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28" r:id="rId5"/>
    <p:sldId id="33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33" r:id="rId22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353C3-08C3-4049-88D8-1C397294F768}" v="32" dt="2021-05-10T09:39:00.139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36" y="120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Pollinger" userId="bb6e001a-9d8c-432e-a1de-0d4ffeb55717" providerId="ADAL" clId="{60A353C3-08C3-4049-88D8-1C397294F768}"/>
    <pc:docChg chg="undo custSel addSld delSld modSld modMainMaster">
      <pc:chgData name="Matthias Pollinger" userId="bb6e001a-9d8c-432e-a1de-0d4ffeb55717" providerId="ADAL" clId="{60A353C3-08C3-4049-88D8-1C397294F768}" dt="2021-05-10T09:40:32.399" v="220" actId="27636"/>
      <pc:docMkLst>
        <pc:docMk/>
      </pc:docMkLst>
      <pc:sldChg chg="add">
        <pc:chgData name="Matthias Pollinger" userId="bb6e001a-9d8c-432e-a1de-0d4ffeb55717" providerId="ADAL" clId="{60A353C3-08C3-4049-88D8-1C397294F768}" dt="2021-05-10T09:20:04.136" v="6"/>
        <pc:sldMkLst>
          <pc:docMk/>
          <pc:sldMk cId="1557615384" sldId="259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139203343" sldId="260"/>
        </pc:sldMkLst>
      </pc:sldChg>
      <pc:sldChg chg="add">
        <pc:chgData name="Matthias Pollinger" userId="bb6e001a-9d8c-432e-a1de-0d4ffeb55717" providerId="ADAL" clId="{60A353C3-08C3-4049-88D8-1C397294F768}" dt="2021-05-10T09:20:04.136" v="6"/>
        <pc:sldMkLst>
          <pc:docMk/>
          <pc:sldMk cId="863721622" sldId="260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341107410" sldId="261"/>
        </pc:sldMkLst>
      </pc:sldChg>
      <pc:sldChg chg="add">
        <pc:chgData name="Matthias Pollinger" userId="bb6e001a-9d8c-432e-a1de-0d4ffeb55717" providerId="ADAL" clId="{60A353C3-08C3-4049-88D8-1C397294F768}" dt="2021-05-10T09:20:04.136" v="6"/>
        <pc:sldMkLst>
          <pc:docMk/>
          <pc:sldMk cId="706151895" sldId="261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1567707857" sldId="262"/>
        </pc:sldMkLst>
      </pc:sldChg>
      <pc:sldChg chg="add">
        <pc:chgData name="Matthias Pollinger" userId="bb6e001a-9d8c-432e-a1de-0d4ffeb55717" providerId="ADAL" clId="{60A353C3-08C3-4049-88D8-1C397294F768}" dt="2021-05-10T09:20:04.136" v="6"/>
        <pc:sldMkLst>
          <pc:docMk/>
          <pc:sldMk cId="2910509094" sldId="262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1454502589" sldId="263"/>
        </pc:sldMkLst>
      </pc:sldChg>
      <pc:sldChg chg="add">
        <pc:chgData name="Matthias Pollinger" userId="bb6e001a-9d8c-432e-a1de-0d4ffeb55717" providerId="ADAL" clId="{60A353C3-08C3-4049-88D8-1C397294F768}" dt="2021-05-10T09:20:04.136" v="6"/>
        <pc:sldMkLst>
          <pc:docMk/>
          <pc:sldMk cId="3532125953" sldId="263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142918758" sldId="264"/>
        </pc:sldMkLst>
      </pc:sldChg>
      <pc:sldChg chg="addSp modSp add mod">
        <pc:chgData name="Matthias Pollinger" userId="bb6e001a-9d8c-432e-a1de-0d4ffeb55717" providerId="ADAL" clId="{60A353C3-08C3-4049-88D8-1C397294F768}" dt="2021-05-10T09:32:08.936" v="136" actId="1076"/>
        <pc:sldMkLst>
          <pc:docMk/>
          <pc:sldMk cId="2630690863" sldId="264"/>
        </pc:sldMkLst>
        <pc:spChg chg="mod">
          <ac:chgData name="Matthias Pollinger" userId="bb6e001a-9d8c-432e-a1de-0d4ffeb55717" providerId="ADAL" clId="{60A353C3-08C3-4049-88D8-1C397294F768}" dt="2021-05-10T09:31:43.264" v="130" actId="404"/>
          <ac:spMkLst>
            <pc:docMk/>
            <pc:sldMk cId="2630690863" sldId="264"/>
            <ac:spMk id="31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08.936" v="136" actId="1076"/>
          <ac:spMkLst>
            <pc:docMk/>
            <pc:sldMk cId="2630690863" sldId="264"/>
            <ac:spMk id="31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05.445" v="135" actId="14100"/>
          <ac:spMkLst>
            <pc:docMk/>
            <pc:sldMk cId="2630690863" sldId="264"/>
            <ac:spMk id="31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2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3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4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5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6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7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8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39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0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1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2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3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4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5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6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7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8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49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0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1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2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2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2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2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2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52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8:31.152" v="124" actId="164"/>
          <ac:spMkLst>
            <pc:docMk/>
            <pc:sldMk cId="2630690863" sldId="264"/>
            <ac:spMk id="118866" creationId="{00000000-0000-0000-0000-000000000000}"/>
          </ac:spMkLst>
        </pc:spChg>
        <pc:grpChg chg="add mod">
          <ac:chgData name="Matthias Pollinger" userId="bb6e001a-9d8c-432e-a1de-0d4ffeb55717" providerId="ADAL" clId="{60A353C3-08C3-4049-88D8-1C397294F768}" dt="2021-05-10T09:30:56.377" v="125" actId="164"/>
          <ac:grpSpMkLst>
            <pc:docMk/>
            <pc:sldMk cId="2630690863" sldId="264"/>
            <ac:grpSpMk id="2" creationId="{47A87D30-878E-4155-8B90-9E87895C9645}"/>
          </ac:grpSpMkLst>
        </pc:grpChg>
        <pc:grpChg chg="add mod">
          <ac:chgData name="Matthias Pollinger" userId="bb6e001a-9d8c-432e-a1de-0d4ffeb55717" providerId="ADAL" clId="{60A353C3-08C3-4049-88D8-1C397294F768}" dt="2021-05-10T09:31:09.090" v="127" actId="1076"/>
          <ac:grpSpMkLst>
            <pc:docMk/>
            <pc:sldMk cId="2630690863" sldId="264"/>
            <ac:grpSpMk id="3" creationId="{7A821C6C-361C-4984-816E-1FF5528A5E8B}"/>
          </ac:grpSpMkLst>
        </pc:grpChg>
        <pc:grpChg chg="mod">
          <ac:chgData name="Matthias Pollinger" userId="bb6e001a-9d8c-432e-a1de-0d4ffeb55717" providerId="ADAL" clId="{60A353C3-08C3-4049-88D8-1C397294F768}" dt="2021-05-10T09:28:31.152" v="124" actId="164"/>
          <ac:grpSpMkLst>
            <pc:docMk/>
            <pc:sldMk cId="2630690863" sldId="264"/>
            <ac:grpSpMk id="93319" creationId="{00000000-0000-0000-0000-000000000000}"/>
          </ac:grpSpMkLst>
        </pc:grpChg>
        <pc:grpChg chg="mod">
          <ac:chgData name="Matthias Pollinger" userId="bb6e001a-9d8c-432e-a1de-0d4ffeb55717" providerId="ADAL" clId="{60A353C3-08C3-4049-88D8-1C397294F768}" dt="2021-05-10T09:28:31.152" v="124" actId="164"/>
          <ac:grpSpMkLst>
            <pc:docMk/>
            <pc:sldMk cId="2630690863" sldId="264"/>
            <ac:grpSpMk id="93395" creationId="{00000000-0000-0000-0000-000000000000}"/>
          </ac:grpSpMkLst>
        </pc:grpChg>
      </pc:sldChg>
      <pc:sldChg chg="modSp add mod">
        <pc:chgData name="Matthias Pollinger" userId="bb6e001a-9d8c-432e-a1de-0d4ffeb55717" providerId="ADAL" clId="{60A353C3-08C3-4049-88D8-1C397294F768}" dt="2021-05-10T09:32:53.683" v="138" actId="14100"/>
        <pc:sldMkLst>
          <pc:docMk/>
          <pc:sldMk cId="1249445693" sldId="265"/>
        </pc:sldMkLst>
        <pc:spChg chg="mod">
          <ac:chgData name="Matthias Pollinger" userId="bb6e001a-9d8c-432e-a1de-0d4ffeb55717" providerId="ADAL" clId="{60A353C3-08C3-4049-88D8-1C397294F768}" dt="2021-05-10T09:20:04.220" v="7" actId="27636"/>
          <ac:spMkLst>
            <pc:docMk/>
            <pc:sldMk cId="1249445693" sldId="265"/>
            <ac:spMk id="16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09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0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1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2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3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4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4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2:53.683" v="138" actId="14100"/>
          <ac:spMkLst>
            <pc:docMk/>
            <pc:sldMk cId="1249445693" sldId="265"/>
            <ac:spMk id="3143" creationId="{00000000-0000-0000-0000-000000000000}"/>
          </ac:spMkLst>
        </pc:spChg>
        <pc:grpChg chg="mod">
          <ac:chgData name="Matthias Pollinger" userId="bb6e001a-9d8c-432e-a1de-0d4ffeb55717" providerId="ADAL" clId="{60A353C3-08C3-4049-88D8-1C397294F768}" dt="2021-05-10T09:32:53.683" v="138" actId="14100"/>
          <ac:grpSpMkLst>
            <pc:docMk/>
            <pc:sldMk cId="1249445693" sldId="265"/>
            <ac:grpSpMk id="2" creationId="{00000000-0000-0000-0000-000000000000}"/>
          </ac:grpSpMkLst>
        </pc:grpChg>
        <pc:grpChg chg="mod">
          <ac:chgData name="Matthias Pollinger" userId="bb6e001a-9d8c-432e-a1de-0d4ffeb55717" providerId="ADAL" clId="{60A353C3-08C3-4049-88D8-1C397294F768}" dt="2021-05-10T09:32:53.683" v="138" actId="14100"/>
          <ac:grpSpMkLst>
            <pc:docMk/>
            <pc:sldMk cId="1249445693" sldId="265"/>
            <ac:grpSpMk id="3114" creationId="{00000000-0000-0000-0000-000000000000}"/>
          </ac:grpSpMkLst>
        </pc:grpChg>
        <pc:grpChg chg="mod">
          <ac:chgData name="Matthias Pollinger" userId="bb6e001a-9d8c-432e-a1de-0d4ffeb55717" providerId="ADAL" clId="{60A353C3-08C3-4049-88D8-1C397294F768}" dt="2021-05-10T09:32:53.683" v="138" actId="14100"/>
          <ac:grpSpMkLst>
            <pc:docMk/>
            <pc:sldMk cId="1249445693" sldId="265"/>
            <ac:grpSpMk id="3120" creationId="{00000000-0000-0000-0000-000000000000}"/>
          </ac:grpSpMkLst>
        </pc:grpChg>
        <pc:grpChg chg="mod">
          <ac:chgData name="Matthias Pollinger" userId="bb6e001a-9d8c-432e-a1de-0d4ffeb55717" providerId="ADAL" clId="{60A353C3-08C3-4049-88D8-1C397294F768}" dt="2021-05-10T09:32:53.683" v="138" actId="14100"/>
          <ac:grpSpMkLst>
            <pc:docMk/>
            <pc:sldMk cId="1249445693" sldId="265"/>
            <ac:grpSpMk id="3140" creationId="{00000000-0000-0000-0000-000000000000}"/>
          </ac:grpSpMkLst>
        </pc:grpChg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2579816412" sldId="265"/>
        </pc:sldMkLst>
      </pc:sldChg>
      <pc:sldChg chg="modSp add mod">
        <pc:chgData name="Matthias Pollinger" userId="bb6e001a-9d8c-432e-a1de-0d4ffeb55717" providerId="ADAL" clId="{60A353C3-08C3-4049-88D8-1C397294F768}" dt="2021-05-10T09:33:51.862" v="145" actId="14100"/>
        <pc:sldMkLst>
          <pc:docMk/>
          <pc:sldMk cId="1813670614" sldId="266"/>
        </pc:sldMkLst>
        <pc:spChg chg="mod">
          <ac:chgData name="Matthias Pollinger" userId="bb6e001a-9d8c-432e-a1de-0d4ffeb55717" providerId="ADAL" clId="{60A353C3-08C3-4049-88D8-1C397294F768}" dt="2021-05-10T09:33:51.862" v="145" actId="14100"/>
          <ac:spMkLst>
            <pc:docMk/>
            <pc:sldMk cId="1813670614" sldId="266"/>
            <ac:spMk id="6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20:04.223" v="8" actId="27636"/>
          <ac:spMkLst>
            <pc:docMk/>
            <pc:sldMk cId="1813670614" sldId="266"/>
            <ac:spMk id="16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2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9.776" v="143" actId="123"/>
          <ac:spMkLst>
            <pc:docMk/>
            <pc:sldMk cId="1813670614" sldId="266"/>
            <ac:spMk id="412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2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2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2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2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2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2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2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3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4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3:37.713" v="142" actId="14100"/>
          <ac:spMkLst>
            <pc:docMk/>
            <pc:sldMk cId="1813670614" sldId="266"/>
            <ac:spMk id="4150" creationId="{00000000-0000-0000-0000-000000000000}"/>
          </ac:spMkLst>
        </pc:spChg>
        <pc:grpChg chg="mod">
          <ac:chgData name="Matthias Pollinger" userId="bb6e001a-9d8c-432e-a1de-0d4ffeb55717" providerId="ADAL" clId="{60A353C3-08C3-4049-88D8-1C397294F768}" dt="2021-05-10T09:33:37.713" v="142" actId="14100"/>
          <ac:grpSpMkLst>
            <pc:docMk/>
            <pc:sldMk cId="1813670614" sldId="266"/>
            <ac:grpSpMk id="3" creationId="{00000000-0000-0000-0000-000000000000}"/>
          </ac:grpSpMkLst>
        </pc:grpChg>
        <pc:grpChg chg="mod">
          <ac:chgData name="Matthias Pollinger" userId="bb6e001a-9d8c-432e-a1de-0d4ffeb55717" providerId="ADAL" clId="{60A353C3-08C3-4049-88D8-1C397294F768}" dt="2021-05-10T09:33:37.713" v="142" actId="14100"/>
          <ac:grpSpMkLst>
            <pc:docMk/>
            <pc:sldMk cId="1813670614" sldId="266"/>
            <ac:grpSpMk id="4129" creationId="{00000000-0000-0000-0000-000000000000}"/>
          </ac:grpSpMkLst>
        </pc:grpChg>
        <pc:grpChg chg="mod">
          <ac:chgData name="Matthias Pollinger" userId="bb6e001a-9d8c-432e-a1de-0d4ffeb55717" providerId="ADAL" clId="{60A353C3-08C3-4049-88D8-1C397294F768}" dt="2021-05-10T09:33:37.713" v="142" actId="14100"/>
          <ac:grpSpMkLst>
            <pc:docMk/>
            <pc:sldMk cId="1813670614" sldId="266"/>
            <ac:grpSpMk id="4147" creationId="{00000000-0000-0000-0000-000000000000}"/>
          </ac:grpSpMkLst>
        </pc:grpChg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4185572069" sldId="266"/>
        </pc:sldMkLst>
      </pc:sldChg>
      <pc:sldChg chg="addSp delSp modSp add mod modClrScheme delAnim modAnim chgLayout">
        <pc:chgData name="Matthias Pollinger" userId="bb6e001a-9d8c-432e-a1de-0d4ffeb55717" providerId="ADAL" clId="{60A353C3-08C3-4049-88D8-1C397294F768}" dt="2021-05-10T09:39:08.832" v="212" actId="20577"/>
        <pc:sldMkLst>
          <pc:docMk/>
          <pc:sldMk cId="1402408365" sldId="267"/>
        </pc:sldMkLst>
        <pc:spChg chg="add mod ord">
          <ac:chgData name="Matthias Pollinger" userId="bb6e001a-9d8c-432e-a1de-0d4ffeb55717" providerId="ADAL" clId="{60A353C3-08C3-4049-88D8-1C397294F768}" dt="2021-05-10T09:39:08.832" v="212" actId="20577"/>
          <ac:spMkLst>
            <pc:docMk/>
            <pc:sldMk cId="1402408365" sldId="267"/>
            <ac:spMk id="3" creationId="{56705C8F-2A42-4CAA-BF92-185247471173}"/>
          </ac:spMkLst>
        </pc:spChg>
        <pc:spChg chg="add mod ord">
          <ac:chgData name="Matthias Pollinger" userId="bb6e001a-9d8c-432e-a1de-0d4ffeb55717" providerId="ADAL" clId="{60A353C3-08C3-4049-88D8-1C397294F768}" dt="2021-05-10T09:38:17.906" v="210" actId="5793"/>
          <ac:spMkLst>
            <pc:docMk/>
            <pc:sldMk cId="1402408365" sldId="267"/>
            <ac:spMk id="4" creationId="{370E4CBD-D8CC-4CD4-9485-209591FE5F5E}"/>
          </ac:spMkLst>
        </pc:spChg>
        <pc:spChg chg="add mod ord">
          <ac:chgData name="Matthias Pollinger" userId="bb6e001a-9d8c-432e-a1de-0d4ffeb55717" providerId="ADAL" clId="{60A353C3-08C3-4049-88D8-1C397294F768}" dt="2021-05-10T09:36:20.621" v="181" actId="6549"/>
          <ac:spMkLst>
            <pc:docMk/>
            <pc:sldMk cId="1402408365" sldId="267"/>
            <ac:spMk id="5" creationId="{5AF27225-F1B2-4627-90E5-D417DDDA0E04}"/>
          </ac:spMkLst>
        </pc:spChg>
        <pc:spChg chg="add del mod ord">
          <ac:chgData name="Matthias Pollinger" userId="bb6e001a-9d8c-432e-a1de-0d4ffeb55717" providerId="ADAL" clId="{60A353C3-08C3-4049-88D8-1C397294F768}" dt="2021-05-10T09:37:18.769" v="190"/>
          <ac:spMkLst>
            <pc:docMk/>
            <pc:sldMk cId="1402408365" sldId="267"/>
            <ac:spMk id="6" creationId="{A4875ABF-94F1-4CD7-92BC-ED21F02A5C2C}"/>
          </ac:spMkLst>
        </pc:spChg>
        <pc:spChg chg="mod ord">
          <ac:chgData name="Matthias Pollinger" userId="bb6e001a-9d8c-432e-a1de-0d4ffeb55717" providerId="ADAL" clId="{60A353C3-08C3-4049-88D8-1C397294F768}" dt="2021-05-10T09:36:13.113" v="177" actId="700"/>
          <ac:spMkLst>
            <pc:docMk/>
            <pc:sldMk cId="1402408365" sldId="267"/>
            <ac:spMk id="61" creationId="{5F7E1416-74CD-4C62-8133-16AD23EE8063}"/>
          </ac:spMkLst>
        </pc:spChg>
        <pc:spChg chg="del mod">
          <ac:chgData name="Matthias Pollinger" userId="bb6e001a-9d8c-432e-a1de-0d4ffeb55717" providerId="ADAL" clId="{60A353C3-08C3-4049-88D8-1C397294F768}" dt="2021-05-10T09:37:34.663" v="192" actId="478"/>
          <ac:spMkLst>
            <pc:docMk/>
            <pc:sldMk cId="1402408365" sldId="267"/>
            <ac:spMk id="62" creationId="{00000000-0000-0000-0000-000000000000}"/>
          </ac:spMkLst>
        </pc:spChg>
        <pc:spChg chg="del mod">
          <ac:chgData name="Matthias Pollinger" userId="bb6e001a-9d8c-432e-a1de-0d4ffeb55717" providerId="ADAL" clId="{60A353C3-08C3-4049-88D8-1C397294F768}" dt="2021-05-10T09:38:04.255" v="205"/>
          <ac:spMkLst>
            <pc:docMk/>
            <pc:sldMk cId="1402408365" sldId="267"/>
            <ac:spMk id="65" creationId="{00000000-0000-0000-0000-000000000000}"/>
          </ac:spMkLst>
        </pc:spChg>
        <pc:spChg chg="mod ord">
          <ac:chgData name="Matthias Pollinger" userId="bb6e001a-9d8c-432e-a1de-0d4ffeb55717" providerId="ADAL" clId="{60A353C3-08C3-4049-88D8-1C397294F768}" dt="2021-05-10T09:36:13.113" v="177" actId="700"/>
          <ac:spMkLst>
            <pc:docMk/>
            <pc:sldMk cId="1402408365" sldId="267"/>
            <ac:spMk id="165" creationId="{00000000-0000-0000-0000-000000000000}"/>
          </ac:spMkLst>
        </pc:spChg>
        <pc:spChg chg="mod ord">
          <ac:chgData name="Matthias Pollinger" userId="bb6e001a-9d8c-432e-a1de-0d4ffeb55717" providerId="ADAL" clId="{60A353C3-08C3-4049-88D8-1C397294F768}" dt="2021-05-10T09:36:13.113" v="177" actId="700"/>
          <ac:spMkLst>
            <pc:docMk/>
            <pc:sldMk cId="1402408365" sldId="267"/>
            <ac:spMk id="5123" creationId="{00000000-0000-0000-0000-000000000000}"/>
          </ac:spMkLst>
        </pc:spChg>
        <pc:spChg chg="del mod">
          <ac:chgData name="Matthias Pollinger" userId="bb6e001a-9d8c-432e-a1de-0d4ffeb55717" providerId="ADAL" clId="{60A353C3-08C3-4049-88D8-1C397294F768}" dt="2021-05-10T09:38:04.242" v="203" actId="478"/>
          <ac:spMkLst>
            <pc:docMk/>
            <pc:sldMk cId="1402408365" sldId="267"/>
            <ac:spMk id="5132" creationId="{00000000-0000-0000-0000-000000000000}"/>
          </ac:spMkLst>
        </pc:spChg>
        <pc:spChg chg="mod topLvl">
          <ac:chgData name="Matthias Pollinger" userId="bb6e001a-9d8c-432e-a1de-0d4ffeb55717" providerId="ADAL" clId="{60A353C3-08C3-4049-88D8-1C397294F768}" dt="2021-05-10T09:36:52.509" v="184" actId="164"/>
          <ac:spMkLst>
            <pc:docMk/>
            <pc:sldMk cId="1402408365" sldId="267"/>
            <ac:spMk id="513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3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3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3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3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4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5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5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69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7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7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72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73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74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75" creationId="{00000000-0000-0000-0000-000000000000}"/>
          </ac:spMkLst>
        </pc:spChg>
        <pc:spChg chg="del mod">
          <ac:chgData name="Matthias Pollinger" userId="bb6e001a-9d8c-432e-a1de-0d4ffeb55717" providerId="ADAL" clId="{60A353C3-08C3-4049-88D8-1C397294F768}" dt="2021-05-10T09:35:31.726" v="169" actId="478"/>
          <ac:spMkLst>
            <pc:docMk/>
            <pc:sldMk cId="1402408365" sldId="267"/>
            <ac:spMk id="5176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7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78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80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81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36:42.582" v="183" actId="1076"/>
          <ac:spMkLst>
            <pc:docMk/>
            <pc:sldMk cId="1402408365" sldId="267"/>
            <ac:spMk id="5182" creationId="{00000000-0000-0000-0000-000000000000}"/>
          </ac:spMkLst>
        </pc:spChg>
        <pc:grpChg chg="del mod">
          <ac:chgData name="Matthias Pollinger" userId="bb6e001a-9d8c-432e-a1de-0d4ffeb55717" providerId="ADAL" clId="{60A353C3-08C3-4049-88D8-1C397294F768}" dt="2021-05-10T09:35:47.435" v="172" actId="165"/>
          <ac:grpSpMkLst>
            <pc:docMk/>
            <pc:sldMk cId="1402408365" sldId="267"/>
            <ac:grpSpMk id="2" creationId="{00000000-0000-0000-0000-000000000000}"/>
          </ac:grpSpMkLst>
        </pc:grpChg>
        <pc:grpChg chg="add del mod">
          <ac:chgData name="Matthias Pollinger" userId="bb6e001a-9d8c-432e-a1de-0d4ffeb55717" providerId="ADAL" clId="{60A353C3-08C3-4049-88D8-1C397294F768}" dt="2021-05-10T09:36:55.888" v="185" actId="21"/>
          <ac:grpSpMkLst>
            <pc:docMk/>
            <pc:sldMk cId="1402408365" sldId="267"/>
            <ac:grpSpMk id="7" creationId="{36E58B1E-FC75-4DD8-9147-766E5DA71DB1}"/>
          </ac:grpSpMkLst>
        </pc:grpChg>
        <pc:grpChg chg="mod topLvl">
          <ac:chgData name="Matthias Pollinger" userId="bb6e001a-9d8c-432e-a1de-0d4ffeb55717" providerId="ADAL" clId="{60A353C3-08C3-4049-88D8-1C397294F768}" dt="2021-05-10T09:36:52.509" v="184" actId="164"/>
          <ac:grpSpMkLst>
            <pc:docMk/>
            <pc:sldMk cId="1402408365" sldId="267"/>
            <ac:grpSpMk id="5135" creationId="{00000000-0000-0000-0000-000000000000}"/>
          </ac:grpSpMkLst>
        </pc:grpChg>
        <pc:grpChg chg="mod">
          <ac:chgData name="Matthias Pollinger" userId="bb6e001a-9d8c-432e-a1de-0d4ffeb55717" providerId="ADAL" clId="{60A353C3-08C3-4049-88D8-1C397294F768}" dt="2021-05-10T09:36:42.582" v="183" actId="1076"/>
          <ac:grpSpMkLst>
            <pc:docMk/>
            <pc:sldMk cId="1402408365" sldId="267"/>
            <ac:grpSpMk id="5151" creationId="{00000000-0000-0000-0000-000000000000}"/>
          </ac:grpSpMkLst>
        </pc:grpChg>
        <pc:grpChg chg="mod">
          <ac:chgData name="Matthias Pollinger" userId="bb6e001a-9d8c-432e-a1de-0d4ffeb55717" providerId="ADAL" clId="{60A353C3-08C3-4049-88D8-1C397294F768}" dt="2021-05-10T09:36:42.582" v="183" actId="1076"/>
          <ac:grpSpMkLst>
            <pc:docMk/>
            <pc:sldMk cId="1402408365" sldId="267"/>
            <ac:grpSpMk id="5179" creationId="{00000000-0000-0000-0000-000000000000}"/>
          </ac:grpSpMkLst>
        </pc:grpChg>
        <pc:picChg chg="add del mod modCrop">
          <ac:chgData name="Matthias Pollinger" userId="bb6e001a-9d8c-432e-a1de-0d4ffeb55717" providerId="ADAL" clId="{60A353C3-08C3-4049-88D8-1C397294F768}" dt="2021-05-10T09:37:14.401" v="188" actId="21"/>
          <ac:picMkLst>
            <pc:docMk/>
            <pc:sldMk cId="1402408365" sldId="267"/>
            <ac:picMk id="8" creationId="{15E9B934-FE54-4498-B446-D42A67C4F4F5}"/>
          </ac:picMkLst>
        </pc:picChg>
        <pc:picChg chg="add mod">
          <ac:chgData name="Matthias Pollinger" userId="bb6e001a-9d8c-432e-a1de-0d4ffeb55717" providerId="ADAL" clId="{60A353C3-08C3-4049-88D8-1C397294F768}" dt="2021-05-10T09:37:18.769" v="190"/>
          <ac:picMkLst>
            <pc:docMk/>
            <pc:sldMk cId="1402408365" sldId="267"/>
            <ac:picMk id="9" creationId="{A9AB067C-09D9-42B1-804A-C254CEEF48EB}"/>
          </ac:picMkLst>
        </pc:picChg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3658593980" sldId="267"/>
        </pc:sldMkLst>
      </pc:sldChg>
      <pc:sldChg chg="addSp delSp modSp add mod modClrScheme chgLayout">
        <pc:chgData name="Matthias Pollinger" userId="bb6e001a-9d8c-432e-a1de-0d4ffeb55717" providerId="ADAL" clId="{60A353C3-08C3-4049-88D8-1C397294F768}" dt="2021-05-10T09:34:53.347" v="167" actId="122"/>
        <pc:sldMkLst>
          <pc:docMk/>
          <pc:sldMk cId="889343916" sldId="268"/>
        </pc:sldMkLst>
        <pc:spChg chg="mod ord">
          <ac:chgData name="Matthias Pollinger" userId="bb6e001a-9d8c-432e-a1de-0d4ffeb55717" providerId="ADAL" clId="{60A353C3-08C3-4049-88D8-1C397294F768}" dt="2021-05-10T09:34:22.383" v="150" actId="27636"/>
          <ac:spMkLst>
            <pc:docMk/>
            <pc:sldMk cId="889343916" sldId="268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60A353C3-08C3-4049-88D8-1C397294F768}" dt="2021-05-10T09:34:27.825" v="152" actId="20577"/>
          <ac:spMkLst>
            <pc:docMk/>
            <pc:sldMk cId="889343916" sldId="268"/>
            <ac:spMk id="5" creationId="{1B13BC3C-FAC8-44F7-841C-D1CE56EC1443}"/>
          </ac:spMkLst>
        </pc:spChg>
        <pc:spChg chg="add mod ord">
          <ac:chgData name="Matthias Pollinger" userId="bb6e001a-9d8c-432e-a1de-0d4ffeb55717" providerId="ADAL" clId="{60A353C3-08C3-4049-88D8-1C397294F768}" dt="2021-05-10T09:34:53.347" v="167" actId="122"/>
          <ac:spMkLst>
            <pc:docMk/>
            <pc:sldMk cId="889343916" sldId="268"/>
            <ac:spMk id="7" creationId="{CB286C15-DA9E-4800-A670-6FC4BE146D68}"/>
          </ac:spMkLst>
        </pc:spChg>
        <pc:spChg chg="add del mod ord">
          <ac:chgData name="Matthias Pollinger" userId="bb6e001a-9d8c-432e-a1de-0d4ffeb55717" providerId="ADAL" clId="{60A353C3-08C3-4049-88D8-1C397294F768}" dt="2021-05-10T09:34:46.530" v="155"/>
          <ac:spMkLst>
            <pc:docMk/>
            <pc:sldMk cId="889343916" sldId="268"/>
            <ac:spMk id="8" creationId="{6831CBE3-4392-4F44-8E4E-B9C8E80E1B1E}"/>
          </ac:spMkLst>
        </pc:spChg>
        <pc:spChg chg="mod ord">
          <ac:chgData name="Matthias Pollinger" userId="bb6e001a-9d8c-432e-a1de-0d4ffeb55717" providerId="ADAL" clId="{60A353C3-08C3-4049-88D8-1C397294F768}" dt="2021-05-10T09:34:22.369" v="148" actId="700"/>
          <ac:spMkLst>
            <pc:docMk/>
            <pc:sldMk cId="889343916" sldId="268"/>
            <ac:spMk id="165" creationId="{00000000-0000-0000-0000-000000000000}"/>
          </ac:spMkLst>
        </pc:spChg>
        <pc:spChg chg="mod ord">
          <ac:chgData name="Matthias Pollinger" userId="bb6e001a-9d8c-432e-a1de-0d4ffeb55717" providerId="ADAL" clId="{60A353C3-08C3-4049-88D8-1C397294F768}" dt="2021-05-10T09:34:22.369" v="148" actId="700"/>
          <ac:spMkLst>
            <pc:docMk/>
            <pc:sldMk cId="889343916" sldId="268"/>
            <ac:spMk id="154626" creationId="{00000000-0000-0000-0000-000000000000}"/>
          </ac:spMkLst>
        </pc:spChg>
        <pc:grpChg chg="del">
          <ac:chgData name="Matthias Pollinger" userId="bb6e001a-9d8c-432e-a1de-0d4ffeb55717" providerId="ADAL" clId="{60A353C3-08C3-4049-88D8-1C397294F768}" dt="2021-05-10T09:34:38.406" v="153" actId="21"/>
          <ac:grpSpMkLst>
            <pc:docMk/>
            <pc:sldMk cId="889343916" sldId="268"/>
            <ac:grpSpMk id="6" creationId="{00000000-0000-0000-0000-000000000000}"/>
          </ac:grpSpMkLst>
        </pc:grpChg>
        <pc:picChg chg="add mod">
          <ac:chgData name="Matthias Pollinger" userId="bb6e001a-9d8c-432e-a1de-0d4ffeb55717" providerId="ADAL" clId="{60A353C3-08C3-4049-88D8-1C397294F768}" dt="2021-05-10T09:34:46.530" v="155"/>
          <ac:picMkLst>
            <pc:docMk/>
            <pc:sldMk cId="889343916" sldId="268"/>
            <ac:picMk id="9" creationId="{C0729BA9-6587-469C-A0F0-87AB86E8E655}"/>
          </ac:picMkLst>
        </pc:picChg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1708166352" sldId="268"/>
        </pc:sldMkLst>
      </pc:sldChg>
      <pc:sldChg chg="modSp add mod">
        <pc:chgData name="Matthias Pollinger" userId="bb6e001a-9d8c-432e-a1de-0d4ffeb55717" providerId="ADAL" clId="{60A353C3-08C3-4049-88D8-1C397294F768}" dt="2021-05-10T09:39:26.410" v="214" actId="20577"/>
        <pc:sldMkLst>
          <pc:docMk/>
          <pc:sldMk cId="719950749" sldId="269"/>
        </pc:sldMkLst>
        <pc:spChg chg="mod">
          <ac:chgData name="Matthias Pollinger" userId="bb6e001a-9d8c-432e-a1de-0d4ffeb55717" providerId="ADAL" clId="{60A353C3-08C3-4049-88D8-1C397294F768}" dt="2021-05-10T09:39:26.410" v="214" actId="20577"/>
          <ac:spMkLst>
            <pc:docMk/>
            <pc:sldMk cId="719950749" sldId="269"/>
            <ac:spMk id="156674" creationId="{00000000-0000-0000-0000-000000000000}"/>
          </ac:spMkLst>
        </pc:spChg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2679659390" sldId="269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2835795513" sldId="270"/>
        </pc:sldMkLst>
      </pc:sldChg>
      <pc:sldChg chg="modSp add mod">
        <pc:chgData name="Matthias Pollinger" userId="bb6e001a-9d8c-432e-a1de-0d4ffeb55717" providerId="ADAL" clId="{60A353C3-08C3-4049-88D8-1C397294F768}" dt="2021-05-10T09:39:31.968" v="216" actId="20577"/>
        <pc:sldMkLst>
          <pc:docMk/>
          <pc:sldMk cId="3231840139" sldId="270"/>
        </pc:sldMkLst>
        <pc:spChg chg="mod">
          <ac:chgData name="Matthias Pollinger" userId="bb6e001a-9d8c-432e-a1de-0d4ffeb55717" providerId="ADAL" clId="{60A353C3-08C3-4049-88D8-1C397294F768}" dt="2021-05-10T09:39:31.968" v="216" actId="20577"/>
          <ac:spMkLst>
            <pc:docMk/>
            <pc:sldMk cId="3231840139" sldId="270"/>
            <ac:spMk id="162818" creationId="{00000000-0000-0000-0000-000000000000}"/>
          </ac:spMkLst>
        </pc:spChg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67445449" sldId="271"/>
        </pc:sldMkLst>
      </pc:sldChg>
      <pc:sldChg chg="modSp add mod">
        <pc:chgData name="Matthias Pollinger" userId="bb6e001a-9d8c-432e-a1de-0d4ffeb55717" providerId="ADAL" clId="{60A353C3-08C3-4049-88D8-1C397294F768}" dt="2021-05-10T09:39:39.711" v="218" actId="20577"/>
        <pc:sldMkLst>
          <pc:docMk/>
          <pc:sldMk cId="2370191058" sldId="271"/>
        </pc:sldMkLst>
        <pc:spChg chg="mod">
          <ac:chgData name="Matthias Pollinger" userId="bb6e001a-9d8c-432e-a1de-0d4ffeb55717" providerId="ADAL" clId="{60A353C3-08C3-4049-88D8-1C397294F768}" dt="2021-05-10T09:39:39.711" v="218" actId="20577"/>
          <ac:spMkLst>
            <pc:docMk/>
            <pc:sldMk cId="2370191058" sldId="271"/>
            <ac:spMk id="166914" creationId="{00000000-0000-0000-0000-000000000000}"/>
          </ac:spMkLst>
        </pc:spChg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3075282712" sldId="272"/>
        </pc:sldMkLst>
      </pc:sldChg>
      <pc:sldChg chg="add">
        <pc:chgData name="Matthias Pollinger" userId="bb6e001a-9d8c-432e-a1de-0d4ffeb55717" providerId="ADAL" clId="{60A353C3-08C3-4049-88D8-1C397294F768}" dt="2021-05-10T09:20:04.136" v="6"/>
        <pc:sldMkLst>
          <pc:docMk/>
          <pc:sldMk cId="4223469296" sldId="272"/>
        </pc:sldMkLst>
      </pc:sldChg>
      <pc:sldChg chg="add">
        <pc:chgData name="Matthias Pollinger" userId="bb6e001a-9d8c-432e-a1de-0d4ffeb55717" providerId="ADAL" clId="{60A353C3-08C3-4049-88D8-1C397294F768}" dt="2021-05-10T09:20:04.136" v="6"/>
        <pc:sldMkLst>
          <pc:docMk/>
          <pc:sldMk cId="2256629657" sldId="273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2919188777" sldId="273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2469512800" sldId="274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2348351020" sldId="275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68886169" sldId="276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649633786" sldId="277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3521430365" sldId="278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3426117318" sldId="279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17492849" sldId="280"/>
        </pc:sldMkLst>
      </pc:sldChg>
      <pc:sldChg chg="del">
        <pc:chgData name="Matthias Pollinger" userId="bb6e001a-9d8c-432e-a1de-0d4ffeb55717" providerId="ADAL" clId="{60A353C3-08C3-4049-88D8-1C397294F768}" dt="2021-05-10T09:19:32.334" v="5" actId="47"/>
        <pc:sldMkLst>
          <pc:docMk/>
          <pc:sldMk cId="1135549416" sldId="305"/>
        </pc:sldMkLst>
      </pc:sldChg>
      <pc:sldChg chg="modSp mod">
        <pc:chgData name="Matthias Pollinger" userId="bb6e001a-9d8c-432e-a1de-0d4ffeb55717" providerId="ADAL" clId="{60A353C3-08C3-4049-88D8-1C397294F768}" dt="2021-05-10T09:40:32.399" v="220" actId="27636"/>
        <pc:sldMkLst>
          <pc:docMk/>
          <pc:sldMk cId="704159972" sldId="328"/>
        </pc:sldMkLst>
        <pc:spChg chg="mod">
          <ac:chgData name="Matthias Pollinger" userId="bb6e001a-9d8c-432e-a1de-0d4ffeb55717" providerId="ADAL" clId="{60A353C3-08C3-4049-88D8-1C397294F768}" dt="2021-05-10T09:40:32.399" v="220" actId="27636"/>
          <ac:spMkLst>
            <pc:docMk/>
            <pc:sldMk cId="704159972" sldId="328"/>
            <ac:spMk id="7" creationId="{00000000-0000-0000-0000-000000000000}"/>
          </ac:spMkLst>
        </pc:spChg>
        <pc:spChg chg="mod">
          <ac:chgData name="Matthias Pollinger" userId="bb6e001a-9d8c-432e-a1de-0d4ffeb55717" providerId="ADAL" clId="{60A353C3-08C3-4049-88D8-1C397294F768}" dt="2021-05-10T09:19:08.384" v="4" actId="20577"/>
          <ac:spMkLst>
            <pc:docMk/>
            <pc:sldMk cId="704159972" sldId="328"/>
            <ac:spMk id="9" creationId="{162DC94C-9AFD-47A2-B82E-4078AA867EDE}"/>
          </ac:spMkLst>
        </pc:spChg>
      </pc:sldChg>
      <pc:sldChg chg="modSp mod">
        <pc:chgData name="Matthias Pollinger" userId="bb6e001a-9d8c-432e-a1de-0d4ffeb55717" providerId="ADAL" clId="{60A353C3-08C3-4049-88D8-1C397294F768}" dt="2021-05-10T09:26:17.920" v="122" actId="20577"/>
        <pc:sldMkLst>
          <pc:docMk/>
          <pc:sldMk cId="4282831273" sldId="331"/>
        </pc:sldMkLst>
        <pc:spChg chg="mod">
          <ac:chgData name="Matthias Pollinger" userId="bb6e001a-9d8c-432e-a1de-0d4ffeb55717" providerId="ADAL" clId="{60A353C3-08C3-4049-88D8-1C397294F768}" dt="2021-05-10T09:26:17.920" v="122" actId="20577"/>
          <ac:spMkLst>
            <pc:docMk/>
            <pc:sldMk cId="4282831273" sldId="331"/>
            <ac:spMk id="2" creationId="{41AAB17F-D32C-4E80-B5FD-858DA82FC474}"/>
          </ac:spMkLst>
        </pc:spChg>
      </pc:sldChg>
      <pc:sldChg chg="del">
        <pc:chgData name="Matthias Pollinger" userId="bb6e001a-9d8c-432e-a1de-0d4ffeb55717" providerId="ADAL" clId="{60A353C3-08C3-4049-88D8-1C397294F768}" dt="2021-05-10T09:24:52.237" v="64" actId="47"/>
        <pc:sldMkLst>
          <pc:docMk/>
          <pc:sldMk cId="3957957400" sldId="332"/>
        </pc:sldMkLst>
      </pc:sldChg>
      <pc:sldChg chg="modSp add mod">
        <pc:chgData name="Matthias Pollinger" userId="bb6e001a-9d8c-432e-a1de-0d4ffeb55717" providerId="ADAL" clId="{60A353C3-08C3-4049-88D8-1C397294F768}" dt="2021-05-10T09:26:09.731" v="108" actId="20577"/>
        <pc:sldMkLst>
          <pc:docMk/>
          <pc:sldMk cId="3867075325" sldId="333"/>
        </pc:sldMkLst>
        <pc:spChg chg="mod">
          <ac:chgData name="Matthias Pollinger" userId="bb6e001a-9d8c-432e-a1de-0d4ffeb55717" providerId="ADAL" clId="{60A353C3-08C3-4049-88D8-1C397294F768}" dt="2021-05-10T09:26:09.731" v="108" actId="20577"/>
          <ac:spMkLst>
            <pc:docMk/>
            <pc:sldMk cId="3867075325" sldId="333"/>
            <ac:spMk id="2" creationId="{41AAB17F-D32C-4E80-B5FD-858DA82FC474}"/>
          </ac:spMkLst>
        </pc:spChg>
      </pc:sldChg>
      <pc:sldMasterChg chg="delSldLayout modSldLayout">
        <pc:chgData name="Matthias Pollinger" userId="bb6e001a-9d8c-432e-a1de-0d4ffeb55717" providerId="ADAL" clId="{60A353C3-08C3-4049-88D8-1C397294F768}" dt="2021-05-10T09:26:28.384" v="123" actId="478"/>
        <pc:sldMasterMkLst>
          <pc:docMk/>
          <pc:sldMasterMk cId="0" sldId="2147483660"/>
        </pc:sldMasterMkLst>
        <pc:sldLayoutChg chg="delSp mod">
          <pc:chgData name="Matthias Pollinger" userId="bb6e001a-9d8c-432e-a1de-0d4ffeb55717" providerId="ADAL" clId="{60A353C3-08C3-4049-88D8-1C397294F768}" dt="2021-05-10T09:26:28.384" v="123" actId="478"/>
          <pc:sldLayoutMkLst>
            <pc:docMk/>
            <pc:sldMasterMk cId="0" sldId="2147483660"/>
            <pc:sldLayoutMk cId="153939477" sldId="2147483676"/>
          </pc:sldLayoutMkLst>
          <pc:picChg chg="del">
            <ac:chgData name="Matthias Pollinger" userId="bb6e001a-9d8c-432e-a1de-0d4ffeb55717" providerId="ADAL" clId="{60A353C3-08C3-4049-88D8-1C397294F768}" dt="2021-05-10T09:26:28.384" v="123" actId="478"/>
            <ac:picMkLst>
              <pc:docMk/>
              <pc:sldMasterMk cId="0" sldId="2147483660"/>
              <pc:sldLayoutMk cId="153939477" sldId="2147483676"/>
              <ac:picMk id="7" creationId="{4BC9D307-FCE1-A046-8E73-D49C6609C712}"/>
            </ac:picMkLst>
          </pc:picChg>
        </pc:sldLayoutChg>
        <pc:sldLayoutChg chg="del">
          <pc:chgData name="Matthias Pollinger" userId="bb6e001a-9d8c-432e-a1de-0d4ffeb55717" providerId="ADAL" clId="{60A353C3-08C3-4049-88D8-1C397294F768}" dt="2021-05-10T09:19:32.334" v="5" actId="47"/>
          <pc:sldLayoutMkLst>
            <pc:docMk/>
            <pc:sldMasterMk cId="0" sldId="2147483660"/>
            <pc:sldLayoutMk cId="3185093634" sldId="2147483676"/>
          </pc:sldLayoutMkLst>
        </pc:sldLayoutChg>
        <pc:sldLayoutChg chg="del">
          <pc:chgData name="Matthias Pollinger" userId="bb6e001a-9d8c-432e-a1de-0d4ffeb55717" providerId="ADAL" clId="{60A353C3-08C3-4049-88D8-1C397294F768}" dt="2021-05-10T09:19:32.334" v="5" actId="47"/>
          <pc:sldLayoutMkLst>
            <pc:docMk/>
            <pc:sldMasterMk cId="0" sldId="2147483660"/>
            <pc:sldLayoutMk cId="14054257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4694CCBF-9A76-412B-B6C8-69A51BAA4B20}" type="slidenum">
              <a:rPr lang="de-DE" sz="1200" b="0"/>
              <a:pPr/>
              <a:t>4</a:t>
            </a:fld>
            <a:endParaRPr lang="de-DE" sz="1200" b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712788"/>
            <a:ext cx="4779963" cy="3379787"/>
          </a:xfrm>
          <a:ln w="12700" cap="flat">
            <a:solidFill>
              <a:schemeClr val="tx1"/>
            </a:solidFill>
          </a:ln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583" y="4352869"/>
            <a:ext cx="5027769" cy="41372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44" tIns="42471" rIns="84944" bIns="4247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80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E7568756-E9AC-401F-BD13-040A88C875DC}" type="slidenum">
              <a:rPr lang="de-DE" sz="1200" b="0"/>
              <a:pPr/>
              <a:t>14</a:t>
            </a:fld>
            <a:endParaRPr lang="de-DE" sz="1200" b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514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C5764080-C701-4715-BA4D-A15FF0F6EB03}" type="slidenum">
              <a:rPr lang="de-DE" sz="1200" b="0"/>
              <a:pPr/>
              <a:t>15</a:t>
            </a:fld>
            <a:endParaRPr lang="de-DE" sz="1200" b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5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0E97F866-3D4B-49F1-91F8-E6B25EB49A63}" type="slidenum">
              <a:rPr lang="de-DE" sz="1200" b="0"/>
              <a:pPr/>
              <a:t>5</a:t>
            </a:fld>
            <a:endParaRPr lang="de-DE" sz="1200" b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4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BCE988DE-C076-471E-BD67-D681D35CEE53}" type="slidenum">
              <a:rPr lang="de-DE" sz="1200" b="0"/>
              <a:pPr/>
              <a:t>6</a:t>
            </a:fld>
            <a:endParaRPr lang="de-DE" sz="1200" b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49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07" indent="-285733"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2933" indent="-228587"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106" indent="-228587"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279" indent="-228587"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453" indent="-228587" defTabSz="90323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625" indent="-228587" defTabSz="90323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8798" indent="-228587" defTabSz="90323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5972" indent="-228587" defTabSz="90323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3EFC7091-7C87-4B40-9B49-69E2B3B799AE}" type="slidenum">
              <a:rPr lang="de-DE" sz="1200" b="0"/>
              <a:pPr/>
              <a:t>8</a:t>
            </a:fld>
            <a:endParaRPr lang="de-DE" sz="1200" b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1" y="4343180"/>
            <a:ext cx="5485420" cy="41143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09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2949B08C-7E74-479B-A18E-2465DA194460}" type="slidenum">
              <a:rPr lang="de-DE" sz="1200" b="0"/>
              <a:pPr/>
              <a:t>9</a:t>
            </a:fld>
            <a:endParaRPr lang="de-DE" sz="1200" b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74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965F60A3-FAED-46DB-9F99-47AD3411E587}" type="slidenum">
              <a:rPr lang="de-DE" sz="1200" b="0"/>
              <a:pPr/>
              <a:t>10</a:t>
            </a:fld>
            <a:endParaRPr lang="de-DE" sz="1200" b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89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FEB12BBE-C461-44A8-A4F7-69B1751E3924}" type="slidenum">
              <a:rPr lang="de-DE" sz="1200" b="0"/>
              <a:pPr/>
              <a:t>11</a:t>
            </a:fld>
            <a:endParaRPr lang="de-DE" sz="1200" b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59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7B153042-3BEA-4C2A-8349-7554C431BBAE}" type="slidenum">
              <a:rPr lang="de-DE" sz="1200" b="0"/>
              <a:pPr/>
              <a:t>12</a:t>
            </a:fld>
            <a:endParaRPr lang="de-DE" sz="1200" b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340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AD45D909-008D-42AC-BC69-4E2A25352094}" type="slidenum">
              <a:rPr lang="de-DE" sz="1200" b="0"/>
              <a:pPr/>
              <a:t>13</a:t>
            </a:fld>
            <a:endParaRPr lang="de-DE" sz="1200" b="0" dirty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66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93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>
                <a:solidFill>
                  <a:srgbClr val="95C02A"/>
                </a:solidFill>
              </a:rPr>
              <a:t>Sichtprüfung durch den Benutzer/ Anwender</a:t>
            </a:r>
            <a:endParaRPr lang="de-DE" sz="4000" b="0" dirty="0">
              <a:solidFill>
                <a:srgbClr val="95C02A"/>
              </a:solidFill>
            </a:endParaRP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03_2021-05-10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Isolationswiderstandsmessung SK II</a:t>
            </a:r>
          </a:p>
        </p:txBody>
      </p:sp>
      <p:sp>
        <p:nvSpPr>
          <p:cNvPr id="165" name="Foliennummernplatzhalter 16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4306" tIns="52153" rIns="104306" bIns="52153" anchor="ctr" anchorCtr="0">
            <a:normAutofit fontScale="40000" lnSpcReduction="20000"/>
          </a:bodyPr>
          <a:lstStyle>
            <a:defPPr>
              <a:defRPr lang="en-US"/>
            </a:defPPr>
            <a:lvl1pPr marL="0" algn="l" defTabSz="1043056" rtl="0" eaLnBrk="1" latinLnBrk="0" hangingPunct="1"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A271A1-F6D6-438B-A432-4747EE7ECD40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5/10/2021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oliennummernplatzhalter 164">
            <a:extLst>
              <a:ext uri="{FF2B5EF4-FFF2-40B4-BE49-F238E27FC236}">
                <a16:creationId xmlns:a16="http://schemas.microsoft.com/office/drawing/2014/main" id="{883A6220-36F3-42B8-88A6-30B12BD20C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69513" y="7215188"/>
            <a:ext cx="623887" cy="2682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AF67EC6E-A52D-4D07-9EAB-6BDBE2AF729F}" type="slidenum"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31800" y="674688"/>
            <a:ext cx="8715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7" tIns="52089" rIns="104177" bIns="52089" anchor="ctr"/>
          <a:lstStyle/>
          <a:p>
            <a:pPr defTabSz="993775" eaLnBrk="0" hangingPunct="0"/>
            <a:endParaRPr lang="de-DE" sz="3400">
              <a:solidFill>
                <a:srgbClr val="004986"/>
              </a:solidFill>
              <a:latin typeface="Arial" pitchFamily="34" charset="0"/>
            </a:endParaRPr>
          </a:p>
        </p:txBody>
      </p:sp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7254875" y="2870200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/>
            <a:endParaRPr lang="de-DE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AutoShape 74"/>
          <p:cNvSpPr>
            <a:spLocks noChangeAspect="1" noChangeArrowheads="1"/>
          </p:cNvSpPr>
          <p:nvPr/>
        </p:nvSpPr>
        <p:spPr bwMode="auto">
          <a:xfrm>
            <a:off x="3910013" y="2514600"/>
            <a:ext cx="54197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72"/>
          <p:cNvGrpSpPr>
            <a:grpSpLocks/>
          </p:cNvGrpSpPr>
          <p:nvPr/>
        </p:nvGrpSpPr>
        <p:grpSpPr bwMode="auto">
          <a:xfrm>
            <a:off x="4891088" y="2949575"/>
            <a:ext cx="1304925" cy="2259013"/>
            <a:chOff x="4891783" y="2949106"/>
            <a:chExt cx="1303992" cy="2258796"/>
          </a:xfrm>
        </p:grpSpPr>
        <p:sp>
          <p:nvSpPr>
            <p:cNvPr id="4151" name="Freeform 77"/>
            <p:cNvSpPr>
              <a:spLocks/>
            </p:cNvSpPr>
            <p:nvPr/>
          </p:nvSpPr>
          <p:spPr bwMode="auto">
            <a:xfrm>
              <a:off x="5767824" y="2949106"/>
              <a:ext cx="52865" cy="55338"/>
            </a:xfrm>
            <a:custGeom>
              <a:avLst/>
              <a:gdLst>
                <a:gd name="T0" fmla="*/ 2147483647 w 19"/>
                <a:gd name="T1" fmla="*/ 0 h 21"/>
                <a:gd name="T2" fmla="*/ 2147483647 w 19"/>
                <a:gd name="T3" fmla="*/ 0 h 21"/>
                <a:gd name="T4" fmla="*/ 2147483647 w 19"/>
                <a:gd name="T5" fmla="*/ 2147483647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2147483647 w 19"/>
                <a:gd name="T11" fmla="*/ 2147483647 h 21"/>
                <a:gd name="T12" fmla="*/ 2147483647 w 19"/>
                <a:gd name="T13" fmla="*/ 2147483647 h 21"/>
                <a:gd name="T14" fmla="*/ 2147483647 w 19"/>
                <a:gd name="T15" fmla="*/ 2147483647 h 21"/>
                <a:gd name="T16" fmla="*/ 2147483647 w 19"/>
                <a:gd name="T17" fmla="*/ 2147483647 h 21"/>
                <a:gd name="T18" fmla="*/ 2147483647 w 19"/>
                <a:gd name="T19" fmla="*/ 2147483647 h 21"/>
                <a:gd name="T20" fmla="*/ 2147483647 w 19"/>
                <a:gd name="T21" fmla="*/ 2147483647 h 21"/>
                <a:gd name="T22" fmla="*/ 2147483647 w 19"/>
                <a:gd name="T23" fmla="*/ 2147483647 h 21"/>
                <a:gd name="T24" fmla="*/ 2147483647 w 19"/>
                <a:gd name="T25" fmla="*/ 2147483647 h 21"/>
                <a:gd name="T26" fmla="*/ 2147483647 w 19"/>
                <a:gd name="T27" fmla="*/ 2147483647 h 21"/>
                <a:gd name="T28" fmla="*/ 2147483647 w 19"/>
                <a:gd name="T29" fmla="*/ 2147483647 h 21"/>
                <a:gd name="T30" fmla="*/ 2147483647 w 19"/>
                <a:gd name="T31" fmla="*/ 2147483647 h 21"/>
                <a:gd name="T32" fmla="*/ 2147483647 w 19"/>
                <a:gd name="T33" fmla="*/ 2147483647 h 21"/>
                <a:gd name="T34" fmla="*/ 2147483647 w 19"/>
                <a:gd name="T35" fmla="*/ 2147483647 h 21"/>
                <a:gd name="T36" fmla="*/ 2147483647 w 19"/>
                <a:gd name="T37" fmla="*/ 2147483647 h 21"/>
                <a:gd name="T38" fmla="*/ 2147483647 w 19"/>
                <a:gd name="T39" fmla="*/ 2147483647 h 21"/>
                <a:gd name="T40" fmla="*/ 2147483647 w 19"/>
                <a:gd name="T41" fmla="*/ 2147483647 h 21"/>
                <a:gd name="T42" fmla="*/ 0 w 19"/>
                <a:gd name="T43" fmla="*/ 2147483647 h 21"/>
                <a:gd name="T44" fmla="*/ 0 w 19"/>
                <a:gd name="T45" fmla="*/ 2147483647 h 21"/>
                <a:gd name="T46" fmla="*/ 0 w 19"/>
                <a:gd name="T47" fmla="*/ 2147483647 h 21"/>
                <a:gd name="T48" fmla="*/ 0 w 19"/>
                <a:gd name="T49" fmla="*/ 2147483647 h 21"/>
                <a:gd name="T50" fmla="*/ 0 w 19"/>
                <a:gd name="T51" fmla="*/ 2147483647 h 21"/>
                <a:gd name="T52" fmla="*/ 0 w 19"/>
                <a:gd name="T53" fmla="*/ 2147483647 h 21"/>
                <a:gd name="T54" fmla="*/ 0 w 19"/>
                <a:gd name="T55" fmla="*/ 2147483647 h 21"/>
                <a:gd name="T56" fmla="*/ 2147483647 w 19"/>
                <a:gd name="T57" fmla="*/ 2147483647 h 21"/>
                <a:gd name="T58" fmla="*/ 2147483647 w 19"/>
                <a:gd name="T59" fmla="*/ 2147483647 h 21"/>
                <a:gd name="T60" fmla="*/ 2147483647 w 19"/>
                <a:gd name="T61" fmla="*/ 2147483647 h 21"/>
                <a:gd name="T62" fmla="*/ 2147483647 w 19"/>
                <a:gd name="T63" fmla="*/ 0 h 21"/>
                <a:gd name="T64" fmla="*/ 2147483647 w 19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1"/>
                <a:gd name="T101" fmla="*/ 19 w 19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1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2" name="Freeform 78"/>
            <p:cNvSpPr>
              <a:spLocks/>
            </p:cNvSpPr>
            <p:nvPr/>
          </p:nvSpPr>
          <p:spPr bwMode="auto">
            <a:xfrm>
              <a:off x="5752720" y="3160397"/>
              <a:ext cx="435503" cy="470373"/>
            </a:xfrm>
            <a:custGeom>
              <a:avLst/>
              <a:gdLst>
                <a:gd name="T0" fmla="*/ 2147483647 w 163"/>
                <a:gd name="T1" fmla="*/ 0 h 177"/>
                <a:gd name="T2" fmla="*/ 2147483647 w 163"/>
                <a:gd name="T3" fmla="*/ 2147483647 h 177"/>
                <a:gd name="T4" fmla="*/ 2147483647 w 163"/>
                <a:gd name="T5" fmla="*/ 2147483647 h 177"/>
                <a:gd name="T6" fmla="*/ 2147483647 w 163"/>
                <a:gd name="T7" fmla="*/ 2147483647 h 177"/>
                <a:gd name="T8" fmla="*/ 2147483647 w 163"/>
                <a:gd name="T9" fmla="*/ 2147483647 h 177"/>
                <a:gd name="T10" fmla="*/ 2147483647 w 163"/>
                <a:gd name="T11" fmla="*/ 2147483647 h 177"/>
                <a:gd name="T12" fmla="*/ 2147483647 w 163"/>
                <a:gd name="T13" fmla="*/ 2147483647 h 177"/>
                <a:gd name="T14" fmla="*/ 2147483647 w 163"/>
                <a:gd name="T15" fmla="*/ 2147483647 h 177"/>
                <a:gd name="T16" fmla="*/ 2147483647 w 163"/>
                <a:gd name="T17" fmla="*/ 2147483647 h 177"/>
                <a:gd name="T18" fmla="*/ 2147483647 w 163"/>
                <a:gd name="T19" fmla="*/ 2147483647 h 177"/>
                <a:gd name="T20" fmla="*/ 2147483647 w 163"/>
                <a:gd name="T21" fmla="*/ 2147483647 h 177"/>
                <a:gd name="T22" fmla="*/ 2147483647 w 163"/>
                <a:gd name="T23" fmla="*/ 2147483647 h 177"/>
                <a:gd name="T24" fmla="*/ 2147483647 w 163"/>
                <a:gd name="T25" fmla="*/ 2147483647 h 177"/>
                <a:gd name="T26" fmla="*/ 2147483647 w 163"/>
                <a:gd name="T27" fmla="*/ 2147483647 h 177"/>
                <a:gd name="T28" fmla="*/ 2147483647 w 163"/>
                <a:gd name="T29" fmla="*/ 2147483647 h 177"/>
                <a:gd name="T30" fmla="*/ 2147483647 w 163"/>
                <a:gd name="T31" fmla="*/ 2147483647 h 177"/>
                <a:gd name="T32" fmla="*/ 2147483647 w 163"/>
                <a:gd name="T33" fmla="*/ 2147483647 h 177"/>
                <a:gd name="T34" fmla="*/ 2147483647 w 163"/>
                <a:gd name="T35" fmla="*/ 2147483647 h 177"/>
                <a:gd name="T36" fmla="*/ 2147483647 w 163"/>
                <a:gd name="T37" fmla="*/ 2147483647 h 177"/>
                <a:gd name="T38" fmla="*/ 2147483647 w 163"/>
                <a:gd name="T39" fmla="*/ 2147483647 h 177"/>
                <a:gd name="T40" fmla="*/ 2147483647 w 163"/>
                <a:gd name="T41" fmla="*/ 2147483647 h 177"/>
                <a:gd name="T42" fmla="*/ 2147483647 w 163"/>
                <a:gd name="T43" fmla="*/ 2147483647 h 177"/>
                <a:gd name="T44" fmla="*/ 2147483647 w 163"/>
                <a:gd name="T45" fmla="*/ 2147483647 h 177"/>
                <a:gd name="T46" fmla="*/ 2147483647 w 163"/>
                <a:gd name="T47" fmla="*/ 2147483647 h 177"/>
                <a:gd name="T48" fmla="*/ 0 w 163"/>
                <a:gd name="T49" fmla="*/ 2147483647 h 177"/>
                <a:gd name="T50" fmla="*/ 2147483647 w 163"/>
                <a:gd name="T51" fmla="*/ 2147483647 h 177"/>
                <a:gd name="T52" fmla="*/ 2147483647 w 163"/>
                <a:gd name="T53" fmla="*/ 2147483647 h 177"/>
                <a:gd name="T54" fmla="*/ 2147483647 w 163"/>
                <a:gd name="T55" fmla="*/ 2147483647 h 177"/>
                <a:gd name="T56" fmla="*/ 2147483647 w 163"/>
                <a:gd name="T57" fmla="*/ 2147483647 h 177"/>
                <a:gd name="T58" fmla="*/ 2147483647 w 163"/>
                <a:gd name="T59" fmla="*/ 2147483647 h 177"/>
                <a:gd name="T60" fmla="*/ 2147483647 w 163"/>
                <a:gd name="T61" fmla="*/ 2147483647 h 177"/>
                <a:gd name="T62" fmla="*/ 2147483647 w 163"/>
                <a:gd name="T63" fmla="*/ 2147483647 h 177"/>
                <a:gd name="T64" fmla="*/ 2147483647 w 163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177"/>
                <a:gd name="T101" fmla="*/ 163 w 163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177">
                  <a:moveTo>
                    <a:pt x="80" y="0"/>
                  </a:moveTo>
                  <a:lnTo>
                    <a:pt x="97" y="2"/>
                  </a:lnTo>
                  <a:lnTo>
                    <a:pt x="112" y="7"/>
                  </a:lnTo>
                  <a:lnTo>
                    <a:pt x="127" y="16"/>
                  </a:lnTo>
                  <a:lnTo>
                    <a:pt x="140" y="28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90"/>
                  </a:lnTo>
                  <a:lnTo>
                    <a:pt x="161" y="108"/>
                  </a:lnTo>
                  <a:lnTo>
                    <a:pt x="156" y="124"/>
                  </a:lnTo>
                  <a:lnTo>
                    <a:pt x="148" y="138"/>
                  </a:lnTo>
                  <a:lnTo>
                    <a:pt x="140" y="151"/>
                  </a:lnTo>
                  <a:lnTo>
                    <a:pt x="127" y="163"/>
                  </a:lnTo>
                  <a:lnTo>
                    <a:pt x="112" y="170"/>
                  </a:lnTo>
                  <a:lnTo>
                    <a:pt x="97" y="177"/>
                  </a:lnTo>
                  <a:lnTo>
                    <a:pt x="80" y="177"/>
                  </a:lnTo>
                  <a:lnTo>
                    <a:pt x="65" y="177"/>
                  </a:lnTo>
                  <a:lnTo>
                    <a:pt x="49" y="170"/>
                  </a:lnTo>
                  <a:lnTo>
                    <a:pt x="36" y="163"/>
                  </a:lnTo>
                  <a:lnTo>
                    <a:pt x="23" y="151"/>
                  </a:lnTo>
                  <a:lnTo>
                    <a:pt x="13" y="138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3" y="39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3" name="Freeform 79"/>
            <p:cNvSpPr>
              <a:spLocks/>
            </p:cNvSpPr>
            <p:nvPr/>
          </p:nvSpPr>
          <p:spPr bwMode="auto">
            <a:xfrm>
              <a:off x="5966695" y="3155366"/>
              <a:ext cx="229080" cy="243990"/>
            </a:xfrm>
            <a:custGeom>
              <a:avLst/>
              <a:gdLst>
                <a:gd name="T0" fmla="*/ 2147483647 w 87"/>
                <a:gd name="T1" fmla="*/ 2147483647 h 92"/>
                <a:gd name="T2" fmla="*/ 2147483647 w 87"/>
                <a:gd name="T3" fmla="*/ 2147483647 h 92"/>
                <a:gd name="T4" fmla="*/ 2147483647 w 87"/>
                <a:gd name="T5" fmla="*/ 2147483647 h 92"/>
                <a:gd name="T6" fmla="*/ 2147483647 w 87"/>
                <a:gd name="T7" fmla="*/ 2147483647 h 92"/>
                <a:gd name="T8" fmla="*/ 2147483647 w 87"/>
                <a:gd name="T9" fmla="*/ 2147483647 h 92"/>
                <a:gd name="T10" fmla="*/ 2147483647 w 87"/>
                <a:gd name="T11" fmla="*/ 2147483647 h 92"/>
                <a:gd name="T12" fmla="*/ 2147483647 w 87"/>
                <a:gd name="T13" fmla="*/ 2147483647 h 92"/>
                <a:gd name="T14" fmla="*/ 2147483647 w 87"/>
                <a:gd name="T15" fmla="*/ 2147483647 h 92"/>
                <a:gd name="T16" fmla="*/ 2147483647 w 87"/>
                <a:gd name="T17" fmla="*/ 0 h 92"/>
                <a:gd name="T18" fmla="*/ 0 w 87"/>
                <a:gd name="T19" fmla="*/ 0 h 92"/>
                <a:gd name="T20" fmla="*/ 0 w 87"/>
                <a:gd name="T21" fmla="*/ 2147483647 h 92"/>
                <a:gd name="T22" fmla="*/ 2147483647 w 87"/>
                <a:gd name="T23" fmla="*/ 2147483647 h 92"/>
                <a:gd name="T24" fmla="*/ 2147483647 w 87"/>
                <a:gd name="T25" fmla="*/ 2147483647 h 92"/>
                <a:gd name="T26" fmla="*/ 2147483647 w 87"/>
                <a:gd name="T27" fmla="*/ 2147483647 h 92"/>
                <a:gd name="T28" fmla="*/ 2147483647 w 87"/>
                <a:gd name="T29" fmla="*/ 2147483647 h 92"/>
                <a:gd name="T30" fmla="*/ 2147483647 w 87"/>
                <a:gd name="T31" fmla="*/ 2147483647 h 92"/>
                <a:gd name="T32" fmla="*/ 2147483647 w 87"/>
                <a:gd name="T33" fmla="*/ 2147483647 h 92"/>
                <a:gd name="T34" fmla="*/ 2147483647 w 87"/>
                <a:gd name="T35" fmla="*/ 2147483647 h 92"/>
                <a:gd name="T36" fmla="*/ 2147483647 w 87"/>
                <a:gd name="T37" fmla="*/ 2147483647 h 92"/>
                <a:gd name="T38" fmla="*/ 2147483647 w 87"/>
                <a:gd name="T39" fmla="*/ 2147483647 h 92"/>
                <a:gd name="T40" fmla="*/ 2147483647 w 87"/>
                <a:gd name="T41" fmla="*/ 214748364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2"/>
                <a:gd name="T65" fmla="*/ 87 w 87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2">
                  <a:moveTo>
                    <a:pt x="87" y="92"/>
                  </a:moveTo>
                  <a:lnTo>
                    <a:pt x="87" y="92"/>
                  </a:lnTo>
                  <a:lnTo>
                    <a:pt x="85" y="73"/>
                  </a:lnTo>
                  <a:lnTo>
                    <a:pt x="79" y="55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49" y="16"/>
                  </a:lnTo>
                  <a:lnTo>
                    <a:pt x="34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9"/>
                  </a:lnTo>
                  <a:lnTo>
                    <a:pt x="32" y="14"/>
                  </a:lnTo>
                  <a:lnTo>
                    <a:pt x="45" y="20"/>
                  </a:lnTo>
                  <a:lnTo>
                    <a:pt x="55" y="32"/>
                  </a:lnTo>
                  <a:lnTo>
                    <a:pt x="66" y="43"/>
                  </a:lnTo>
                  <a:lnTo>
                    <a:pt x="72" y="57"/>
                  </a:lnTo>
                  <a:lnTo>
                    <a:pt x="76" y="73"/>
                  </a:lnTo>
                  <a:lnTo>
                    <a:pt x="79" y="92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4" name="Freeform 80"/>
            <p:cNvSpPr>
              <a:spLocks/>
            </p:cNvSpPr>
            <p:nvPr/>
          </p:nvSpPr>
          <p:spPr bwMode="auto">
            <a:xfrm>
              <a:off x="5966695" y="3399356"/>
              <a:ext cx="229080" cy="241475"/>
            </a:xfrm>
            <a:custGeom>
              <a:avLst/>
              <a:gdLst>
                <a:gd name="T0" fmla="*/ 0 w 87"/>
                <a:gd name="T1" fmla="*/ 2147483647 h 91"/>
                <a:gd name="T2" fmla="*/ 0 w 87"/>
                <a:gd name="T3" fmla="*/ 2147483647 h 91"/>
                <a:gd name="T4" fmla="*/ 2147483647 w 87"/>
                <a:gd name="T5" fmla="*/ 2147483647 h 91"/>
                <a:gd name="T6" fmla="*/ 2147483647 w 87"/>
                <a:gd name="T7" fmla="*/ 2147483647 h 91"/>
                <a:gd name="T8" fmla="*/ 2147483647 w 87"/>
                <a:gd name="T9" fmla="*/ 2147483647 h 91"/>
                <a:gd name="T10" fmla="*/ 2147483647 w 87"/>
                <a:gd name="T11" fmla="*/ 2147483647 h 91"/>
                <a:gd name="T12" fmla="*/ 2147483647 w 87"/>
                <a:gd name="T13" fmla="*/ 2147483647 h 91"/>
                <a:gd name="T14" fmla="*/ 2147483647 w 87"/>
                <a:gd name="T15" fmla="*/ 2147483647 h 91"/>
                <a:gd name="T16" fmla="*/ 2147483647 w 87"/>
                <a:gd name="T17" fmla="*/ 2147483647 h 91"/>
                <a:gd name="T18" fmla="*/ 2147483647 w 87"/>
                <a:gd name="T19" fmla="*/ 0 h 91"/>
                <a:gd name="T20" fmla="*/ 2147483647 w 87"/>
                <a:gd name="T21" fmla="*/ 0 h 91"/>
                <a:gd name="T22" fmla="*/ 2147483647 w 87"/>
                <a:gd name="T23" fmla="*/ 2147483647 h 91"/>
                <a:gd name="T24" fmla="*/ 2147483647 w 87"/>
                <a:gd name="T25" fmla="*/ 2147483647 h 91"/>
                <a:gd name="T26" fmla="*/ 2147483647 w 87"/>
                <a:gd name="T27" fmla="*/ 2147483647 h 91"/>
                <a:gd name="T28" fmla="*/ 2147483647 w 87"/>
                <a:gd name="T29" fmla="*/ 2147483647 h 91"/>
                <a:gd name="T30" fmla="*/ 2147483647 w 87"/>
                <a:gd name="T31" fmla="*/ 2147483647 h 91"/>
                <a:gd name="T32" fmla="*/ 2147483647 w 87"/>
                <a:gd name="T33" fmla="*/ 2147483647 h 91"/>
                <a:gd name="T34" fmla="*/ 2147483647 w 87"/>
                <a:gd name="T35" fmla="*/ 2147483647 h 91"/>
                <a:gd name="T36" fmla="*/ 0 w 87"/>
                <a:gd name="T37" fmla="*/ 2147483647 h 91"/>
                <a:gd name="T38" fmla="*/ 0 w 87"/>
                <a:gd name="T39" fmla="*/ 2147483647 h 91"/>
                <a:gd name="T40" fmla="*/ 0 w 87"/>
                <a:gd name="T41" fmla="*/ 2147483647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1"/>
                <a:gd name="T65" fmla="*/ 87 w 87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1">
                  <a:moveTo>
                    <a:pt x="0" y="91"/>
                  </a:moveTo>
                  <a:lnTo>
                    <a:pt x="0" y="91"/>
                  </a:lnTo>
                  <a:lnTo>
                    <a:pt x="17" y="89"/>
                  </a:lnTo>
                  <a:lnTo>
                    <a:pt x="34" y="84"/>
                  </a:lnTo>
                  <a:lnTo>
                    <a:pt x="49" y="75"/>
                  </a:lnTo>
                  <a:lnTo>
                    <a:pt x="62" y="64"/>
                  </a:lnTo>
                  <a:lnTo>
                    <a:pt x="72" y="50"/>
                  </a:lnTo>
                  <a:lnTo>
                    <a:pt x="79" y="34"/>
                  </a:lnTo>
                  <a:lnTo>
                    <a:pt x="85" y="18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66" y="45"/>
                  </a:lnTo>
                  <a:lnTo>
                    <a:pt x="55" y="59"/>
                  </a:lnTo>
                  <a:lnTo>
                    <a:pt x="45" y="68"/>
                  </a:lnTo>
                  <a:lnTo>
                    <a:pt x="32" y="77"/>
                  </a:lnTo>
                  <a:lnTo>
                    <a:pt x="17" y="82"/>
                  </a:lnTo>
                  <a:lnTo>
                    <a:pt x="0" y="8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5" name="Rectangle 85"/>
            <p:cNvSpPr>
              <a:spLocks noChangeArrowheads="1"/>
            </p:cNvSpPr>
            <p:nvPr/>
          </p:nvSpPr>
          <p:spPr bwMode="auto">
            <a:xfrm>
              <a:off x="5430498" y="3781691"/>
              <a:ext cx="47830" cy="21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6" name="Line 94"/>
            <p:cNvSpPr>
              <a:spLocks noChangeShapeType="1"/>
            </p:cNvSpPr>
            <p:nvPr/>
          </p:nvSpPr>
          <p:spPr bwMode="auto">
            <a:xfrm flipH="1">
              <a:off x="4947165" y="2991867"/>
              <a:ext cx="0" cy="19116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7" name="Line 131"/>
            <p:cNvSpPr>
              <a:spLocks noChangeShapeType="1"/>
            </p:cNvSpPr>
            <p:nvPr/>
          </p:nvSpPr>
          <p:spPr bwMode="auto">
            <a:xfrm flipV="1">
              <a:off x="5463223" y="4397955"/>
              <a:ext cx="2517" cy="4779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8" name="Oval 133"/>
            <p:cNvSpPr>
              <a:spLocks noChangeArrowheads="1"/>
            </p:cNvSpPr>
            <p:nvPr/>
          </p:nvSpPr>
          <p:spPr bwMode="auto">
            <a:xfrm>
              <a:off x="5410359" y="4365255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9" name="Oval 134"/>
            <p:cNvSpPr>
              <a:spLocks noChangeArrowheads="1"/>
            </p:cNvSpPr>
            <p:nvPr/>
          </p:nvSpPr>
          <p:spPr bwMode="auto">
            <a:xfrm>
              <a:off x="4891783" y="4365255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0" name="Line 137"/>
            <p:cNvSpPr>
              <a:spLocks noChangeShapeType="1"/>
            </p:cNvSpPr>
            <p:nvPr/>
          </p:nvSpPr>
          <p:spPr bwMode="auto">
            <a:xfrm>
              <a:off x="5463223" y="4890966"/>
              <a:ext cx="2517" cy="316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0" name="Line 76"/>
          <p:cNvSpPr>
            <a:spLocks noChangeShapeType="1"/>
          </p:cNvSpPr>
          <p:nvPr/>
        </p:nvSpPr>
        <p:spPr bwMode="auto">
          <a:xfrm flipV="1">
            <a:off x="6691313" y="5064125"/>
            <a:ext cx="3270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Line 76"/>
          <p:cNvSpPr>
            <a:spLocks noChangeShapeType="1"/>
          </p:cNvSpPr>
          <p:nvPr/>
        </p:nvSpPr>
        <p:spPr bwMode="auto">
          <a:xfrm flipH="1" flipV="1">
            <a:off x="7013575" y="3416300"/>
            <a:ext cx="7938" cy="163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71"/>
          <p:cNvGrpSpPr>
            <a:grpSpLocks/>
          </p:cNvGrpSpPr>
          <p:nvPr/>
        </p:nvGrpSpPr>
        <p:grpSpPr bwMode="auto">
          <a:xfrm>
            <a:off x="4211638" y="2317749"/>
            <a:ext cx="6023893" cy="3898901"/>
            <a:chOff x="4229718" y="2317749"/>
            <a:chExt cx="6023250" cy="3898814"/>
          </a:xfrm>
        </p:grpSpPr>
        <p:sp>
          <p:nvSpPr>
            <p:cNvPr id="4120" name="Line 76"/>
            <p:cNvSpPr>
              <a:spLocks noChangeShapeType="1"/>
            </p:cNvSpPr>
            <p:nvPr/>
          </p:nvSpPr>
          <p:spPr bwMode="auto">
            <a:xfrm flipH="1" flipV="1">
              <a:off x="5969212" y="2991867"/>
              <a:ext cx="8894" cy="10107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1" name="Text Box 75"/>
            <p:cNvSpPr txBox="1">
              <a:spLocks noChangeArrowheads="1"/>
            </p:cNvSpPr>
            <p:nvPr/>
          </p:nvSpPr>
          <p:spPr bwMode="auto">
            <a:xfrm>
              <a:off x="6588482" y="2317749"/>
              <a:ext cx="3664486" cy="942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90" tIns="49795" rIns="99590" bIns="49795"/>
            <a:lstStyle>
              <a:lvl1pPr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algn="just" eaLnBrk="1" hangingPunct="1"/>
              <a:r>
                <a:rPr lang="de-DE" sz="1400" b="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Messung zwischen Netzstromkreis und leitfähigem Gehäuseteilen. Mit der Sonde sind alle berührbaren Teile und Oberflächen abzutasten! </a:t>
              </a:r>
              <a:endParaRPr lang="de-DE" sz="24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122" name="Freeform 81"/>
            <p:cNvSpPr>
              <a:spLocks/>
            </p:cNvSpPr>
            <p:nvPr/>
          </p:nvSpPr>
          <p:spPr bwMode="auto">
            <a:xfrm>
              <a:off x="5742650" y="3399356"/>
              <a:ext cx="224045" cy="241475"/>
            </a:xfrm>
            <a:custGeom>
              <a:avLst/>
              <a:gdLst>
                <a:gd name="T0" fmla="*/ 0 w 84"/>
                <a:gd name="T1" fmla="*/ 0 h 91"/>
                <a:gd name="T2" fmla="*/ 0 w 84"/>
                <a:gd name="T3" fmla="*/ 0 h 91"/>
                <a:gd name="T4" fmla="*/ 2147483647 w 84"/>
                <a:gd name="T5" fmla="*/ 2147483647 h 91"/>
                <a:gd name="T6" fmla="*/ 2147483647 w 84"/>
                <a:gd name="T7" fmla="*/ 2147483647 h 91"/>
                <a:gd name="T8" fmla="*/ 2147483647 w 84"/>
                <a:gd name="T9" fmla="*/ 2147483647 h 91"/>
                <a:gd name="T10" fmla="*/ 2147483647 w 84"/>
                <a:gd name="T11" fmla="*/ 2147483647 h 91"/>
                <a:gd name="T12" fmla="*/ 2147483647 w 84"/>
                <a:gd name="T13" fmla="*/ 2147483647 h 91"/>
                <a:gd name="T14" fmla="*/ 2147483647 w 84"/>
                <a:gd name="T15" fmla="*/ 2147483647 h 91"/>
                <a:gd name="T16" fmla="*/ 2147483647 w 84"/>
                <a:gd name="T17" fmla="*/ 2147483647 h 91"/>
                <a:gd name="T18" fmla="*/ 2147483647 w 84"/>
                <a:gd name="T19" fmla="*/ 2147483647 h 91"/>
                <a:gd name="T20" fmla="*/ 2147483647 w 84"/>
                <a:gd name="T21" fmla="*/ 2147483647 h 91"/>
                <a:gd name="T22" fmla="*/ 2147483647 w 84"/>
                <a:gd name="T23" fmla="*/ 2147483647 h 91"/>
                <a:gd name="T24" fmla="*/ 2147483647 w 84"/>
                <a:gd name="T25" fmla="*/ 2147483647 h 91"/>
                <a:gd name="T26" fmla="*/ 2147483647 w 84"/>
                <a:gd name="T27" fmla="*/ 2147483647 h 91"/>
                <a:gd name="T28" fmla="*/ 2147483647 w 84"/>
                <a:gd name="T29" fmla="*/ 2147483647 h 91"/>
                <a:gd name="T30" fmla="*/ 2147483647 w 84"/>
                <a:gd name="T31" fmla="*/ 2147483647 h 91"/>
                <a:gd name="T32" fmla="*/ 2147483647 w 84"/>
                <a:gd name="T33" fmla="*/ 2147483647 h 91"/>
                <a:gd name="T34" fmla="*/ 2147483647 w 84"/>
                <a:gd name="T35" fmla="*/ 2147483647 h 91"/>
                <a:gd name="T36" fmla="*/ 2147483647 w 84"/>
                <a:gd name="T37" fmla="*/ 0 h 91"/>
                <a:gd name="T38" fmla="*/ 2147483647 w 84"/>
                <a:gd name="T39" fmla="*/ 0 h 91"/>
                <a:gd name="T40" fmla="*/ 0 w 84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1"/>
                <a:gd name="T65" fmla="*/ 84 w 8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1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6" y="34"/>
                  </a:lnTo>
                  <a:lnTo>
                    <a:pt x="14" y="50"/>
                  </a:lnTo>
                  <a:lnTo>
                    <a:pt x="25" y="64"/>
                  </a:lnTo>
                  <a:lnTo>
                    <a:pt x="38" y="75"/>
                  </a:lnTo>
                  <a:lnTo>
                    <a:pt x="53" y="84"/>
                  </a:lnTo>
                  <a:lnTo>
                    <a:pt x="67" y="89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69" y="82"/>
                  </a:lnTo>
                  <a:lnTo>
                    <a:pt x="55" y="77"/>
                  </a:lnTo>
                  <a:lnTo>
                    <a:pt x="42" y="68"/>
                  </a:lnTo>
                  <a:lnTo>
                    <a:pt x="29" y="59"/>
                  </a:lnTo>
                  <a:lnTo>
                    <a:pt x="21" y="45"/>
                  </a:lnTo>
                  <a:lnTo>
                    <a:pt x="12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3" name="Freeform 82"/>
            <p:cNvSpPr>
              <a:spLocks/>
            </p:cNvSpPr>
            <p:nvPr/>
          </p:nvSpPr>
          <p:spPr bwMode="auto">
            <a:xfrm>
              <a:off x="5742650" y="3155366"/>
              <a:ext cx="224045" cy="243990"/>
            </a:xfrm>
            <a:custGeom>
              <a:avLst/>
              <a:gdLst>
                <a:gd name="T0" fmla="*/ 2147483647 w 84"/>
                <a:gd name="T1" fmla="*/ 0 h 92"/>
                <a:gd name="T2" fmla="*/ 2147483647 w 84"/>
                <a:gd name="T3" fmla="*/ 0 h 92"/>
                <a:gd name="T4" fmla="*/ 2147483647 w 84"/>
                <a:gd name="T5" fmla="*/ 0 h 92"/>
                <a:gd name="T6" fmla="*/ 2147483647 w 84"/>
                <a:gd name="T7" fmla="*/ 2147483647 h 92"/>
                <a:gd name="T8" fmla="*/ 2147483647 w 84"/>
                <a:gd name="T9" fmla="*/ 2147483647 h 92"/>
                <a:gd name="T10" fmla="*/ 2147483647 w 84"/>
                <a:gd name="T11" fmla="*/ 2147483647 h 92"/>
                <a:gd name="T12" fmla="*/ 2147483647 w 84"/>
                <a:gd name="T13" fmla="*/ 2147483647 h 92"/>
                <a:gd name="T14" fmla="*/ 2147483647 w 84"/>
                <a:gd name="T15" fmla="*/ 2147483647 h 92"/>
                <a:gd name="T16" fmla="*/ 2147483647 w 84"/>
                <a:gd name="T17" fmla="*/ 2147483647 h 92"/>
                <a:gd name="T18" fmla="*/ 0 w 84"/>
                <a:gd name="T19" fmla="*/ 2147483647 h 92"/>
                <a:gd name="T20" fmla="*/ 2147483647 w 84"/>
                <a:gd name="T21" fmla="*/ 2147483647 h 92"/>
                <a:gd name="T22" fmla="*/ 2147483647 w 84"/>
                <a:gd name="T23" fmla="*/ 2147483647 h 92"/>
                <a:gd name="T24" fmla="*/ 2147483647 w 84"/>
                <a:gd name="T25" fmla="*/ 2147483647 h 92"/>
                <a:gd name="T26" fmla="*/ 2147483647 w 84"/>
                <a:gd name="T27" fmla="*/ 2147483647 h 92"/>
                <a:gd name="T28" fmla="*/ 2147483647 w 84"/>
                <a:gd name="T29" fmla="*/ 2147483647 h 92"/>
                <a:gd name="T30" fmla="*/ 2147483647 w 84"/>
                <a:gd name="T31" fmla="*/ 2147483647 h 92"/>
                <a:gd name="T32" fmla="*/ 2147483647 w 84"/>
                <a:gd name="T33" fmla="*/ 2147483647 h 92"/>
                <a:gd name="T34" fmla="*/ 2147483647 w 84"/>
                <a:gd name="T35" fmla="*/ 2147483647 h 92"/>
                <a:gd name="T36" fmla="*/ 2147483647 w 84"/>
                <a:gd name="T37" fmla="*/ 2147483647 h 92"/>
                <a:gd name="T38" fmla="*/ 2147483647 w 84"/>
                <a:gd name="T39" fmla="*/ 2147483647 h 92"/>
                <a:gd name="T40" fmla="*/ 2147483647 w 84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2"/>
                <a:gd name="T65" fmla="*/ 84 w 84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2">
                  <a:moveTo>
                    <a:pt x="84" y="0"/>
                  </a:moveTo>
                  <a:lnTo>
                    <a:pt x="84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5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3"/>
                  </a:lnTo>
                  <a:lnTo>
                    <a:pt x="12" y="57"/>
                  </a:lnTo>
                  <a:lnTo>
                    <a:pt x="21" y="43"/>
                  </a:lnTo>
                  <a:lnTo>
                    <a:pt x="29" y="32"/>
                  </a:lnTo>
                  <a:lnTo>
                    <a:pt x="42" y="20"/>
                  </a:lnTo>
                  <a:lnTo>
                    <a:pt x="55" y="14"/>
                  </a:lnTo>
                  <a:lnTo>
                    <a:pt x="69" y="9"/>
                  </a:lnTo>
                  <a:lnTo>
                    <a:pt x="8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4" name="Rectangle 83"/>
            <p:cNvSpPr>
              <a:spLocks noChangeArrowheads="1"/>
            </p:cNvSpPr>
            <p:nvPr/>
          </p:nvSpPr>
          <p:spPr bwMode="auto">
            <a:xfrm>
              <a:off x="5843344" y="3205544"/>
              <a:ext cx="246701" cy="382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20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5" name="Rectangle 84"/>
            <p:cNvSpPr>
              <a:spLocks noChangeArrowheads="1"/>
            </p:cNvSpPr>
            <p:nvPr/>
          </p:nvSpPr>
          <p:spPr bwMode="auto">
            <a:xfrm>
              <a:off x="5161140" y="3520093"/>
              <a:ext cx="244184" cy="40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2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6" name="Rectangle 86"/>
            <p:cNvSpPr>
              <a:spLocks noChangeArrowheads="1"/>
            </p:cNvSpPr>
            <p:nvPr/>
          </p:nvSpPr>
          <p:spPr bwMode="auto">
            <a:xfrm>
              <a:off x="5478327" y="3781691"/>
              <a:ext cx="90625" cy="21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7" name="Rectangle 87"/>
            <p:cNvSpPr>
              <a:spLocks noChangeArrowheads="1"/>
            </p:cNvSpPr>
            <p:nvPr/>
          </p:nvSpPr>
          <p:spPr bwMode="auto">
            <a:xfrm>
              <a:off x="5576504" y="3781691"/>
              <a:ext cx="98177" cy="21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8" name="Rectangle 88"/>
            <p:cNvSpPr>
              <a:spLocks noChangeArrowheads="1"/>
            </p:cNvSpPr>
            <p:nvPr/>
          </p:nvSpPr>
          <p:spPr bwMode="auto">
            <a:xfrm>
              <a:off x="4546905" y="2672416"/>
              <a:ext cx="1905640" cy="1340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29" name="Group 89"/>
            <p:cNvGrpSpPr>
              <a:grpSpLocks/>
            </p:cNvGrpSpPr>
            <p:nvPr/>
          </p:nvGrpSpPr>
          <p:grpSpPr bwMode="auto">
            <a:xfrm>
              <a:off x="5178762" y="2750392"/>
              <a:ext cx="543749" cy="442704"/>
              <a:chOff x="3401" y="1512"/>
              <a:chExt cx="246" cy="200"/>
            </a:xfrm>
          </p:grpSpPr>
          <p:grpSp>
            <p:nvGrpSpPr>
              <p:cNvPr id="4147" name="Group 90"/>
              <p:cNvGrpSpPr>
                <a:grpSpLocks/>
              </p:cNvGrpSpPr>
              <p:nvPr/>
            </p:nvGrpSpPr>
            <p:grpSpPr bwMode="auto">
              <a:xfrm>
                <a:off x="3423" y="1512"/>
                <a:ext cx="197" cy="200"/>
                <a:chOff x="1291" y="1056"/>
                <a:chExt cx="197" cy="200"/>
              </a:xfrm>
            </p:grpSpPr>
            <p:sp>
              <p:nvSpPr>
                <p:cNvPr id="414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590" tIns="49795" rIns="99590" bIns="49795"/>
                <a:lstStyle>
                  <a:lvl1pPr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1pPr>
                  <a:lvl2pPr marL="742950" indent="-28575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2pPr>
                  <a:lvl3pPr marL="11430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3pPr>
                  <a:lvl4pPr marL="16002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4pPr>
                  <a:lvl5pPr marL="20574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5pPr>
                  <a:lvl6pPr marL="25146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6pPr>
                  <a:lvl7pPr marL="29718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7pPr>
                  <a:lvl8pPr marL="34290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8pPr>
                  <a:lvl9pPr marL="38862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9pPr>
                </a:lstStyle>
                <a:p>
                  <a:pPr eaLnBrk="1" hangingPunct="1"/>
                  <a:r>
                    <a:rPr lang="de-DE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de-DE" sz="2000" b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590" tIns="49795" rIns="99590" bIns="49795"/>
                <a:lstStyle>
                  <a:lvl1pPr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1pPr>
                  <a:lvl2pPr marL="742950" indent="-28575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2pPr>
                  <a:lvl3pPr marL="11430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3pPr>
                  <a:lvl4pPr marL="16002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4pPr>
                  <a:lvl5pPr marL="20574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5pPr>
                  <a:lvl6pPr marL="25146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6pPr>
                  <a:lvl7pPr marL="29718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7pPr>
                  <a:lvl8pPr marL="34290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8pPr>
                  <a:lvl9pPr marL="38862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9pPr>
                </a:lstStyle>
                <a:p>
                  <a:pPr eaLnBrk="1" hangingPunct="1"/>
                  <a:r>
                    <a:rPr lang="de-DE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_</a:t>
                  </a:r>
                  <a:endParaRPr lang="de-DE" sz="2000" b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48" name="Rectangle 93"/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30" name="Line 95"/>
            <p:cNvSpPr>
              <a:spLocks noChangeShapeType="1"/>
            </p:cNvSpPr>
            <p:nvPr/>
          </p:nvSpPr>
          <p:spPr bwMode="auto">
            <a:xfrm>
              <a:off x="5745167" y="3004444"/>
              <a:ext cx="20642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1" name="Line 96"/>
            <p:cNvSpPr>
              <a:spLocks noChangeShapeType="1"/>
            </p:cNvSpPr>
            <p:nvPr/>
          </p:nvSpPr>
          <p:spPr bwMode="auto">
            <a:xfrm>
              <a:off x="4939613" y="2994383"/>
              <a:ext cx="224045" cy="25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2" name="Rectangle 97"/>
            <p:cNvSpPr>
              <a:spLocks noChangeArrowheads="1"/>
            </p:cNvSpPr>
            <p:nvPr/>
          </p:nvSpPr>
          <p:spPr bwMode="auto">
            <a:xfrm>
              <a:off x="4949682" y="5376431"/>
              <a:ext cx="503472" cy="1484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3" name="Line 102"/>
            <p:cNvSpPr>
              <a:spLocks noChangeShapeType="1"/>
            </p:cNvSpPr>
            <p:nvPr/>
          </p:nvSpPr>
          <p:spPr bwMode="auto">
            <a:xfrm>
              <a:off x="4947165" y="5419193"/>
              <a:ext cx="0" cy="797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4" name="Line 103"/>
            <p:cNvSpPr>
              <a:spLocks noChangeShapeType="1"/>
            </p:cNvSpPr>
            <p:nvPr/>
          </p:nvSpPr>
          <p:spPr bwMode="auto">
            <a:xfrm>
              <a:off x="5450636" y="5419193"/>
              <a:ext cx="0" cy="797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5" name="Oval 104"/>
            <p:cNvSpPr>
              <a:spLocks noChangeArrowheads="1"/>
            </p:cNvSpPr>
            <p:nvPr/>
          </p:nvSpPr>
          <p:spPr bwMode="auto">
            <a:xfrm>
              <a:off x="5402807" y="5738644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6" name="Oval 105"/>
            <p:cNvSpPr>
              <a:spLocks noChangeArrowheads="1"/>
            </p:cNvSpPr>
            <p:nvPr/>
          </p:nvSpPr>
          <p:spPr bwMode="auto">
            <a:xfrm>
              <a:off x="4891783" y="5738644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7" name="Oval 106"/>
            <p:cNvSpPr>
              <a:spLocks noChangeArrowheads="1"/>
            </p:cNvSpPr>
            <p:nvPr/>
          </p:nvSpPr>
          <p:spPr bwMode="auto">
            <a:xfrm>
              <a:off x="5417911" y="4850720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8" name="Oval 107"/>
            <p:cNvSpPr>
              <a:spLocks noChangeArrowheads="1"/>
            </p:cNvSpPr>
            <p:nvPr/>
          </p:nvSpPr>
          <p:spPr bwMode="auto">
            <a:xfrm>
              <a:off x="4906887" y="4848205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9" name="Rectangle 129"/>
            <p:cNvSpPr>
              <a:spLocks noChangeArrowheads="1"/>
            </p:cNvSpPr>
            <p:nvPr/>
          </p:nvSpPr>
          <p:spPr bwMode="auto">
            <a:xfrm>
              <a:off x="4229718" y="4662068"/>
              <a:ext cx="2119616" cy="136835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0" name="Line 132"/>
            <p:cNvSpPr>
              <a:spLocks noChangeShapeType="1"/>
            </p:cNvSpPr>
            <p:nvPr/>
          </p:nvSpPr>
          <p:spPr bwMode="auto">
            <a:xfrm>
              <a:off x="4959752" y="4413047"/>
              <a:ext cx="4782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1" name="Rectangle 135"/>
            <p:cNvSpPr>
              <a:spLocks noChangeArrowheads="1"/>
            </p:cNvSpPr>
            <p:nvPr/>
          </p:nvSpPr>
          <p:spPr bwMode="auto">
            <a:xfrm>
              <a:off x="4947165" y="5142503"/>
              <a:ext cx="500954" cy="15092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2" name="Line 136"/>
            <p:cNvSpPr>
              <a:spLocks noChangeShapeType="1"/>
            </p:cNvSpPr>
            <p:nvPr/>
          </p:nvSpPr>
          <p:spPr bwMode="auto">
            <a:xfrm>
              <a:off x="4947165" y="4890966"/>
              <a:ext cx="0" cy="316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3" name="Text Box 138"/>
            <p:cNvSpPr txBox="1">
              <a:spLocks noChangeArrowheads="1"/>
            </p:cNvSpPr>
            <p:nvPr/>
          </p:nvSpPr>
          <p:spPr bwMode="auto">
            <a:xfrm>
              <a:off x="4536835" y="4111204"/>
              <a:ext cx="400260" cy="360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554" tIns="48411" rIns="98554" bIns="48411">
              <a:spAutoFit/>
            </a:bodyPr>
            <a:lstStyle>
              <a:lvl1pPr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13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4144" name="Text Box 139"/>
            <p:cNvSpPr txBox="1">
              <a:spLocks noChangeArrowheads="1"/>
            </p:cNvSpPr>
            <p:nvPr/>
          </p:nvSpPr>
          <p:spPr bwMode="auto">
            <a:xfrm>
              <a:off x="5450636" y="4111204"/>
              <a:ext cx="458159" cy="360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554" tIns="48411" rIns="98554" bIns="48411">
              <a:spAutoFit/>
            </a:bodyPr>
            <a:lstStyle>
              <a:lvl1pPr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13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145" name="Rectangle 3"/>
            <p:cNvSpPr>
              <a:spLocks noChangeArrowheads="1"/>
            </p:cNvSpPr>
            <p:nvPr/>
          </p:nvSpPr>
          <p:spPr bwMode="auto">
            <a:xfrm>
              <a:off x="6356350" y="4643438"/>
              <a:ext cx="165100" cy="1377950"/>
            </a:xfrm>
            <a:prstGeom prst="rect">
              <a:avLst/>
            </a:prstGeom>
            <a:pattFill prst="ltUpDiag">
              <a:fgClr>
                <a:srgbClr val="B2B2B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6" name="Rectangle 3"/>
            <p:cNvSpPr>
              <a:spLocks noChangeArrowheads="1"/>
            </p:cNvSpPr>
            <p:nvPr/>
          </p:nvSpPr>
          <p:spPr bwMode="auto">
            <a:xfrm>
              <a:off x="6537325" y="4937125"/>
              <a:ext cx="125413" cy="2127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4" name="Line 76"/>
          <p:cNvSpPr>
            <a:spLocks noChangeShapeType="1"/>
          </p:cNvSpPr>
          <p:nvPr/>
        </p:nvSpPr>
        <p:spPr bwMode="auto">
          <a:xfrm>
            <a:off x="6156325" y="3416300"/>
            <a:ext cx="85090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Textfeld 156"/>
          <p:cNvSpPr txBox="1">
            <a:spLocks noChangeArrowheads="1"/>
          </p:cNvSpPr>
          <p:nvPr/>
        </p:nvSpPr>
        <p:spPr bwMode="auto">
          <a:xfrm>
            <a:off x="6964363" y="4089400"/>
            <a:ext cx="6174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Sonde</a:t>
            </a:r>
          </a:p>
        </p:txBody>
      </p:sp>
      <p:grpSp>
        <p:nvGrpSpPr>
          <p:cNvPr id="6" name="Gruppieren 66"/>
          <p:cNvGrpSpPr>
            <a:grpSpLocks/>
          </p:cNvGrpSpPr>
          <p:nvPr/>
        </p:nvGrpSpPr>
        <p:grpSpPr bwMode="auto">
          <a:xfrm>
            <a:off x="6659563" y="5202239"/>
            <a:ext cx="2497973" cy="666422"/>
            <a:chOff x="6659563" y="5607051"/>
            <a:chExt cx="2497973" cy="666422"/>
          </a:xfrm>
        </p:grpSpPr>
        <p:sp>
          <p:nvSpPr>
            <p:cNvPr id="4118" name="Textfeld 383"/>
            <p:cNvSpPr txBox="1">
              <a:spLocks noChangeArrowheads="1"/>
            </p:cNvSpPr>
            <p:nvPr/>
          </p:nvSpPr>
          <p:spPr bwMode="auto">
            <a:xfrm>
              <a:off x="7134225" y="6011863"/>
              <a:ext cx="20233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1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berührbares leitfähiges Teil</a:t>
              </a:r>
            </a:p>
          </p:txBody>
        </p:sp>
        <p:cxnSp>
          <p:nvCxnSpPr>
            <p:cNvPr id="4119" name="Gerade Verbindung mit Pfeil 161"/>
            <p:cNvCxnSpPr>
              <a:cxnSpLocks noChangeShapeType="1"/>
              <a:stCxn id="4118" idx="1"/>
            </p:cNvCxnSpPr>
            <p:nvPr/>
          </p:nvCxnSpPr>
          <p:spPr bwMode="auto">
            <a:xfrm flipH="1" flipV="1">
              <a:off x="6659563" y="5607051"/>
              <a:ext cx="474662" cy="5356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uppieren 67"/>
          <p:cNvGrpSpPr>
            <a:grpSpLocks/>
          </p:cNvGrpSpPr>
          <p:nvPr/>
        </p:nvGrpSpPr>
        <p:grpSpPr bwMode="auto">
          <a:xfrm>
            <a:off x="6592889" y="5784850"/>
            <a:ext cx="1471375" cy="726748"/>
            <a:chOff x="6561139" y="6156325"/>
            <a:chExt cx="1471375" cy="726748"/>
          </a:xfrm>
        </p:grpSpPr>
        <p:sp>
          <p:nvSpPr>
            <p:cNvPr id="4116" name="Textfeld 162"/>
            <p:cNvSpPr txBox="1">
              <a:spLocks noChangeArrowheads="1"/>
            </p:cNvSpPr>
            <p:nvPr/>
          </p:nvSpPr>
          <p:spPr bwMode="auto">
            <a:xfrm>
              <a:off x="7269163" y="6621463"/>
              <a:ext cx="7633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1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Isolation</a:t>
              </a:r>
            </a:p>
          </p:txBody>
        </p:sp>
        <p:cxnSp>
          <p:nvCxnSpPr>
            <p:cNvPr id="4117" name="Gerade Verbindung mit Pfeil 163"/>
            <p:cNvCxnSpPr>
              <a:cxnSpLocks noChangeShapeType="1"/>
              <a:stCxn id="4116" idx="1"/>
            </p:cNvCxnSpPr>
            <p:nvPr/>
          </p:nvCxnSpPr>
          <p:spPr bwMode="auto">
            <a:xfrm flipH="1" flipV="1">
              <a:off x="6561139" y="6156325"/>
              <a:ext cx="708024" cy="5959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69" name="Line 76"/>
          <p:cNvSpPr>
            <a:spLocks noChangeShapeType="1"/>
          </p:cNvSpPr>
          <p:nvPr/>
        </p:nvSpPr>
        <p:spPr bwMode="auto">
          <a:xfrm flipV="1">
            <a:off x="6794500" y="4976813"/>
            <a:ext cx="20638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39953" y="2444655"/>
            <a:ext cx="2680262" cy="21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7" tIns="52089" rIns="104177" bIns="52089">
            <a:spAutoFit/>
          </a:bodyPr>
          <a:lstStyle/>
          <a:p>
            <a:pPr algn="just" defTabSz="1041400" eaLnBrk="0" hangingPunct="0"/>
            <a:r>
              <a:rPr lang="de-DE" sz="19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Primärstromkreis- Gehäuse </a:t>
            </a:r>
            <a:r>
              <a:rPr lang="de-DE" sz="19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Messung mit Isolationsmessgerät nach DIN VDE 0413 mit folgenden Werten: </a:t>
            </a:r>
          </a:p>
          <a:p>
            <a:pPr algn="just" defTabSz="1041400" eaLnBrk="0" hangingPunct="0"/>
            <a:endParaRPr lang="de-DE" sz="19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just" defTabSz="1041400" eaLnBrk="0" hangingPunct="0"/>
            <a:r>
              <a:rPr lang="de-DE" sz="19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U= min. 500 V  </a:t>
            </a:r>
          </a:p>
        </p:txBody>
      </p:sp>
      <p:sp>
        <p:nvSpPr>
          <p:cNvPr id="67" name="Rechteck 382"/>
          <p:cNvSpPr>
            <a:spLocks noChangeArrowheads="1"/>
          </p:cNvSpPr>
          <p:nvPr/>
        </p:nvSpPr>
        <p:spPr bwMode="auto">
          <a:xfrm>
            <a:off x="767539" y="5104448"/>
            <a:ext cx="1641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041400" eaLnBrk="0" hangingPunct="0"/>
            <a:r>
              <a:rPr lang="de-DE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</a:t>
            </a:r>
            <a:r>
              <a:rPr lang="de-DE" sz="2000" baseline="-25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ISO</a:t>
            </a:r>
            <a:r>
              <a:rPr lang="de-DE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</a:t>
            </a:r>
            <a:r>
              <a:rPr lang="de-DE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de-DE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5 M</a:t>
            </a:r>
            <a:r>
              <a:rPr lang="el-GR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Ω</a:t>
            </a:r>
            <a:endParaRPr lang="de-DE" sz="2000">
              <a:solidFill>
                <a:srgbClr val="F51A09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1" grpId="0" animBg="1"/>
      <p:bldP spid="2064" grpId="0" animBg="1"/>
      <p:bldP spid="2065" grpId="0"/>
      <p:bldP spid="2069" grpId="0" animBg="1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Isolationswiderstandsmessung</a:t>
            </a:r>
            <a:r>
              <a:rPr lang="de-DE"/>
              <a:t> SK I und II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0E4CBD-D8CC-4CD4-9485-209591FE5F5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defTabSz="1041400" eaLnBrk="0" hangingPunct="0">
              <a:buNone/>
            </a:pPr>
            <a:r>
              <a:rPr lang="de-DE" sz="20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Messung mit Isolationsmessgerät nach DIN VDE 0413 mit folgenden Werten: </a:t>
            </a:r>
          </a:p>
          <a:p>
            <a:pPr marL="0" indent="0" defTabSz="1041400" eaLnBrk="0" hangingPunct="0">
              <a:buNone/>
            </a:pPr>
            <a:r>
              <a:rPr lang="de-DE" sz="20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U= min. 500 V  </a:t>
            </a:r>
          </a:p>
          <a:p>
            <a:pPr marL="0" indent="0" defTabSz="1041400" eaLnBrk="0" hangingPunct="0">
              <a:buNone/>
            </a:pPr>
            <a:r>
              <a:rPr lang="de-DE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R</a:t>
            </a:r>
            <a:r>
              <a:rPr lang="de-DE" sz="2000" baseline="-25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ISO</a:t>
            </a:r>
            <a:r>
              <a:rPr lang="de-DE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</a:t>
            </a:r>
            <a:r>
              <a:rPr lang="de-DE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de-DE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5 M</a:t>
            </a:r>
            <a:r>
              <a:rPr lang="el-GR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Ω</a:t>
            </a:r>
            <a:endParaRPr lang="de-DE" sz="2000" dirty="0">
              <a:solidFill>
                <a:srgbClr val="F51A09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 defTabSz="1041400" eaLnBrk="0" hangingPunct="0">
              <a:buNone/>
            </a:pPr>
            <a:endParaRPr lang="de-DE" dirty="0">
              <a:solidFill>
                <a:srgbClr val="F51A09"/>
              </a:solidFill>
              <a:ea typeface="Arial" charset="0"/>
            </a:endParaRPr>
          </a:p>
          <a:p>
            <a:pPr marL="0" indent="0" defTabSz="1041400" eaLnBrk="0" hangingPunct="0">
              <a:buNone/>
            </a:pP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Isolationsmessung muss evtl. Hochspannung oder die Schutzbeschaltung abgeklemmt bzw. überbrückt werden</a:t>
            </a:r>
            <a:endParaRPr lang="de-DE" sz="2000" dirty="0">
              <a:solidFill>
                <a:srgbClr val="F51A09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 defTabSz="1041400" eaLnBrk="0" hangingPunct="0">
              <a:buNone/>
            </a:pPr>
            <a:endParaRPr lang="de-DE" sz="2000" b="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9AB067C-09D9-42B1-804A-C254CEEF48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51529" y="2721537"/>
            <a:ext cx="4468755" cy="3883489"/>
          </a:xfrm>
          <a:prstGeom prst="rect">
            <a:avLst/>
          </a:prstGeom>
        </p:spPr>
      </p:pic>
      <p:sp>
        <p:nvSpPr>
          <p:cNvPr id="165" name="Foliennummernplatzhalter 164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lIns="104306" tIns="52153" rIns="104306" bIns="52153" anchor="ctr" anchorCtr="0">
            <a:normAutofit fontScale="40000" lnSpcReduction="20000"/>
          </a:bodyPr>
          <a:lstStyle>
            <a:defPPr>
              <a:defRPr lang="en-US"/>
            </a:defPPr>
            <a:lvl1pPr marL="0" algn="l" defTabSz="1043056" rtl="0" eaLnBrk="1" latinLnBrk="0" hangingPunct="1"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A271A1-F6D6-438B-A432-4747EE7ECD40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5/10/2021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705C8F-2A42-4CAA-BF92-18524747117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>
                <a:ea typeface="Arial" charset="0"/>
              </a:rPr>
              <a:t>Primärstromkreis - Gehäuse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F27225-F1B2-4627-90E5-D417DDDA0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Messung zwischen Netz- und Schweißstromkreis</a:t>
            </a:r>
          </a:p>
        </p:txBody>
      </p:sp>
      <p:sp>
        <p:nvSpPr>
          <p:cNvPr id="61" name="Foliennummernplatzhalter 164">
            <a:extLst>
              <a:ext uri="{FF2B5EF4-FFF2-40B4-BE49-F238E27FC236}">
                <a16:creationId xmlns:a16="http://schemas.microsoft.com/office/drawing/2014/main" id="{5F7E1416-74CD-4C62-8133-16AD23EE80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69513" y="7215188"/>
            <a:ext cx="623887" cy="2682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AF67EC6E-A52D-4D07-9EAB-6BDBE2AF729F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31800" y="674688"/>
            <a:ext cx="8715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7" tIns="52089" rIns="104177" bIns="52089" anchor="ctr"/>
          <a:lstStyle/>
          <a:p>
            <a:pPr defTabSz="993775" eaLnBrk="0" hangingPunct="0"/>
            <a:endParaRPr lang="de-DE" sz="3400">
              <a:solidFill>
                <a:srgbClr val="004986"/>
              </a:solidFill>
              <a:latin typeface="Arial" pitchFamily="34" charset="0"/>
            </a:endParaRP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7234238" y="2859088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/>
            <a:endParaRPr lang="de-DE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Isolationswiderstandsmessung SK I und II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defTabSz="1041400" eaLnBrk="0" hangingPunct="0"/>
            <a:r>
              <a:rPr lang="de-DE" dirty="0"/>
              <a:t>Messung mit Isolationsmessgerät nach DIN VDE 0413 mit folgenden Werten:       </a:t>
            </a:r>
          </a:p>
          <a:p>
            <a:pPr defTabSz="1041400" eaLnBrk="0" hangingPunct="0"/>
            <a:r>
              <a:rPr lang="de-DE" dirty="0"/>
              <a:t>U =    min. 500 V  </a:t>
            </a:r>
          </a:p>
          <a:p>
            <a:r>
              <a:rPr lang="de-DE" dirty="0">
                <a:solidFill>
                  <a:srgbClr val="F51A09"/>
                </a:solidFill>
              </a:rPr>
              <a:t>R</a:t>
            </a:r>
            <a:r>
              <a:rPr lang="de-DE" baseline="-25000" dirty="0">
                <a:solidFill>
                  <a:srgbClr val="F51A09"/>
                </a:solidFill>
              </a:rPr>
              <a:t>ISO</a:t>
            </a:r>
            <a:r>
              <a:rPr lang="de-DE" dirty="0">
                <a:solidFill>
                  <a:srgbClr val="F51A09"/>
                </a:solidFill>
              </a:rPr>
              <a:t>  </a:t>
            </a:r>
            <a:r>
              <a:rPr lang="de-DE" dirty="0">
                <a:solidFill>
                  <a:srgbClr val="F51A09"/>
                </a:solidFill>
                <a:sym typeface="Symbol" pitchFamily="18" charset="2"/>
              </a:rPr>
              <a:t></a:t>
            </a:r>
            <a:r>
              <a:rPr lang="de-DE" dirty="0">
                <a:solidFill>
                  <a:srgbClr val="F51A09"/>
                </a:solidFill>
              </a:rPr>
              <a:t> 2,5 M</a:t>
            </a:r>
            <a:r>
              <a:rPr lang="el-GR" dirty="0">
                <a:solidFill>
                  <a:srgbClr val="F51A09"/>
                </a:solidFill>
              </a:rPr>
              <a:t>Ω</a:t>
            </a:r>
            <a:endParaRPr lang="de-DE" dirty="0">
              <a:solidFill>
                <a:srgbClr val="F51A09"/>
              </a:solidFill>
            </a:endParaRPr>
          </a:p>
          <a:p>
            <a:pPr defTabSz="993775">
              <a:defRPr/>
            </a:pPr>
            <a:r>
              <a:rPr lang="de-DE" dirty="0"/>
              <a:t>Messung zwischen Schweißstromkreis und leitfähigem Gehäuse. Mit der Sonde sind alle berührbaren leitfähigen Teile abzutasten, die mit dem Schutzleiter verbunden sind! </a:t>
            </a:r>
          </a:p>
          <a:p>
            <a:pPr defTabSz="993775">
              <a:defRPr/>
            </a:pPr>
            <a:r>
              <a:rPr lang="de-DE" dirty="0"/>
              <a:t>Bei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SKII</a:t>
            </a:r>
            <a:r>
              <a:rPr lang="de-DE" dirty="0"/>
              <a:t> alle berührbaren Teile und Oberflächen. </a:t>
            </a:r>
            <a:endParaRPr lang="de-DE" sz="3600" dirty="0"/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0729BA9-6587-469C-A0F0-87AB86E8E6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13400" y="2942706"/>
            <a:ext cx="4545013" cy="3441150"/>
          </a:xfrm>
          <a:prstGeom prst="rect">
            <a:avLst/>
          </a:prstGeom>
        </p:spPr>
      </p:pic>
      <p:sp>
        <p:nvSpPr>
          <p:cNvPr id="165" name="Foliennummernplatzhalter 16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F67EC6E-A52D-4D07-9EAB-6BDBE2AF729F}" type="slidenum"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3BC3C-FAC8-44F7-841C-D1CE56EC14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/>
              <a:t>Sekundärstromkreis - Gehäuse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B286C15-DA9E-4800-A670-6FC4BE146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/>
              <a:t>Darstellung</a:t>
            </a:r>
          </a:p>
        </p:txBody>
      </p:sp>
      <p:sp>
        <p:nvSpPr>
          <p:cNvPr id="154628" name="Rectangle 7"/>
          <p:cNvSpPr>
            <a:spLocks noChangeArrowheads="1"/>
          </p:cNvSpPr>
          <p:nvPr/>
        </p:nvSpPr>
        <p:spPr bwMode="auto">
          <a:xfrm>
            <a:off x="431800" y="674688"/>
            <a:ext cx="8715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7" tIns="52089" rIns="104177" bIns="52089" anchor="ctr"/>
          <a:lstStyle/>
          <a:p>
            <a:pPr defTabSz="993775" eaLnBrk="0" hangingPunct="0"/>
            <a:endParaRPr lang="de-DE" sz="3400">
              <a:solidFill>
                <a:srgbClr val="00498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4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Messmethoden Schutzleiterstrom (Primärstromkreis)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1A2C59ED-D50D-476B-B8DD-2D5A415F839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Für die Messung des Schutzleiterstromes gibt es zwei unterschiedliche Messmethoden:</a:t>
            </a:r>
          </a:p>
          <a:p>
            <a:pPr lvl="1"/>
            <a:r>
              <a:rPr lang="de-DE"/>
              <a:t> direkte Strommessung</a:t>
            </a:r>
          </a:p>
          <a:p>
            <a:pPr lvl="1"/>
            <a:r>
              <a:rPr lang="de-DE"/>
              <a:t> Differenzstrommessung (bevorzugte Methode)</a:t>
            </a:r>
          </a:p>
          <a:p>
            <a:r>
              <a:rPr lang="de-DE"/>
              <a:t>Grenzwerte: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>
              <a:solidFill>
                <a:srgbClr val="FF0000"/>
              </a:solidFill>
            </a:endParaRPr>
          </a:p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Einrichtungen zum dauerhaften Anschluss mit einem verstärkten Schutzleiter müssen nach Angaben des Herstellers geprüft werden</a:t>
            </a:r>
            <a:endParaRPr lang="de-DE" sz="1800">
              <a:solidFill>
                <a:schemeClr val="bg2">
                  <a:lumMod val="50000"/>
                </a:schemeClr>
              </a:solidFill>
            </a:endParaRPr>
          </a:p>
          <a:p>
            <a:endParaRPr lang="de-DE"/>
          </a:p>
          <a:p>
            <a:endParaRPr lang="de-DE"/>
          </a:p>
        </p:txBody>
      </p:sp>
      <p:graphicFrame>
        <p:nvGraphicFramePr>
          <p:cNvPr id="6" name="Group 23"/>
          <p:cNvGraphicFramePr>
            <a:graphicFrameLocks noGrp="1"/>
          </p:cNvGraphicFramePr>
          <p:nvPr/>
        </p:nvGraphicFramePr>
        <p:xfrm>
          <a:off x="1128142" y="3518886"/>
          <a:ext cx="9123263" cy="22891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3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Anschluss über Steckverbindung  ≤ 32 A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5 </a:t>
                      </a:r>
                      <a:r>
                        <a:rPr kumimoji="0" lang="en-US" sz="1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Anschluss über Steckverbindung   ˃32 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10 </a:t>
                      </a:r>
                      <a:r>
                        <a:rPr kumimoji="0" lang="en-US" sz="1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fest angeschlossen </a:t>
                      </a:r>
                      <a:r>
                        <a:rPr kumimoji="0" lang="en-US" sz="1800" u="sng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besondere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Maßnahme für den Schutzleiter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10 mA  AC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fest angeschlossen </a:t>
                      </a:r>
                      <a:r>
                        <a:rPr kumimoji="0" lang="en-US" sz="1800" u="sng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verstärktem Schutzleiter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5% 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Eingangsstrom-Bemessungswert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9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Messung Berührungsstrom (Primärstromkreis)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F87DA0A4-B1E1-4809-A854-D5078FB6FA2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Messung des Berührungsstroms kann in zwei Messmethoden erfolgen.</a:t>
            </a:r>
          </a:p>
          <a:p>
            <a:pPr lvl="1"/>
            <a:r>
              <a:rPr lang="de-DE" dirty="0"/>
              <a:t>direkte Strommessung (bevorzugte Methode)</a:t>
            </a:r>
          </a:p>
          <a:p>
            <a:pPr lvl="1"/>
            <a:r>
              <a:rPr lang="de-DE" dirty="0"/>
              <a:t>Differenzstrommessung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Dabei werden alle berührbaren leitfähigen Teile, die </a:t>
            </a:r>
            <a:r>
              <a:rPr lang="de-DE" u="sng" dirty="0">
                <a:solidFill>
                  <a:schemeClr val="bg2">
                    <a:lumMod val="50000"/>
                  </a:schemeClr>
                </a:solidFill>
              </a:rPr>
              <a:t>nicht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mit dem Schutzleiter verbunden sind mit der Prüfsonde (2k</a:t>
            </a:r>
            <a:r>
              <a:rPr lang="el-GR" dirty="0" err="1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) abgetastet.</a:t>
            </a:r>
            <a:endParaRPr lang="de-DE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dirty="0"/>
              <a:t>Grenzwert: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Messung muss in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beiden </a:t>
            </a:r>
            <a:r>
              <a:rPr lang="de-DE" dirty="0" err="1"/>
              <a:t>Steckerpositionen</a:t>
            </a:r>
            <a:r>
              <a:rPr lang="de-DE" dirty="0"/>
              <a:t> erfolgen.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Group 23"/>
          <p:cNvGraphicFramePr>
            <a:graphicFrameLocks noGrp="1"/>
          </p:cNvGraphicFramePr>
          <p:nvPr/>
        </p:nvGraphicFramePr>
        <p:xfrm>
          <a:off x="1162264" y="4242709"/>
          <a:ext cx="8338197" cy="12992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92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9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Netzstromkreis</a:t>
                      </a: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berührbare leitfähige Teile die nicht mit dem Schutzleiter verbunden sind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27" marR="83927" marT="41976" marB="4197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0,5 mA   AC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27" marR="83927" marT="41976" marB="4197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Messung Ableitstrom (Sekundärstromkreis)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1B12F0-4198-42E4-993C-065892002C14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Messung des Ableitstromes erfolgt nach dem direkten Messverfahren.</a:t>
            </a:r>
          </a:p>
          <a:p>
            <a:r>
              <a:rPr lang="de-DE" dirty="0">
                <a:solidFill>
                  <a:srgbClr val="FF0000"/>
                </a:solidFill>
              </a:rPr>
              <a:t>Dabei werden die Schweißausgänge mit der Prüfsonde (1750</a:t>
            </a:r>
            <a:r>
              <a:rPr lang="el-GR" dirty="0" err="1">
                <a:solidFill>
                  <a:srgbClr val="FF0000"/>
                </a:solidFill>
              </a:rPr>
              <a:t>Ω</a:t>
            </a:r>
            <a:r>
              <a:rPr lang="de-DE" dirty="0">
                <a:solidFill>
                  <a:srgbClr val="FF0000"/>
                </a:solidFill>
              </a:rPr>
              <a:t> +/- 250</a:t>
            </a:r>
            <a:r>
              <a:rPr lang="el-GR" dirty="0" err="1">
                <a:solidFill>
                  <a:srgbClr val="FF0000"/>
                </a:solidFill>
              </a:rPr>
              <a:t>Ω</a:t>
            </a:r>
            <a:r>
              <a:rPr lang="de-DE" dirty="0">
                <a:solidFill>
                  <a:srgbClr val="FF0000"/>
                </a:solidFill>
              </a:rPr>
              <a:t> )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oder mit einer Messschaltung wie in Bild 1 abgetastet.</a:t>
            </a:r>
            <a:endParaRPr lang="de-DE" sz="1800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Grenzwert:</a:t>
            </a:r>
          </a:p>
          <a:p>
            <a:endParaRPr lang="de-DE" dirty="0"/>
          </a:p>
        </p:txBody>
      </p:sp>
      <p:graphicFrame>
        <p:nvGraphicFramePr>
          <p:cNvPr id="6" name="Group 23"/>
          <p:cNvGraphicFramePr>
            <a:graphicFrameLocks noGrp="1"/>
          </p:cNvGraphicFramePr>
          <p:nvPr/>
        </p:nvGraphicFramePr>
        <p:xfrm>
          <a:off x="1248501" y="5796968"/>
          <a:ext cx="6407661" cy="7334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6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Schweißstromkreis - Schutzleiterstromkreis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83939" marR="83939" marT="41976" marB="4197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10 mA   AC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9" marR="83939" marT="41976" marB="41976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DF6AF45A-3EDE-BD49-B8CD-DD92B2A8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31" y="2797647"/>
            <a:ext cx="4293031" cy="275382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616854-F319-A342-895F-380374FC8926}"/>
              </a:ext>
            </a:extLst>
          </p:cNvPr>
          <p:cNvSpPr txBox="1"/>
          <p:nvPr/>
        </p:nvSpPr>
        <p:spPr>
          <a:xfrm>
            <a:off x="7656162" y="3187184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VDE 0544-4</a:t>
            </a:r>
          </a:p>
        </p:txBody>
      </p:sp>
    </p:spTree>
    <p:extLst>
      <p:ext uri="{BB962C8B-B14F-4D97-AF65-F5344CB8AC3E}">
        <p14:creationId xmlns:p14="http://schemas.microsoft.com/office/powerpoint/2010/main" val="23701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Prüfung der Leerlaufspannung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0814A0C-0776-44A3-8F82-45CA3BB1AEC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Scheitelwerte der Leerlaufspannung dürfen bei allen möglichen Einstellungen die auf dem  Leistungsschild angegebenen Werte nicht überschreiten.</a:t>
            </a:r>
          </a:p>
          <a:p>
            <a:r>
              <a:rPr lang="de-DE" dirty="0"/>
              <a:t>Wenn der Bemessungswert von U</a:t>
            </a:r>
            <a:r>
              <a:rPr lang="de-DE" baseline="-25000" dirty="0"/>
              <a:t>R </a:t>
            </a:r>
            <a:r>
              <a:rPr lang="de-DE" dirty="0"/>
              <a:t>oder U</a:t>
            </a:r>
            <a:r>
              <a:rPr lang="de-DE" baseline="-25000" dirty="0"/>
              <a:t>S</a:t>
            </a:r>
            <a:r>
              <a:rPr lang="de-DE" dirty="0"/>
              <a:t> auf dem Typenschild definiert ist, müssen U</a:t>
            </a:r>
            <a:r>
              <a:rPr lang="de-DE" baseline="-25000" dirty="0"/>
              <a:t>R </a:t>
            </a:r>
            <a:r>
              <a:rPr lang="de-DE" dirty="0"/>
              <a:t>oder U</a:t>
            </a:r>
            <a:r>
              <a:rPr lang="de-DE" baseline="-25000" dirty="0"/>
              <a:t>S</a:t>
            </a:r>
            <a:r>
              <a:rPr lang="de-DE" dirty="0"/>
              <a:t> anstatt U</a:t>
            </a:r>
            <a:r>
              <a:rPr lang="de-DE" baseline="-25000" dirty="0"/>
              <a:t>0 </a:t>
            </a:r>
            <a:r>
              <a:rPr lang="de-DE" dirty="0"/>
              <a:t>gemessen werden </a:t>
            </a:r>
          </a:p>
          <a:p>
            <a:r>
              <a:rPr lang="de-DE" dirty="0"/>
              <a:t>Ggf. vor der Messung nach Herstellerangaben Zünd- und Stabilisierungseinrichtungen ausbauen oder überbrücken</a:t>
            </a:r>
          </a:p>
          <a:p>
            <a:r>
              <a:rPr lang="de-DE" dirty="0"/>
              <a:t>Diese Prüfung ist für Plasmaschneid-Stromquellen nicht mehr erforderlich </a:t>
            </a:r>
            <a:br>
              <a:rPr lang="de-DE" dirty="0"/>
            </a:br>
            <a:r>
              <a:rPr lang="de-DE" dirty="0"/>
              <a:t>(DIN EN 60974-4:2017-05)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69990" name="Rechteck 9"/>
          <p:cNvSpPr>
            <a:spLocks noChangeArrowheads="1"/>
          </p:cNvSpPr>
          <p:nvPr/>
        </p:nvSpPr>
        <p:spPr bwMode="auto">
          <a:xfrm>
            <a:off x="6524625" y="6361113"/>
            <a:ext cx="390525" cy="130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sz="24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6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Prüfung der Leerlaufspannung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4A42F9CE-FEE6-47FB-AE8B-8CD389D14CB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i="1" dirty="0"/>
              <a:t>Grenzwerte:  </a:t>
            </a:r>
            <a:r>
              <a:rPr lang="de-DE" i="1" u="sng" dirty="0"/>
              <a:t>Leerlaufspannung in Umgebungen ohne erhöhte elektrische Gefährdung</a:t>
            </a:r>
          </a:p>
          <a:p>
            <a:pPr lvl="1"/>
            <a:r>
              <a:rPr lang="de-DE" sz="2000" dirty="0"/>
              <a:t>DC ≤ 113 V Scheitelwert ; AC ≤ 113 V Scheitelwert ; AC  ≤ 80V Effektivwert</a:t>
            </a:r>
          </a:p>
          <a:p>
            <a:r>
              <a:rPr lang="de-DE" i="1" dirty="0"/>
              <a:t>Grenzwerte:  </a:t>
            </a:r>
            <a:r>
              <a:rPr lang="de-DE" i="1" u="sng" dirty="0"/>
              <a:t>Leerlaufspannung in Umgebungen mit erhöhter elektrischer Gefährdung</a:t>
            </a:r>
          </a:p>
          <a:p>
            <a:pPr lvl="1"/>
            <a:r>
              <a:rPr lang="de-DE" sz="2000" dirty="0"/>
              <a:t>DC ≤ 113 V Scheitelwert ; AC ≤ 68 V Scheitelwert ; AC  ≤ 48V Effektivwert </a:t>
            </a:r>
          </a:p>
          <a:p>
            <a:r>
              <a:rPr lang="de-DE" dirty="0"/>
              <a:t>Für  alte Geräte, die nicht nach EN 60974-1 entwickelt wurden (vor 1990) gelten für AC: 80 V und DC: 100V</a:t>
            </a:r>
          </a:p>
          <a:p>
            <a:pPr lvl="1"/>
            <a:r>
              <a:rPr lang="de-DE" dirty="0"/>
              <a:t>Messung ohne Prüfschaltung- nur mit Multimeter</a:t>
            </a:r>
          </a:p>
          <a:p>
            <a:endParaRPr lang="de-DE" dirty="0"/>
          </a:p>
        </p:txBody>
      </p:sp>
      <p:grpSp>
        <p:nvGrpSpPr>
          <p:cNvPr id="2" name="Gruppieren 14"/>
          <p:cNvGrpSpPr>
            <a:grpSpLocks/>
          </p:cNvGrpSpPr>
          <p:nvPr/>
        </p:nvGrpSpPr>
        <p:grpSpPr bwMode="auto">
          <a:xfrm>
            <a:off x="1137603" y="5158038"/>
            <a:ext cx="4758372" cy="2171132"/>
            <a:chOff x="1137603" y="4741863"/>
            <a:chExt cx="4758372" cy="2171700"/>
          </a:xfrm>
        </p:grpSpPr>
        <p:pic>
          <p:nvPicPr>
            <p:cNvPr id="171015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225" y="4741863"/>
              <a:ext cx="3587750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8" name="Textfeld 10"/>
            <p:cNvSpPr txBox="1">
              <a:spLocks noChangeArrowheads="1"/>
            </p:cNvSpPr>
            <p:nvPr/>
          </p:nvSpPr>
          <p:spPr bwMode="auto">
            <a:xfrm>
              <a:off x="1137603" y="4999302"/>
              <a:ext cx="1316037" cy="2770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Schweißgerät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82A8361A-0636-FE4A-86D0-115BAC74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5043486"/>
            <a:ext cx="3939517" cy="217113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AFCEC9B-A2C7-D440-AF34-1916F271B704}"/>
              </a:ext>
            </a:extLst>
          </p:cNvPr>
          <p:cNvSpPr txBox="1"/>
          <p:nvPr/>
        </p:nvSpPr>
        <p:spPr>
          <a:xfrm>
            <a:off x="7989570" y="6670677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VDE 0544-4</a:t>
            </a:r>
          </a:p>
        </p:txBody>
      </p:sp>
    </p:spTree>
    <p:extLst>
      <p:ext uri="{BB962C8B-B14F-4D97-AF65-F5344CB8AC3E}">
        <p14:creationId xmlns:p14="http://schemas.microsoft.com/office/powerpoint/2010/main" val="22566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Nach welcher Norm werden Lichtbogenschweiß-einrichtungen geprüft?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Messverfahren gibt es dazu?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Welches Messverfahren ist für die Messung des Schutzleiterstroms sinnvoll?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7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Nach welcher Norm Lichtbogenschweiß-einrichtungen geprüft werden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Messverfahren es dazu gibt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Welches Messverfahren für die Messung des Schutzleiterstroms sinnvoll ist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Prüfungsreihenfolge nach VDE 0544-4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3184B23F-A493-40F9-A235-031C50803BA5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39" name="Gruppieren 33"/>
          <p:cNvGrpSpPr>
            <a:grpSpLocks/>
          </p:cNvGrpSpPr>
          <p:nvPr/>
        </p:nvGrpSpPr>
        <p:grpSpPr bwMode="auto">
          <a:xfrm>
            <a:off x="2033905" y="3158418"/>
            <a:ext cx="6723063" cy="3298825"/>
            <a:chOff x="2079625" y="2752725"/>
            <a:chExt cx="6723063" cy="3298825"/>
          </a:xfrm>
        </p:grpSpPr>
        <p:sp>
          <p:nvSpPr>
            <p:cNvPr id="42" name="Rechteck 7"/>
            <p:cNvSpPr>
              <a:spLocks noChangeArrowheads="1"/>
            </p:cNvSpPr>
            <p:nvPr/>
          </p:nvSpPr>
          <p:spPr bwMode="auto">
            <a:xfrm>
              <a:off x="2079625" y="2752725"/>
              <a:ext cx="565150" cy="12541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4" name="Rechteck 9"/>
            <p:cNvSpPr>
              <a:spLocks noChangeArrowheads="1"/>
            </p:cNvSpPr>
            <p:nvPr/>
          </p:nvSpPr>
          <p:spPr bwMode="auto">
            <a:xfrm>
              <a:off x="2733675" y="3854450"/>
              <a:ext cx="700088" cy="161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5" name="Rechteck 10"/>
            <p:cNvSpPr>
              <a:spLocks noChangeArrowheads="1"/>
            </p:cNvSpPr>
            <p:nvPr/>
          </p:nvSpPr>
          <p:spPr bwMode="auto">
            <a:xfrm>
              <a:off x="6491709" y="2752725"/>
              <a:ext cx="708025" cy="1333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6" name="Rechteck 11"/>
            <p:cNvSpPr>
              <a:spLocks noChangeArrowheads="1"/>
            </p:cNvSpPr>
            <p:nvPr/>
          </p:nvSpPr>
          <p:spPr bwMode="auto">
            <a:xfrm>
              <a:off x="6858000" y="3308350"/>
              <a:ext cx="673100" cy="1873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7" name="Rechteck 12"/>
            <p:cNvSpPr>
              <a:spLocks noChangeArrowheads="1"/>
            </p:cNvSpPr>
            <p:nvPr/>
          </p:nvSpPr>
          <p:spPr bwMode="auto">
            <a:xfrm>
              <a:off x="2554288" y="3559175"/>
              <a:ext cx="825500" cy="1873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8" name="Rechteck 13"/>
            <p:cNvSpPr>
              <a:spLocks noChangeArrowheads="1"/>
            </p:cNvSpPr>
            <p:nvPr/>
          </p:nvSpPr>
          <p:spPr bwMode="auto">
            <a:xfrm>
              <a:off x="7046913" y="3559175"/>
              <a:ext cx="742950" cy="1698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9" name="Rechteck 14"/>
            <p:cNvSpPr>
              <a:spLocks noChangeArrowheads="1"/>
            </p:cNvSpPr>
            <p:nvPr/>
          </p:nvSpPr>
          <p:spPr bwMode="auto">
            <a:xfrm>
              <a:off x="7153275" y="3846513"/>
              <a:ext cx="682625" cy="1603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0" name="Rechteck 15"/>
            <p:cNvSpPr>
              <a:spLocks noChangeArrowheads="1"/>
            </p:cNvSpPr>
            <p:nvPr/>
          </p:nvSpPr>
          <p:spPr bwMode="auto">
            <a:xfrm>
              <a:off x="6257925" y="4437063"/>
              <a:ext cx="654050" cy="161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1" name="Rechteck 16"/>
            <p:cNvSpPr>
              <a:spLocks noChangeArrowheads="1"/>
            </p:cNvSpPr>
            <p:nvPr/>
          </p:nvSpPr>
          <p:spPr bwMode="auto">
            <a:xfrm>
              <a:off x="8185150" y="4687888"/>
              <a:ext cx="617538" cy="2159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2" name="Rechteck 17"/>
            <p:cNvSpPr>
              <a:spLocks noChangeArrowheads="1"/>
            </p:cNvSpPr>
            <p:nvPr/>
          </p:nvSpPr>
          <p:spPr bwMode="auto">
            <a:xfrm>
              <a:off x="7907338" y="5002213"/>
              <a:ext cx="788987" cy="1793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3" name="Rechteck 18"/>
            <p:cNvSpPr>
              <a:spLocks noChangeArrowheads="1"/>
            </p:cNvSpPr>
            <p:nvPr/>
          </p:nvSpPr>
          <p:spPr bwMode="auto">
            <a:xfrm>
              <a:off x="3756025" y="4429125"/>
              <a:ext cx="565150" cy="12541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4" name="Rechteck 19"/>
            <p:cNvSpPr>
              <a:spLocks noChangeArrowheads="1"/>
            </p:cNvSpPr>
            <p:nvPr/>
          </p:nvSpPr>
          <p:spPr bwMode="auto">
            <a:xfrm>
              <a:off x="6651625" y="5845175"/>
              <a:ext cx="1228725" cy="2063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5" name="Rechteck 20"/>
            <p:cNvSpPr>
              <a:spLocks noChangeArrowheads="1"/>
            </p:cNvSpPr>
            <p:nvPr/>
          </p:nvSpPr>
          <p:spPr bwMode="auto">
            <a:xfrm>
              <a:off x="6769100" y="5307013"/>
              <a:ext cx="715963" cy="1428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6" name="Rechteck 21"/>
            <p:cNvSpPr>
              <a:spLocks noChangeArrowheads="1"/>
            </p:cNvSpPr>
            <p:nvPr/>
          </p:nvSpPr>
          <p:spPr bwMode="auto">
            <a:xfrm>
              <a:off x="7494588" y="5594350"/>
              <a:ext cx="779462" cy="1158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7" name="Rechteck 22"/>
            <p:cNvSpPr>
              <a:spLocks noChangeArrowheads="1"/>
            </p:cNvSpPr>
            <p:nvPr/>
          </p:nvSpPr>
          <p:spPr bwMode="auto">
            <a:xfrm>
              <a:off x="4365625" y="5038725"/>
              <a:ext cx="565150" cy="12541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8" name="Rechteck 23"/>
            <p:cNvSpPr>
              <a:spLocks noChangeArrowheads="1"/>
            </p:cNvSpPr>
            <p:nvPr/>
          </p:nvSpPr>
          <p:spPr bwMode="auto">
            <a:xfrm>
              <a:off x="2232025" y="5814695"/>
              <a:ext cx="1184275" cy="2063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1498283" y="7177681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Bild aus VDE 0544-4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1565AE-0046-7B4D-BC58-6EBB62F7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79" y="1781747"/>
            <a:ext cx="7651642" cy="53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1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Prüfungen nach VDE 0544-4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C628D937-4F75-4CD4-81B6-9DE1B8C91626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/>
              <a:t>Nur Messgeräte benutzen, die regelmäßig geprüft und kalibriert sind.</a:t>
            </a:r>
          </a:p>
          <a:p>
            <a:r>
              <a:rPr lang="de-DE"/>
              <a:t>Sichtprüfung</a:t>
            </a:r>
          </a:p>
          <a:p>
            <a:r>
              <a:rPr lang="de-DE"/>
              <a:t>Prüfung des Schutzleiters </a:t>
            </a:r>
            <a:br>
              <a:rPr lang="de-DE" sz="2200"/>
            </a:br>
            <a:r>
              <a:rPr lang="de-DE" sz="1600"/>
              <a:t>(nur für Geräte der SKI)</a:t>
            </a:r>
          </a:p>
          <a:p>
            <a:r>
              <a:rPr lang="de-DE"/>
              <a:t>Messung des Isolationswiderstands (sofern technisch möglich)</a:t>
            </a:r>
          </a:p>
          <a:p>
            <a:r>
              <a:rPr lang="de-DE"/>
              <a:t>Messung des Schutzleiterstromes</a:t>
            </a:r>
            <a:endParaRPr lang="de-DE" sz="1400"/>
          </a:p>
          <a:p>
            <a:r>
              <a:rPr lang="de-DE"/>
              <a:t>Messung des Berührungsstromes</a:t>
            </a:r>
            <a:endParaRPr lang="de-DE" sz="1400"/>
          </a:p>
          <a:p>
            <a:r>
              <a:rPr lang="de-DE"/>
              <a:t>Messung der Leerlaufspannung</a:t>
            </a:r>
          </a:p>
          <a:p>
            <a:r>
              <a:rPr lang="de-DE"/>
              <a:t>Funktionsprüfung</a:t>
            </a:r>
          </a:p>
          <a:p>
            <a:endParaRPr lang="de-DE" sz="1400"/>
          </a:p>
          <a:p>
            <a:pPr marL="0" indent="0">
              <a:buNone/>
            </a:pPr>
            <a:r>
              <a:rPr lang="de-DE" b="1" i="1"/>
              <a:t>Ergänzende Anweisungen des Herstellers beachten.</a:t>
            </a:r>
          </a:p>
          <a:p>
            <a:pPr marL="0" indent="0">
              <a:buNone/>
            </a:pPr>
            <a:endParaRPr lang="de-DE" sz="1400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72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Sichtprüfung an Schweißgeräten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D97A188C-FE24-4D84-A6B4-02530C9706E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7177862" cy="5474705"/>
          </a:xfrm>
        </p:spPr>
        <p:txBody>
          <a:bodyPr>
            <a:normAutofit fontScale="77500" lnSpcReduction="20000"/>
          </a:bodyPr>
          <a:lstStyle/>
          <a:p>
            <a:r>
              <a:rPr lang="de-DE"/>
              <a:t>Brenner/Elektrodenhalter, Schweißstrom-Rückleitungsklemme, Masseklemme</a:t>
            </a:r>
          </a:p>
          <a:p>
            <a:pPr lvl="1"/>
            <a:r>
              <a:rPr lang="de-DE"/>
              <a:t>fehlende oder defekte Isolierung</a:t>
            </a:r>
          </a:p>
          <a:p>
            <a:pPr lvl="1"/>
            <a:r>
              <a:rPr lang="de-DE"/>
              <a:t>defekte Anschlüsse</a:t>
            </a:r>
          </a:p>
          <a:p>
            <a:pPr lvl="1"/>
            <a:r>
              <a:rPr lang="de-DE"/>
              <a:t>defekte, beschädige Schalter</a:t>
            </a:r>
          </a:p>
          <a:p>
            <a:pPr lvl="1"/>
            <a:r>
              <a:rPr lang="de-DE"/>
              <a:t>Brennerverschleißteile</a:t>
            </a:r>
          </a:p>
          <a:p>
            <a:pPr lvl="1"/>
            <a:r>
              <a:rPr lang="de-DE"/>
              <a:t>sonstige Beschädigungen</a:t>
            </a:r>
          </a:p>
          <a:p>
            <a:r>
              <a:rPr lang="de-DE"/>
              <a:t>Netzversorgung</a:t>
            </a:r>
          </a:p>
          <a:p>
            <a:pPr lvl="1"/>
            <a:r>
              <a:rPr lang="de-DE"/>
              <a:t>defekte, beschädigte Leitungen</a:t>
            </a:r>
          </a:p>
          <a:p>
            <a:pPr lvl="1"/>
            <a:r>
              <a:rPr lang="de-DE"/>
              <a:t>deformierte, schadhafte Stecker</a:t>
            </a:r>
          </a:p>
          <a:p>
            <a:pPr lvl="1"/>
            <a:r>
              <a:rPr lang="de-DE"/>
              <a:t>abgebrochene oder thermisch beschädigte Steckerstifte</a:t>
            </a:r>
          </a:p>
          <a:p>
            <a:pPr lvl="1"/>
            <a:r>
              <a:rPr lang="de-DE"/>
              <a:t>unwirksame Zugentlastung</a:t>
            </a:r>
          </a:p>
          <a:p>
            <a:pPr lvl="1"/>
            <a:r>
              <a:rPr lang="de-DE"/>
              <a:t>für den Einsatzbereich und die Leistung ungeeignete Leitungen und Stecker</a:t>
            </a:r>
          </a:p>
          <a:p>
            <a:r>
              <a:rPr lang="de-DE"/>
              <a:t>Schweißstromkreis</a:t>
            </a:r>
          </a:p>
          <a:p>
            <a:pPr lvl="1"/>
            <a:r>
              <a:rPr lang="de-DE"/>
              <a:t>defekte, beschädigte Leitungen/Schlauchpaket</a:t>
            </a:r>
          </a:p>
          <a:p>
            <a:pPr lvl="1"/>
            <a:r>
              <a:rPr lang="de-DE"/>
              <a:t>deformierte und/oder schadhafte Stecker-/Kupplungsgehäuse</a:t>
            </a:r>
          </a:p>
          <a:p>
            <a:pPr lvl="1"/>
            <a:r>
              <a:rPr lang="de-DE"/>
              <a:t>unwirksame Zugentlastung</a:t>
            </a:r>
          </a:p>
          <a:p>
            <a:pPr lvl="1"/>
            <a:r>
              <a:rPr lang="de-DE"/>
              <a:t>für den Einsatzbereich und die Leistung ungeeignete Leitungen und Stecker</a:t>
            </a:r>
          </a:p>
          <a:p>
            <a:endParaRPr lang="de-DE"/>
          </a:p>
          <a:p>
            <a:endParaRPr lang="de-DE"/>
          </a:p>
        </p:txBody>
      </p:sp>
      <p:pic>
        <p:nvPicPr>
          <p:cNvPr id="145415" name="Picture 7" descr="C:\Users\lauer\Desktop\Projekt Schweißgeräte Seminar\Bilder Technolit\defekte Brennerteil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0" b="24294"/>
          <a:stretch/>
        </p:blipFill>
        <p:spPr bwMode="auto">
          <a:xfrm>
            <a:off x="8129588" y="1844038"/>
            <a:ext cx="2314575" cy="8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Picture 8" descr="C:\Users\lauer\Desktop\Projekt Schweißgeräte Seminar\Bilder Technolit\defekter Plasmabrenn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299075"/>
            <a:ext cx="23161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9" descr="C:\Users\lauer\Desktop\MEBEDO\Gefährliche Betriebsmittel_Aussagen\Arbeitsmittel\DSCF00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123724"/>
            <a:ext cx="22875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142605" y="7072313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112125" y="4838224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42605" y="2727959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7061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Sichtprüfung an Schweißgeräten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EF9FDAFD-0069-4227-8C7C-F859B0C36AF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7604582" cy="5505185"/>
          </a:xfrm>
        </p:spPr>
        <p:txBody>
          <a:bodyPr>
            <a:normAutofit fontScale="77500" lnSpcReduction="20000"/>
          </a:bodyPr>
          <a:lstStyle/>
          <a:p>
            <a:r>
              <a:rPr lang="de-DE"/>
              <a:t>Gehäuse</a:t>
            </a:r>
          </a:p>
          <a:p>
            <a:pPr lvl="1"/>
            <a:r>
              <a:rPr lang="de-DE"/>
              <a:t>fehlende oder beschädigte Teile</a:t>
            </a:r>
          </a:p>
          <a:p>
            <a:pPr lvl="1"/>
            <a:r>
              <a:rPr lang="de-DE"/>
              <a:t>unzulässige Änderungen</a:t>
            </a:r>
          </a:p>
          <a:p>
            <a:pPr lvl="1"/>
            <a:r>
              <a:rPr lang="de-DE"/>
              <a:t>Kühlluftöffnungen nicht frei, erforderliche Luftfilter nicht vorhanden</a:t>
            </a:r>
          </a:p>
          <a:p>
            <a:pPr lvl="1"/>
            <a:r>
              <a:rPr lang="de-DE"/>
              <a:t>Anzeichen von Überlastung und unsachgemäßer Gebrauch</a:t>
            </a:r>
          </a:p>
          <a:p>
            <a:pPr lvl="1"/>
            <a:r>
              <a:rPr lang="de-DE"/>
              <a:t>fehlende oder defekte Schutzvorrichtungen, z.B. bei Gasflaschenhaltern</a:t>
            </a:r>
          </a:p>
          <a:p>
            <a:pPr lvl="1"/>
            <a:r>
              <a:rPr lang="de-DE"/>
              <a:t>fehlende oder defekte Rollen, Transportmittel, Halter usw.</a:t>
            </a:r>
          </a:p>
          <a:p>
            <a:pPr lvl="1"/>
            <a:r>
              <a:rPr lang="de-DE"/>
              <a:t>Mängel an der Drahthaspelbefestigung</a:t>
            </a:r>
          </a:p>
          <a:p>
            <a:pPr lvl="1"/>
            <a:r>
              <a:rPr lang="de-DE"/>
              <a:t>leitfähige Gegenstände im Gehäuse deponiert</a:t>
            </a:r>
          </a:p>
          <a:p>
            <a:r>
              <a:rPr lang="de-DE"/>
              <a:t>Stellteile und Anzeigegeräte</a:t>
            </a:r>
          </a:p>
          <a:p>
            <a:pPr lvl="1"/>
            <a:r>
              <a:rPr lang="de-DE"/>
              <a:t>defekte Schalter, Messgeräte und Meldeleuchten</a:t>
            </a:r>
          </a:p>
          <a:p>
            <a:pPr lvl="1"/>
            <a:r>
              <a:rPr lang="de-DE"/>
              <a:t>defekte Druckminderer oder Durchflussmesser</a:t>
            </a:r>
          </a:p>
          <a:p>
            <a:pPr lvl="1"/>
            <a:r>
              <a:rPr lang="de-DE"/>
              <a:t>fehlerhafte Sicherungen, die von außerhalb des Gehäuses zugängig sind</a:t>
            </a:r>
          </a:p>
          <a:p>
            <a:r>
              <a:rPr lang="de-DE"/>
              <a:t>Allgemeine Bedingungen</a:t>
            </a:r>
          </a:p>
          <a:p>
            <a:pPr lvl="1"/>
            <a:r>
              <a:rPr lang="de-DE"/>
              <a:t>externer Kühlflüssigkeitskreis undicht oder fehlerhafter Kühlflüssigkeitspegel</a:t>
            </a:r>
          </a:p>
          <a:p>
            <a:pPr lvl="1"/>
            <a:r>
              <a:rPr lang="de-DE"/>
              <a:t>defekte Gasleitungen und Anschlüsse</a:t>
            </a:r>
          </a:p>
          <a:p>
            <a:pPr lvl="1"/>
            <a:r>
              <a:rPr lang="de-DE"/>
              <a:t>schlechte Lesbarkeit von Kennzeichnungen und Etiketten</a:t>
            </a:r>
          </a:p>
          <a:p>
            <a:pPr lvl="1"/>
            <a:r>
              <a:rPr lang="de-DE"/>
              <a:t>andere Beschädigungen oder Anzeichen unsachgemäßen Gebrauchs </a:t>
            </a:r>
          </a:p>
          <a:p>
            <a:endParaRPr lang="de-DE"/>
          </a:p>
        </p:txBody>
      </p:sp>
      <p:pic>
        <p:nvPicPr>
          <p:cNvPr id="146440" name="Picture 2" descr="C:\Users\lauer\Desktop\Projekt Schweißgeräte Seminar\Schlau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16" y="5481955"/>
            <a:ext cx="20558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Picture 9" descr="C:\Users\lauer\Desktop\Projekt Schweißgeräte Seminar\Bilder Technolit\leitfähige Teile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27" y="1919287"/>
            <a:ext cx="20177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2" name="Picture 10" descr="C:\Users\lauer\Desktop\Projekt Schweißgeräte Seminar\Bilder Technolit\defektes Manomet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16" y="3680778"/>
            <a:ext cx="20653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397716" y="6875780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397716" y="3414712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397716" y="5185728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29105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r>
              <a:rPr lang="de-DE"/>
              <a:t>Messen 	des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Schutzleiterwiderstandes</a:t>
            </a:r>
            <a:r>
              <a:rPr lang="de-DE"/>
              <a:t>,</a:t>
            </a:r>
          </a:p>
          <a:p>
            <a:pPr>
              <a:spcBef>
                <a:spcPct val="50000"/>
              </a:spcBef>
            </a:pPr>
            <a:r>
              <a:rPr lang="de-DE"/>
              <a:t>	des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Isolationswiderstandes</a:t>
            </a:r>
            <a:r>
              <a:rPr lang="de-DE"/>
              <a:t>,</a:t>
            </a:r>
          </a:p>
          <a:p>
            <a:pPr>
              <a:spcBef>
                <a:spcPct val="50000"/>
              </a:spcBef>
            </a:pPr>
            <a:r>
              <a:rPr lang="de-DE"/>
              <a:t>	des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Schutzleiterstromes</a:t>
            </a:r>
            <a:r>
              <a:rPr lang="de-DE"/>
              <a:t>,</a:t>
            </a:r>
            <a:r>
              <a:rPr lang="de-DE">
                <a:solidFill>
                  <a:srgbClr val="3333CC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/>
              <a:t>	des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Berührungsstromes</a:t>
            </a:r>
            <a:r>
              <a:rPr lang="de-DE"/>
              <a:t>,</a:t>
            </a:r>
          </a:p>
          <a:p>
            <a:pPr>
              <a:spcBef>
                <a:spcPct val="50000"/>
              </a:spcBef>
            </a:pPr>
            <a:r>
              <a:rPr lang="de-DE"/>
              <a:t>	der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Leerlaufspannung</a:t>
            </a:r>
            <a:r>
              <a:rPr lang="de-DE"/>
              <a:t>.</a:t>
            </a:r>
          </a:p>
          <a:p>
            <a:endParaRPr lang="de-DE"/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Prüfen durch Messen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CA0A4-D8D4-4DA1-844A-7E3A4A977E81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12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91" name="Rectangle 3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Messung des Schutzleiterwiderstandes</a:t>
            </a:r>
          </a:p>
        </p:txBody>
      </p:sp>
      <p:sp>
        <p:nvSpPr>
          <p:cNvPr id="118787" name="Foliennummernplatzhalter 3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F0C82D-69C2-4223-9062-56B41998474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8820" name="Rectangle 34"/>
          <p:cNvSpPr>
            <a:spLocks noChangeArrowheads="1"/>
          </p:cNvSpPr>
          <p:nvPr/>
        </p:nvSpPr>
        <p:spPr bwMode="auto">
          <a:xfrm>
            <a:off x="4538663" y="7074853"/>
            <a:ext cx="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1400" eaLnBrk="0" hangingPunct="0">
              <a:defRPr/>
            </a:pPr>
            <a:endParaRPr lang="de-DE" sz="2700" b="0">
              <a:latin typeface="+mn-lt"/>
            </a:endParaRPr>
          </a:p>
        </p:txBody>
      </p:sp>
      <p:sp>
        <p:nvSpPr>
          <p:cNvPr id="118862" name="Rectangle 76"/>
          <p:cNvSpPr>
            <a:spLocks noChangeArrowheads="1"/>
          </p:cNvSpPr>
          <p:nvPr/>
        </p:nvSpPr>
        <p:spPr bwMode="auto">
          <a:xfrm>
            <a:off x="8996363" y="7081203"/>
            <a:ext cx="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1400" eaLnBrk="0" hangingPunct="0">
              <a:defRPr/>
            </a:pPr>
            <a:endParaRPr lang="de-DE" sz="2700" b="0">
              <a:latin typeface="+mn-lt"/>
            </a:endParaRPr>
          </a:p>
        </p:txBody>
      </p:sp>
      <p:sp>
        <p:nvSpPr>
          <p:cNvPr id="1616182" name="Text Box 310"/>
          <p:cNvSpPr txBox="1">
            <a:spLocks noChangeArrowheads="1"/>
          </p:cNvSpPr>
          <p:nvPr/>
        </p:nvSpPr>
        <p:spPr bwMode="auto">
          <a:xfrm>
            <a:off x="534988" y="3288665"/>
            <a:ext cx="2398712" cy="384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24" tIns="45662" rIns="91324" bIns="45662">
            <a:spAutoFit/>
          </a:bodyPr>
          <a:lstStyle/>
          <a:p>
            <a:pPr eaLnBrk="0" hangingPunct="0">
              <a:defRPr/>
            </a:pPr>
            <a:r>
              <a:rPr lang="de-DE" sz="1900">
                <a:latin typeface="Arial" panose="020B0604020202020204" pitchFamily="34" charset="0"/>
                <a:cs typeface="Arial" panose="020B0604020202020204" pitchFamily="34" charset="0"/>
              </a:rPr>
              <a:t>Maximalwert  </a:t>
            </a:r>
            <a:r>
              <a:rPr lang="de-DE" sz="19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 1</a:t>
            </a:r>
            <a:r>
              <a:rPr lang="el-GR" sz="19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Ω</a:t>
            </a:r>
          </a:p>
        </p:txBody>
      </p:sp>
      <p:sp>
        <p:nvSpPr>
          <p:cNvPr id="1616183" name="Text Box 311"/>
          <p:cNvSpPr txBox="1">
            <a:spLocks noChangeArrowheads="1"/>
          </p:cNvSpPr>
          <p:nvPr/>
        </p:nvSpPr>
        <p:spPr bwMode="auto">
          <a:xfrm>
            <a:off x="534988" y="4010974"/>
            <a:ext cx="2811462" cy="2862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4" tIns="45662" rIns="91324" bIns="45662">
            <a:spAutoFit/>
          </a:bodyPr>
          <a:lstStyle/>
          <a:p>
            <a:pPr eaLnBrk="0" hangingPunct="0">
              <a:defRPr/>
            </a:pP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Geräten mit einem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Nennstrom &gt; 16 A sollte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Grenzwert anhand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Leiterlänge,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Leiterquerschnittes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des Materials des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Leiters berechnet werden!</a:t>
            </a:r>
          </a:p>
          <a:p>
            <a:pPr eaLnBrk="0" hangingPunct="0">
              <a:defRPr/>
            </a:pP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Übergangswiderstände müssen beachtet werden.</a:t>
            </a:r>
            <a:endParaRPr lang="el-G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10"/>
          <p:cNvGrpSpPr>
            <a:grpSpLocks/>
          </p:cNvGrpSpPr>
          <p:nvPr/>
        </p:nvGrpSpPr>
        <p:grpSpPr bwMode="auto">
          <a:xfrm>
            <a:off x="522288" y="2121853"/>
            <a:ext cx="4503737" cy="846137"/>
            <a:chOff x="238" y="954"/>
            <a:chExt cx="2278" cy="533"/>
          </a:xfrm>
        </p:grpSpPr>
        <p:sp>
          <p:nvSpPr>
            <p:cNvPr id="305" name="Rectangle 611"/>
            <p:cNvSpPr>
              <a:spLocks noChangeArrowheads="1"/>
            </p:cNvSpPr>
            <p:nvPr/>
          </p:nvSpPr>
          <p:spPr bwMode="auto">
            <a:xfrm>
              <a:off x="1801" y="1210"/>
              <a:ext cx="711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933" tIns="41966" rIns="83933" bIns="41966" anchor="ctr"/>
            <a:lstStyle/>
            <a:p>
              <a:pPr>
                <a:lnSpc>
                  <a:spcPts val="165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</a:t>
              </a:r>
              <a:r>
                <a:rPr lang="de-DE" sz="1200" baseline="-25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</a:t>
              </a:r>
              <a:r>
                <a:rPr lang="de-DE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+ 0,1 Ω</a:t>
              </a:r>
              <a:endParaRPr lang="de-DE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612"/>
            <p:cNvSpPr>
              <a:spLocks noChangeArrowheads="1"/>
            </p:cNvSpPr>
            <p:nvPr/>
          </p:nvSpPr>
          <p:spPr bwMode="auto">
            <a:xfrm>
              <a:off x="238" y="1210"/>
              <a:ext cx="1563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933" tIns="41966" rIns="83933" bIns="41966" anchor="ctr"/>
            <a:lstStyle/>
            <a:p>
              <a:pPr>
                <a:lnSpc>
                  <a:spcPts val="165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 u="sng">
                  <a:latin typeface="Arial" panose="020B0604020202020204" pitchFamily="34" charset="0"/>
                  <a:cs typeface="Arial" panose="020B0604020202020204" pitchFamily="34" charset="0"/>
                </a:rPr>
                <a:t>Je</a:t>
              </a:r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 weitere 7,5 m</a:t>
              </a:r>
            </a:p>
          </p:txBody>
        </p:sp>
        <p:sp>
          <p:nvSpPr>
            <p:cNvPr id="307" name="Rectangle 613"/>
            <p:cNvSpPr>
              <a:spLocks noChangeArrowheads="1"/>
            </p:cNvSpPr>
            <p:nvPr/>
          </p:nvSpPr>
          <p:spPr bwMode="auto">
            <a:xfrm>
              <a:off x="1804" y="958"/>
              <a:ext cx="711" cy="2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933" tIns="41966" rIns="83933" bIns="41966" anchor="ctr"/>
            <a:lstStyle/>
            <a:p>
              <a:pPr>
                <a:lnSpc>
                  <a:spcPts val="165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R</a:t>
              </a:r>
              <a:r>
                <a:rPr lang="de-DE" sz="1200" baseline="-25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</a:t>
              </a:r>
              <a:r>
                <a:rPr lang="de-DE"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≤ 0,3 Ω</a:t>
              </a:r>
              <a:endParaRPr lang="de-DE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614"/>
            <p:cNvSpPr>
              <a:spLocks noChangeArrowheads="1"/>
            </p:cNvSpPr>
            <p:nvPr/>
          </p:nvSpPr>
          <p:spPr bwMode="auto">
            <a:xfrm>
              <a:off x="238" y="958"/>
              <a:ext cx="1566" cy="2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933" tIns="41966" rIns="83933" bIns="41966" anchor="ctr"/>
            <a:lstStyle/>
            <a:p>
              <a:pPr>
                <a:lnSpc>
                  <a:spcPts val="165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Geräte mit Anschlussleitung bis 5 m</a:t>
              </a:r>
            </a:p>
          </p:txBody>
        </p:sp>
        <p:sp>
          <p:nvSpPr>
            <p:cNvPr id="309" name="Line 615"/>
            <p:cNvSpPr>
              <a:spLocks noChangeShapeType="1"/>
            </p:cNvSpPr>
            <p:nvPr/>
          </p:nvSpPr>
          <p:spPr bwMode="auto">
            <a:xfrm>
              <a:off x="238" y="958"/>
              <a:ext cx="22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Line 616"/>
            <p:cNvSpPr>
              <a:spLocks noChangeShapeType="1"/>
            </p:cNvSpPr>
            <p:nvPr/>
          </p:nvSpPr>
          <p:spPr bwMode="auto">
            <a:xfrm>
              <a:off x="238" y="1208"/>
              <a:ext cx="22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Line 617"/>
            <p:cNvSpPr>
              <a:spLocks noChangeShapeType="1"/>
            </p:cNvSpPr>
            <p:nvPr/>
          </p:nvSpPr>
          <p:spPr bwMode="auto">
            <a:xfrm>
              <a:off x="238" y="1480"/>
              <a:ext cx="22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Line 618"/>
            <p:cNvSpPr>
              <a:spLocks noChangeShapeType="1"/>
            </p:cNvSpPr>
            <p:nvPr/>
          </p:nvSpPr>
          <p:spPr bwMode="auto">
            <a:xfrm>
              <a:off x="238" y="958"/>
              <a:ext cx="1" cy="52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Line 619"/>
            <p:cNvSpPr>
              <a:spLocks noChangeShapeType="1"/>
            </p:cNvSpPr>
            <p:nvPr/>
          </p:nvSpPr>
          <p:spPr bwMode="auto">
            <a:xfrm>
              <a:off x="1798" y="965"/>
              <a:ext cx="6" cy="52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Line 620"/>
            <p:cNvSpPr>
              <a:spLocks noChangeShapeType="1"/>
            </p:cNvSpPr>
            <p:nvPr/>
          </p:nvSpPr>
          <p:spPr bwMode="auto">
            <a:xfrm>
              <a:off x="2510" y="954"/>
              <a:ext cx="6" cy="52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A821C6C-361C-4984-816E-1FF5528A5E8B}"/>
              </a:ext>
            </a:extLst>
          </p:cNvPr>
          <p:cNvGrpSpPr/>
          <p:nvPr/>
        </p:nvGrpSpPr>
        <p:grpSpPr>
          <a:xfrm>
            <a:off x="4087999" y="1804618"/>
            <a:ext cx="6113463" cy="5124450"/>
            <a:chOff x="3505200" y="1701165"/>
            <a:chExt cx="7131050" cy="5740400"/>
          </a:xfrm>
        </p:grpSpPr>
        <p:sp>
          <p:nvSpPr>
            <p:cNvPr id="317" name="Textfeld 2"/>
            <p:cNvSpPr txBox="1">
              <a:spLocks noChangeArrowheads="1"/>
            </p:cNvSpPr>
            <p:nvPr/>
          </p:nvSpPr>
          <p:spPr bwMode="auto">
            <a:xfrm>
              <a:off x="9617075" y="4481831"/>
              <a:ext cx="1019175" cy="1797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de-DE" sz="9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Spannungs-versorgung des Messgerätes über eine benachbarte Steckdose des Versorgungs-netzes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47A87D30-878E-4155-8B90-9E87895C9645}"/>
                </a:ext>
              </a:extLst>
            </p:cNvPr>
            <p:cNvGrpSpPr/>
            <p:nvPr/>
          </p:nvGrpSpPr>
          <p:grpSpPr>
            <a:xfrm>
              <a:off x="3505200" y="1701165"/>
              <a:ext cx="6389688" cy="5740400"/>
              <a:chOff x="3505200" y="1701165"/>
              <a:chExt cx="6389688" cy="5740400"/>
            </a:xfrm>
          </p:grpSpPr>
          <p:sp>
            <p:nvSpPr>
              <p:cNvPr id="320" name="Text Box 82" descr="Zeitungspapier"/>
              <p:cNvSpPr txBox="1">
                <a:spLocks noChangeArrowheads="1"/>
              </p:cNvSpPr>
              <p:nvPr/>
            </p:nvSpPr>
            <p:spPr bwMode="auto">
              <a:xfrm>
                <a:off x="6229350" y="6787515"/>
                <a:ext cx="1514475" cy="350838"/>
              </a:xfrm>
              <a:prstGeom prst="rect">
                <a:avLst/>
              </a:prstGeom>
              <a:blipFill dpi="0" rotWithShape="0">
                <a:blip r:embed="rId3" cstate="email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04177" tIns="52089" rIns="104177" bIns="52089">
                <a:spAutoFit/>
              </a:bodyPr>
              <a:lstStyle/>
              <a:p>
                <a:pPr algn="ctr" defTabSz="1042001" eaLnBrk="0" hangingPunct="0">
                  <a:defRPr/>
                </a:pPr>
                <a:r>
                  <a:rPr lang="de-DE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  <a:t>Messgerät</a:t>
                </a:r>
                <a:endParaRPr lang="de-DE" sz="1600" b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1" name="Rectangle 87"/>
              <p:cNvSpPr>
                <a:spLocks noChangeArrowheads="1"/>
              </p:cNvSpPr>
              <p:nvPr/>
            </p:nvSpPr>
            <p:spPr bwMode="auto">
              <a:xfrm>
                <a:off x="5949950" y="3791903"/>
                <a:ext cx="134938" cy="32702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2" name="Freeform 88"/>
              <p:cNvSpPr>
                <a:spLocks/>
              </p:cNvSpPr>
              <p:nvPr/>
            </p:nvSpPr>
            <p:spPr bwMode="auto">
              <a:xfrm>
                <a:off x="5949950" y="3787140"/>
                <a:ext cx="136525" cy="9525"/>
              </a:xfrm>
              <a:custGeom>
                <a:avLst/>
                <a:gdLst>
                  <a:gd name="T0" fmla="*/ 2147483647 w 59"/>
                  <a:gd name="T1" fmla="*/ 2147483647 h 4"/>
                  <a:gd name="T2" fmla="*/ 2147483647 w 59"/>
                  <a:gd name="T3" fmla="*/ 0 h 4"/>
                  <a:gd name="T4" fmla="*/ 0 w 59"/>
                  <a:gd name="T5" fmla="*/ 0 h 4"/>
                  <a:gd name="T6" fmla="*/ 0 w 59"/>
                  <a:gd name="T7" fmla="*/ 2147483647 h 4"/>
                  <a:gd name="T8" fmla="*/ 2147483647 w 59"/>
                  <a:gd name="T9" fmla="*/ 2147483647 h 4"/>
                  <a:gd name="T10" fmla="*/ 2147483647 w 59"/>
                  <a:gd name="T11" fmla="*/ 2147483647 h 4"/>
                  <a:gd name="T12" fmla="*/ 2147483647 w 59"/>
                  <a:gd name="T13" fmla="*/ 2147483647 h 4"/>
                  <a:gd name="T14" fmla="*/ 2147483647 w 59"/>
                  <a:gd name="T15" fmla="*/ 0 h 4"/>
                  <a:gd name="T16" fmla="*/ 2147483647 w 59"/>
                  <a:gd name="T17" fmla="*/ 0 h 4"/>
                  <a:gd name="T18" fmla="*/ 2147483647 w 59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4"/>
                  <a:gd name="T32" fmla="*/ 59 w 59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4">
                    <a:moveTo>
                      <a:pt x="59" y="2"/>
                    </a:moveTo>
                    <a:lnTo>
                      <a:pt x="5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3" name="Freeform 89"/>
              <p:cNvSpPr>
                <a:spLocks/>
              </p:cNvSpPr>
              <p:nvPr/>
            </p:nvSpPr>
            <p:spPr bwMode="auto">
              <a:xfrm>
                <a:off x="6078538" y="3791903"/>
                <a:ext cx="7937" cy="331787"/>
              </a:xfrm>
              <a:custGeom>
                <a:avLst/>
                <a:gdLst>
                  <a:gd name="T0" fmla="*/ 2147483647 w 3"/>
                  <a:gd name="T1" fmla="*/ 2147483647 h 155"/>
                  <a:gd name="T2" fmla="*/ 2147483647 w 3"/>
                  <a:gd name="T3" fmla="*/ 2147483647 h 155"/>
                  <a:gd name="T4" fmla="*/ 2147483647 w 3"/>
                  <a:gd name="T5" fmla="*/ 0 h 155"/>
                  <a:gd name="T6" fmla="*/ 0 w 3"/>
                  <a:gd name="T7" fmla="*/ 0 h 155"/>
                  <a:gd name="T8" fmla="*/ 0 w 3"/>
                  <a:gd name="T9" fmla="*/ 2147483647 h 155"/>
                  <a:gd name="T10" fmla="*/ 2147483647 w 3"/>
                  <a:gd name="T11" fmla="*/ 2147483647 h 155"/>
                  <a:gd name="T12" fmla="*/ 2147483647 w 3"/>
                  <a:gd name="T13" fmla="*/ 2147483647 h 155"/>
                  <a:gd name="T14" fmla="*/ 2147483647 w 3"/>
                  <a:gd name="T15" fmla="*/ 2147483647 h 155"/>
                  <a:gd name="T16" fmla="*/ 2147483647 w 3"/>
                  <a:gd name="T17" fmla="*/ 2147483647 h 155"/>
                  <a:gd name="T18" fmla="*/ 2147483647 w 3"/>
                  <a:gd name="T19" fmla="*/ 2147483647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55"/>
                  <a:gd name="T32" fmla="*/ 3 w 3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55">
                    <a:moveTo>
                      <a:pt x="2" y="155"/>
                    </a:moveTo>
                    <a:lnTo>
                      <a:pt x="3" y="15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2" y="151"/>
                    </a:lnTo>
                    <a:lnTo>
                      <a:pt x="2" y="155"/>
                    </a:lnTo>
                    <a:lnTo>
                      <a:pt x="3" y="155"/>
                    </a:lnTo>
                    <a:lnTo>
                      <a:pt x="3" y="153"/>
                    </a:lnTo>
                    <a:lnTo>
                      <a:pt x="2" y="1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4" name="Freeform 90"/>
              <p:cNvSpPr>
                <a:spLocks/>
              </p:cNvSpPr>
              <p:nvPr/>
            </p:nvSpPr>
            <p:spPr bwMode="auto">
              <a:xfrm>
                <a:off x="5949950" y="4114165"/>
                <a:ext cx="134938" cy="9525"/>
              </a:xfrm>
              <a:custGeom>
                <a:avLst/>
                <a:gdLst>
                  <a:gd name="T0" fmla="*/ 0 w 58"/>
                  <a:gd name="T1" fmla="*/ 2147483647 h 4"/>
                  <a:gd name="T2" fmla="*/ 0 w 58"/>
                  <a:gd name="T3" fmla="*/ 2147483647 h 4"/>
                  <a:gd name="T4" fmla="*/ 2147483647 w 58"/>
                  <a:gd name="T5" fmla="*/ 2147483647 h 4"/>
                  <a:gd name="T6" fmla="*/ 2147483647 w 58"/>
                  <a:gd name="T7" fmla="*/ 0 h 4"/>
                  <a:gd name="T8" fmla="*/ 0 w 58"/>
                  <a:gd name="T9" fmla="*/ 0 h 4"/>
                  <a:gd name="T10" fmla="*/ 2147483647 w 58"/>
                  <a:gd name="T11" fmla="*/ 2147483647 h 4"/>
                  <a:gd name="T12" fmla="*/ 0 w 58"/>
                  <a:gd name="T13" fmla="*/ 2147483647 h 4"/>
                  <a:gd name="T14" fmla="*/ 0 w 58"/>
                  <a:gd name="T15" fmla="*/ 2147483647 h 4"/>
                  <a:gd name="T16" fmla="*/ 0 w 58"/>
                  <a:gd name="T17" fmla="*/ 2147483647 h 4"/>
                  <a:gd name="T18" fmla="*/ 0 w 58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4"/>
                  <a:gd name="T32" fmla="*/ 58 w 58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4">
                    <a:moveTo>
                      <a:pt x="0" y="2"/>
                    </a:moveTo>
                    <a:lnTo>
                      <a:pt x="0" y="4"/>
                    </a:lnTo>
                    <a:lnTo>
                      <a:pt x="58" y="4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5" name="Freeform 91"/>
              <p:cNvSpPr>
                <a:spLocks/>
              </p:cNvSpPr>
              <p:nvPr/>
            </p:nvSpPr>
            <p:spPr bwMode="auto">
              <a:xfrm>
                <a:off x="5959475" y="3787140"/>
                <a:ext cx="4763" cy="331788"/>
              </a:xfrm>
              <a:custGeom>
                <a:avLst/>
                <a:gdLst>
                  <a:gd name="T0" fmla="*/ 0 w 2"/>
                  <a:gd name="T1" fmla="*/ 0 h 155"/>
                  <a:gd name="T2" fmla="*/ 0 w 2"/>
                  <a:gd name="T3" fmla="*/ 2147483647 h 155"/>
                  <a:gd name="T4" fmla="*/ 0 w 2"/>
                  <a:gd name="T5" fmla="*/ 2147483647 h 155"/>
                  <a:gd name="T6" fmla="*/ 2147483647 w 2"/>
                  <a:gd name="T7" fmla="*/ 2147483647 h 155"/>
                  <a:gd name="T8" fmla="*/ 2147483647 w 2"/>
                  <a:gd name="T9" fmla="*/ 2147483647 h 155"/>
                  <a:gd name="T10" fmla="*/ 0 w 2"/>
                  <a:gd name="T11" fmla="*/ 2147483647 h 155"/>
                  <a:gd name="T12" fmla="*/ 0 w 2"/>
                  <a:gd name="T13" fmla="*/ 0 h 155"/>
                  <a:gd name="T14" fmla="*/ 0 w 2"/>
                  <a:gd name="T15" fmla="*/ 0 h 155"/>
                  <a:gd name="T16" fmla="*/ 0 w 2"/>
                  <a:gd name="T17" fmla="*/ 2147483647 h 155"/>
                  <a:gd name="T18" fmla="*/ 0 w 2"/>
                  <a:gd name="T19" fmla="*/ 0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55"/>
                  <a:gd name="T32" fmla="*/ 2 w 2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55">
                    <a:moveTo>
                      <a:pt x="0" y="0"/>
                    </a:moveTo>
                    <a:lnTo>
                      <a:pt x="0" y="2"/>
                    </a:lnTo>
                    <a:lnTo>
                      <a:pt x="0" y="155"/>
                    </a:lnTo>
                    <a:lnTo>
                      <a:pt x="2" y="155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6" name="Rectangle 92"/>
              <p:cNvSpPr>
                <a:spLocks noChangeArrowheads="1"/>
              </p:cNvSpPr>
              <p:nvPr/>
            </p:nvSpPr>
            <p:spPr bwMode="auto">
              <a:xfrm>
                <a:off x="6223000" y="3796665"/>
                <a:ext cx="130175" cy="3222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7" name="Freeform 93"/>
              <p:cNvSpPr>
                <a:spLocks/>
              </p:cNvSpPr>
              <p:nvPr/>
            </p:nvSpPr>
            <p:spPr bwMode="auto">
              <a:xfrm>
                <a:off x="6223000" y="3791903"/>
                <a:ext cx="136525" cy="4762"/>
              </a:xfrm>
              <a:custGeom>
                <a:avLst/>
                <a:gdLst>
                  <a:gd name="T0" fmla="*/ 2147483647 w 59"/>
                  <a:gd name="T1" fmla="*/ 2147483647 h 2"/>
                  <a:gd name="T2" fmla="*/ 2147483647 w 59"/>
                  <a:gd name="T3" fmla="*/ 0 h 2"/>
                  <a:gd name="T4" fmla="*/ 0 w 59"/>
                  <a:gd name="T5" fmla="*/ 0 h 2"/>
                  <a:gd name="T6" fmla="*/ 0 w 59"/>
                  <a:gd name="T7" fmla="*/ 2147483647 h 2"/>
                  <a:gd name="T8" fmla="*/ 2147483647 w 59"/>
                  <a:gd name="T9" fmla="*/ 2147483647 h 2"/>
                  <a:gd name="T10" fmla="*/ 2147483647 w 59"/>
                  <a:gd name="T11" fmla="*/ 2147483647 h 2"/>
                  <a:gd name="T12" fmla="*/ 2147483647 w 59"/>
                  <a:gd name="T13" fmla="*/ 2147483647 h 2"/>
                  <a:gd name="T14" fmla="*/ 2147483647 w 59"/>
                  <a:gd name="T15" fmla="*/ 0 h 2"/>
                  <a:gd name="T16" fmla="*/ 2147483647 w 59"/>
                  <a:gd name="T17" fmla="*/ 0 h 2"/>
                  <a:gd name="T18" fmla="*/ 2147483647 w 59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"/>
                  <a:gd name="T32" fmla="*/ 59 w 5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">
                    <a:moveTo>
                      <a:pt x="59" y="2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8" name="Freeform 94"/>
              <p:cNvSpPr>
                <a:spLocks/>
              </p:cNvSpPr>
              <p:nvPr/>
            </p:nvSpPr>
            <p:spPr bwMode="auto">
              <a:xfrm>
                <a:off x="6351588" y="3796665"/>
                <a:ext cx="7937" cy="327025"/>
              </a:xfrm>
              <a:custGeom>
                <a:avLst/>
                <a:gdLst>
                  <a:gd name="T0" fmla="*/ 2147483647 w 3"/>
                  <a:gd name="T1" fmla="*/ 2147483647 h 153"/>
                  <a:gd name="T2" fmla="*/ 2147483647 w 3"/>
                  <a:gd name="T3" fmla="*/ 2147483647 h 153"/>
                  <a:gd name="T4" fmla="*/ 2147483647 w 3"/>
                  <a:gd name="T5" fmla="*/ 0 h 153"/>
                  <a:gd name="T6" fmla="*/ 0 w 3"/>
                  <a:gd name="T7" fmla="*/ 0 h 153"/>
                  <a:gd name="T8" fmla="*/ 0 w 3"/>
                  <a:gd name="T9" fmla="*/ 2147483647 h 153"/>
                  <a:gd name="T10" fmla="*/ 2147483647 w 3"/>
                  <a:gd name="T11" fmla="*/ 2147483647 h 153"/>
                  <a:gd name="T12" fmla="*/ 2147483647 w 3"/>
                  <a:gd name="T13" fmla="*/ 2147483647 h 153"/>
                  <a:gd name="T14" fmla="*/ 2147483647 w 3"/>
                  <a:gd name="T15" fmla="*/ 2147483647 h 153"/>
                  <a:gd name="T16" fmla="*/ 2147483647 w 3"/>
                  <a:gd name="T17" fmla="*/ 2147483647 h 153"/>
                  <a:gd name="T18" fmla="*/ 2147483647 w 3"/>
                  <a:gd name="T19" fmla="*/ 2147483647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53"/>
                  <a:gd name="T32" fmla="*/ 3 w 3"/>
                  <a:gd name="T33" fmla="*/ 153 h 1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53">
                    <a:moveTo>
                      <a:pt x="1" y="153"/>
                    </a:moveTo>
                    <a:lnTo>
                      <a:pt x="3" y="15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1" y="151"/>
                    </a:lnTo>
                    <a:lnTo>
                      <a:pt x="1" y="153"/>
                    </a:lnTo>
                    <a:lnTo>
                      <a:pt x="3" y="153"/>
                    </a:lnTo>
                    <a:lnTo>
                      <a:pt x="3" y="151"/>
                    </a:lnTo>
                    <a:lnTo>
                      <a:pt x="1" y="1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9" name="Freeform 95"/>
              <p:cNvSpPr>
                <a:spLocks/>
              </p:cNvSpPr>
              <p:nvPr/>
            </p:nvSpPr>
            <p:spPr bwMode="auto">
              <a:xfrm>
                <a:off x="6227763" y="4118928"/>
                <a:ext cx="134937" cy="4762"/>
              </a:xfrm>
              <a:custGeom>
                <a:avLst/>
                <a:gdLst>
                  <a:gd name="T0" fmla="*/ 0 w 59"/>
                  <a:gd name="T1" fmla="*/ 0 h 2"/>
                  <a:gd name="T2" fmla="*/ 2147483647 w 59"/>
                  <a:gd name="T3" fmla="*/ 2147483647 h 2"/>
                  <a:gd name="T4" fmla="*/ 2147483647 w 59"/>
                  <a:gd name="T5" fmla="*/ 2147483647 h 2"/>
                  <a:gd name="T6" fmla="*/ 2147483647 w 59"/>
                  <a:gd name="T7" fmla="*/ 0 h 2"/>
                  <a:gd name="T8" fmla="*/ 2147483647 w 59"/>
                  <a:gd name="T9" fmla="*/ 0 h 2"/>
                  <a:gd name="T10" fmla="*/ 2147483647 w 59"/>
                  <a:gd name="T11" fmla="*/ 0 h 2"/>
                  <a:gd name="T12" fmla="*/ 0 w 59"/>
                  <a:gd name="T13" fmla="*/ 0 h 2"/>
                  <a:gd name="T14" fmla="*/ 0 w 59"/>
                  <a:gd name="T15" fmla="*/ 2147483647 h 2"/>
                  <a:gd name="T16" fmla="*/ 2147483647 w 59"/>
                  <a:gd name="T17" fmla="*/ 2147483647 h 2"/>
                  <a:gd name="T18" fmla="*/ 0 w 5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"/>
                  <a:gd name="T32" fmla="*/ 59 w 5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">
                    <a:moveTo>
                      <a:pt x="0" y="0"/>
                    </a:moveTo>
                    <a:lnTo>
                      <a:pt x="2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0" name="Freeform 96"/>
              <p:cNvSpPr>
                <a:spLocks/>
              </p:cNvSpPr>
              <p:nvPr/>
            </p:nvSpPr>
            <p:spPr bwMode="auto">
              <a:xfrm>
                <a:off x="6227763" y="3791903"/>
                <a:ext cx="6350" cy="327025"/>
              </a:xfrm>
              <a:custGeom>
                <a:avLst/>
                <a:gdLst>
                  <a:gd name="T0" fmla="*/ 2147483647 w 3"/>
                  <a:gd name="T1" fmla="*/ 0 h 153"/>
                  <a:gd name="T2" fmla="*/ 0 w 3"/>
                  <a:gd name="T3" fmla="*/ 2147483647 h 153"/>
                  <a:gd name="T4" fmla="*/ 0 w 3"/>
                  <a:gd name="T5" fmla="*/ 2147483647 h 153"/>
                  <a:gd name="T6" fmla="*/ 2147483647 w 3"/>
                  <a:gd name="T7" fmla="*/ 2147483647 h 153"/>
                  <a:gd name="T8" fmla="*/ 2147483647 w 3"/>
                  <a:gd name="T9" fmla="*/ 2147483647 h 153"/>
                  <a:gd name="T10" fmla="*/ 2147483647 w 3"/>
                  <a:gd name="T11" fmla="*/ 2147483647 h 153"/>
                  <a:gd name="T12" fmla="*/ 2147483647 w 3"/>
                  <a:gd name="T13" fmla="*/ 0 h 153"/>
                  <a:gd name="T14" fmla="*/ 0 w 3"/>
                  <a:gd name="T15" fmla="*/ 0 h 153"/>
                  <a:gd name="T16" fmla="*/ 0 w 3"/>
                  <a:gd name="T17" fmla="*/ 2147483647 h 153"/>
                  <a:gd name="T18" fmla="*/ 2147483647 w 3"/>
                  <a:gd name="T19" fmla="*/ 0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53"/>
                  <a:gd name="T32" fmla="*/ 3 w 3"/>
                  <a:gd name="T33" fmla="*/ 153 h 1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53">
                    <a:moveTo>
                      <a:pt x="2" y="0"/>
                    </a:moveTo>
                    <a:lnTo>
                      <a:pt x="0" y="2"/>
                    </a:lnTo>
                    <a:lnTo>
                      <a:pt x="0" y="153"/>
                    </a:lnTo>
                    <a:lnTo>
                      <a:pt x="3" y="15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1" name="Rectangle 97"/>
              <p:cNvSpPr>
                <a:spLocks noChangeArrowheads="1"/>
              </p:cNvSpPr>
              <p:nvPr/>
            </p:nvSpPr>
            <p:spPr bwMode="auto">
              <a:xfrm>
                <a:off x="6491288" y="3806190"/>
                <a:ext cx="130175" cy="3222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2" name="Freeform 98"/>
              <p:cNvSpPr>
                <a:spLocks/>
              </p:cNvSpPr>
              <p:nvPr/>
            </p:nvSpPr>
            <p:spPr bwMode="auto">
              <a:xfrm>
                <a:off x="6491288" y="3801428"/>
                <a:ext cx="134937" cy="4762"/>
              </a:xfrm>
              <a:custGeom>
                <a:avLst/>
                <a:gdLst>
                  <a:gd name="T0" fmla="*/ 2147483647 w 58"/>
                  <a:gd name="T1" fmla="*/ 2147483647 h 2"/>
                  <a:gd name="T2" fmla="*/ 2147483647 w 58"/>
                  <a:gd name="T3" fmla="*/ 0 h 2"/>
                  <a:gd name="T4" fmla="*/ 0 w 58"/>
                  <a:gd name="T5" fmla="*/ 0 h 2"/>
                  <a:gd name="T6" fmla="*/ 0 w 58"/>
                  <a:gd name="T7" fmla="*/ 2147483647 h 2"/>
                  <a:gd name="T8" fmla="*/ 2147483647 w 58"/>
                  <a:gd name="T9" fmla="*/ 2147483647 h 2"/>
                  <a:gd name="T10" fmla="*/ 2147483647 w 58"/>
                  <a:gd name="T11" fmla="*/ 2147483647 h 2"/>
                  <a:gd name="T12" fmla="*/ 2147483647 w 58"/>
                  <a:gd name="T13" fmla="*/ 2147483647 h 2"/>
                  <a:gd name="T14" fmla="*/ 2147483647 w 58"/>
                  <a:gd name="T15" fmla="*/ 0 h 2"/>
                  <a:gd name="T16" fmla="*/ 2147483647 w 58"/>
                  <a:gd name="T17" fmla="*/ 0 h 2"/>
                  <a:gd name="T18" fmla="*/ 2147483647 w 58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2"/>
                  <a:gd name="T32" fmla="*/ 58 w 58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2">
                    <a:moveTo>
                      <a:pt x="58" y="2"/>
                    </a:moveTo>
                    <a:lnTo>
                      <a:pt x="5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3" name="Freeform 100"/>
              <p:cNvSpPr>
                <a:spLocks/>
              </p:cNvSpPr>
              <p:nvPr/>
            </p:nvSpPr>
            <p:spPr bwMode="auto">
              <a:xfrm>
                <a:off x="6500813" y="4128453"/>
                <a:ext cx="130175" cy="4762"/>
              </a:xfrm>
              <a:custGeom>
                <a:avLst/>
                <a:gdLst>
                  <a:gd name="T0" fmla="*/ 0 w 57"/>
                  <a:gd name="T1" fmla="*/ 0 h 2"/>
                  <a:gd name="T2" fmla="*/ 2147483647 w 57"/>
                  <a:gd name="T3" fmla="*/ 2147483647 h 2"/>
                  <a:gd name="T4" fmla="*/ 2147483647 w 57"/>
                  <a:gd name="T5" fmla="*/ 2147483647 h 2"/>
                  <a:gd name="T6" fmla="*/ 2147483647 w 57"/>
                  <a:gd name="T7" fmla="*/ 0 h 2"/>
                  <a:gd name="T8" fmla="*/ 2147483647 w 57"/>
                  <a:gd name="T9" fmla="*/ 0 h 2"/>
                  <a:gd name="T10" fmla="*/ 2147483647 w 57"/>
                  <a:gd name="T11" fmla="*/ 0 h 2"/>
                  <a:gd name="T12" fmla="*/ 0 w 57"/>
                  <a:gd name="T13" fmla="*/ 0 h 2"/>
                  <a:gd name="T14" fmla="*/ 0 w 57"/>
                  <a:gd name="T15" fmla="*/ 2147483647 h 2"/>
                  <a:gd name="T16" fmla="*/ 2147483647 w 57"/>
                  <a:gd name="T17" fmla="*/ 2147483647 h 2"/>
                  <a:gd name="T18" fmla="*/ 0 w 5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2"/>
                  <a:gd name="T32" fmla="*/ 57 w 5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2">
                    <a:moveTo>
                      <a:pt x="0" y="0"/>
                    </a:moveTo>
                    <a:lnTo>
                      <a:pt x="1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4" name="Freeform 111"/>
              <p:cNvSpPr>
                <a:spLocks/>
              </p:cNvSpPr>
              <p:nvPr/>
            </p:nvSpPr>
            <p:spPr bwMode="auto">
              <a:xfrm>
                <a:off x="8797925" y="6568440"/>
                <a:ext cx="19050" cy="19050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2147483647 w 9"/>
                  <a:gd name="T5" fmla="*/ 0 h 9"/>
                  <a:gd name="T6" fmla="*/ 2147483647 w 9"/>
                  <a:gd name="T7" fmla="*/ 2147483647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2147483647 w 9"/>
                  <a:gd name="T13" fmla="*/ 2147483647 h 9"/>
                  <a:gd name="T14" fmla="*/ 2147483647 w 9"/>
                  <a:gd name="T15" fmla="*/ 2147483647 h 9"/>
                  <a:gd name="T16" fmla="*/ 2147483647 w 9"/>
                  <a:gd name="T17" fmla="*/ 2147483647 h 9"/>
                  <a:gd name="T18" fmla="*/ 2147483647 w 9"/>
                  <a:gd name="T19" fmla="*/ 2147483647 h 9"/>
                  <a:gd name="T20" fmla="*/ 2147483647 w 9"/>
                  <a:gd name="T21" fmla="*/ 2147483647 h 9"/>
                  <a:gd name="T22" fmla="*/ 2147483647 w 9"/>
                  <a:gd name="T23" fmla="*/ 2147483647 h 9"/>
                  <a:gd name="T24" fmla="*/ 2147483647 w 9"/>
                  <a:gd name="T25" fmla="*/ 2147483647 h 9"/>
                  <a:gd name="T26" fmla="*/ 2147483647 w 9"/>
                  <a:gd name="T27" fmla="*/ 2147483647 h 9"/>
                  <a:gd name="T28" fmla="*/ 2147483647 w 9"/>
                  <a:gd name="T29" fmla="*/ 2147483647 h 9"/>
                  <a:gd name="T30" fmla="*/ 2147483647 w 9"/>
                  <a:gd name="T31" fmla="*/ 2147483647 h 9"/>
                  <a:gd name="T32" fmla="*/ 2147483647 w 9"/>
                  <a:gd name="T33" fmla="*/ 2147483647 h 9"/>
                  <a:gd name="T34" fmla="*/ 2147483647 w 9"/>
                  <a:gd name="T35" fmla="*/ 2147483647 h 9"/>
                  <a:gd name="T36" fmla="*/ 0 w 9"/>
                  <a:gd name="T37" fmla="*/ 2147483647 h 9"/>
                  <a:gd name="T38" fmla="*/ 0 w 9"/>
                  <a:gd name="T39" fmla="*/ 2147483647 h 9"/>
                  <a:gd name="T40" fmla="*/ 0 w 9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9"/>
                  <a:gd name="T65" fmla="*/ 9 w 9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5" name="Freeform 114"/>
              <p:cNvSpPr>
                <a:spLocks/>
              </p:cNvSpPr>
              <p:nvPr/>
            </p:nvSpPr>
            <p:spPr bwMode="auto">
              <a:xfrm>
                <a:off x="7146925" y="3490278"/>
                <a:ext cx="38100" cy="36512"/>
              </a:xfrm>
              <a:custGeom>
                <a:avLst/>
                <a:gdLst>
                  <a:gd name="T0" fmla="*/ 2147483647 w 16"/>
                  <a:gd name="T1" fmla="*/ 0 h 18"/>
                  <a:gd name="T2" fmla="*/ 2147483647 w 16"/>
                  <a:gd name="T3" fmla="*/ 2147483647 h 18"/>
                  <a:gd name="T4" fmla="*/ 2147483647 w 16"/>
                  <a:gd name="T5" fmla="*/ 2147483647 h 18"/>
                  <a:gd name="T6" fmla="*/ 2147483647 w 16"/>
                  <a:gd name="T7" fmla="*/ 2147483647 h 18"/>
                  <a:gd name="T8" fmla="*/ 2147483647 w 16"/>
                  <a:gd name="T9" fmla="*/ 2147483647 h 18"/>
                  <a:gd name="T10" fmla="*/ 2147483647 w 16"/>
                  <a:gd name="T11" fmla="*/ 2147483647 h 18"/>
                  <a:gd name="T12" fmla="*/ 2147483647 w 16"/>
                  <a:gd name="T13" fmla="*/ 2147483647 h 18"/>
                  <a:gd name="T14" fmla="*/ 2147483647 w 16"/>
                  <a:gd name="T15" fmla="*/ 2147483647 h 18"/>
                  <a:gd name="T16" fmla="*/ 2147483647 w 16"/>
                  <a:gd name="T17" fmla="*/ 2147483647 h 18"/>
                  <a:gd name="T18" fmla="*/ 2147483647 w 16"/>
                  <a:gd name="T19" fmla="*/ 2147483647 h 18"/>
                  <a:gd name="T20" fmla="*/ 2147483647 w 16"/>
                  <a:gd name="T21" fmla="*/ 2147483647 h 18"/>
                  <a:gd name="T22" fmla="*/ 2147483647 w 16"/>
                  <a:gd name="T23" fmla="*/ 2147483647 h 18"/>
                  <a:gd name="T24" fmla="*/ 2147483647 w 16"/>
                  <a:gd name="T25" fmla="*/ 2147483647 h 18"/>
                  <a:gd name="T26" fmla="*/ 2147483647 w 16"/>
                  <a:gd name="T27" fmla="*/ 2147483647 h 18"/>
                  <a:gd name="T28" fmla="*/ 2147483647 w 16"/>
                  <a:gd name="T29" fmla="*/ 2147483647 h 18"/>
                  <a:gd name="T30" fmla="*/ 2147483647 w 16"/>
                  <a:gd name="T31" fmla="*/ 2147483647 h 18"/>
                  <a:gd name="T32" fmla="*/ 2147483647 w 16"/>
                  <a:gd name="T33" fmla="*/ 2147483647 h 18"/>
                  <a:gd name="T34" fmla="*/ 2147483647 w 16"/>
                  <a:gd name="T35" fmla="*/ 2147483647 h 18"/>
                  <a:gd name="T36" fmla="*/ 2147483647 w 16"/>
                  <a:gd name="T37" fmla="*/ 2147483647 h 18"/>
                  <a:gd name="T38" fmla="*/ 2147483647 w 16"/>
                  <a:gd name="T39" fmla="*/ 2147483647 h 18"/>
                  <a:gd name="T40" fmla="*/ 2147483647 w 16"/>
                  <a:gd name="T41" fmla="*/ 2147483647 h 18"/>
                  <a:gd name="T42" fmla="*/ 2147483647 w 16"/>
                  <a:gd name="T43" fmla="*/ 2147483647 h 18"/>
                  <a:gd name="T44" fmla="*/ 0 w 16"/>
                  <a:gd name="T45" fmla="*/ 2147483647 h 18"/>
                  <a:gd name="T46" fmla="*/ 0 w 16"/>
                  <a:gd name="T47" fmla="*/ 2147483647 h 18"/>
                  <a:gd name="T48" fmla="*/ 0 w 16"/>
                  <a:gd name="T49" fmla="*/ 2147483647 h 18"/>
                  <a:gd name="T50" fmla="*/ 0 w 16"/>
                  <a:gd name="T51" fmla="*/ 2147483647 h 18"/>
                  <a:gd name="T52" fmla="*/ 0 w 16"/>
                  <a:gd name="T53" fmla="*/ 2147483647 h 18"/>
                  <a:gd name="T54" fmla="*/ 2147483647 w 16"/>
                  <a:gd name="T55" fmla="*/ 2147483647 h 18"/>
                  <a:gd name="T56" fmla="*/ 2147483647 w 16"/>
                  <a:gd name="T57" fmla="*/ 2147483647 h 18"/>
                  <a:gd name="T58" fmla="*/ 2147483647 w 16"/>
                  <a:gd name="T59" fmla="*/ 2147483647 h 18"/>
                  <a:gd name="T60" fmla="*/ 2147483647 w 16"/>
                  <a:gd name="T61" fmla="*/ 2147483647 h 18"/>
                  <a:gd name="T62" fmla="*/ 2147483647 w 16"/>
                  <a:gd name="T63" fmla="*/ 2147483647 h 18"/>
                  <a:gd name="T64" fmla="*/ 2147483647 w 16"/>
                  <a:gd name="T65" fmla="*/ 0 h 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8"/>
                  <a:gd name="T101" fmla="*/ 16 w 16"/>
                  <a:gd name="T102" fmla="*/ 18 h 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8">
                    <a:moveTo>
                      <a:pt x="8" y="0"/>
                    </a:move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6" name="Freeform 143"/>
              <p:cNvSpPr>
                <a:spLocks/>
              </p:cNvSpPr>
              <p:nvPr/>
            </p:nvSpPr>
            <p:spPr bwMode="auto">
              <a:xfrm>
                <a:off x="9390063" y="6717665"/>
                <a:ext cx="322262" cy="303213"/>
              </a:xfrm>
              <a:custGeom>
                <a:avLst/>
                <a:gdLst>
                  <a:gd name="T0" fmla="*/ 2147483647 w 141"/>
                  <a:gd name="T1" fmla="*/ 0 h 141"/>
                  <a:gd name="T2" fmla="*/ 2147483647 w 141"/>
                  <a:gd name="T3" fmla="*/ 2147483647 h 141"/>
                  <a:gd name="T4" fmla="*/ 2147483647 w 141"/>
                  <a:gd name="T5" fmla="*/ 2147483647 h 141"/>
                  <a:gd name="T6" fmla="*/ 2147483647 w 141"/>
                  <a:gd name="T7" fmla="*/ 2147483647 h 141"/>
                  <a:gd name="T8" fmla="*/ 2147483647 w 141"/>
                  <a:gd name="T9" fmla="*/ 2147483647 h 141"/>
                  <a:gd name="T10" fmla="*/ 2147483647 w 141"/>
                  <a:gd name="T11" fmla="*/ 2147483647 h 141"/>
                  <a:gd name="T12" fmla="*/ 2147483647 w 141"/>
                  <a:gd name="T13" fmla="*/ 2147483647 h 141"/>
                  <a:gd name="T14" fmla="*/ 2147483647 w 141"/>
                  <a:gd name="T15" fmla="*/ 2147483647 h 141"/>
                  <a:gd name="T16" fmla="*/ 2147483647 w 141"/>
                  <a:gd name="T17" fmla="*/ 2147483647 h 141"/>
                  <a:gd name="T18" fmla="*/ 2147483647 w 141"/>
                  <a:gd name="T19" fmla="*/ 2147483647 h 141"/>
                  <a:gd name="T20" fmla="*/ 2147483647 w 141"/>
                  <a:gd name="T21" fmla="*/ 2147483647 h 141"/>
                  <a:gd name="T22" fmla="*/ 2147483647 w 141"/>
                  <a:gd name="T23" fmla="*/ 2147483647 h 141"/>
                  <a:gd name="T24" fmla="*/ 2147483647 w 141"/>
                  <a:gd name="T25" fmla="*/ 2147483647 h 141"/>
                  <a:gd name="T26" fmla="*/ 2147483647 w 141"/>
                  <a:gd name="T27" fmla="*/ 2147483647 h 141"/>
                  <a:gd name="T28" fmla="*/ 2147483647 w 141"/>
                  <a:gd name="T29" fmla="*/ 2147483647 h 141"/>
                  <a:gd name="T30" fmla="*/ 2147483647 w 141"/>
                  <a:gd name="T31" fmla="*/ 2147483647 h 141"/>
                  <a:gd name="T32" fmla="*/ 2147483647 w 141"/>
                  <a:gd name="T33" fmla="*/ 2147483647 h 141"/>
                  <a:gd name="T34" fmla="*/ 2147483647 w 141"/>
                  <a:gd name="T35" fmla="*/ 2147483647 h 141"/>
                  <a:gd name="T36" fmla="*/ 2147483647 w 141"/>
                  <a:gd name="T37" fmla="*/ 2147483647 h 141"/>
                  <a:gd name="T38" fmla="*/ 2147483647 w 141"/>
                  <a:gd name="T39" fmla="*/ 2147483647 h 141"/>
                  <a:gd name="T40" fmla="*/ 2147483647 w 141"/>
                  <a:gd name="T41" fmla="*/ 2147483647 h 141"/>
                  <a:gd name="T42" fmla="*/ 2147483647 w 141"/>
                  <a:gd name="T43" fmla="*/ 2147483647 h 141"/>
                  <a:gd name="T44" fmla="*/ 2147483647 w 141"/>
                  <a:gd name="T45" fmla="*/ 2147483647 h 141"/>
                  <a:gd name="T46" fmla="*/ 2147483647 w 141"/>
                  <a:gd name="T47" fmla="*/ 2147483647 h 141"/>
                  <a:gd name="T48" fmla="*/ 0 w 141"/>
                  <a:gd name="T49" fmla="*/ 2147483647 h 141"/>
                  <a:gd name="T50" fmla="*/ 2147483647 w 141"/>
                  <a:gd name="T51" fmla="*/ 2147483647 h 141"/>
                  <a:gd name="T52" fmla="*/ 2147483647 w 141"/>
                  <a:gd name="T53" fmla="*/ 2147483647 h 141"/>
                  <a:gd name="T54" fmla="*/ 2147483647 w 141"/>
                  <a:gd name="T55" fmla="*/ 2147483647 h 141"/>
                  <a:gd name="T56" fmla="*/ 2147483647 w 141"/>
                  <a:gd name="T57" fmla="*/ 2147483647 h 141"/>
                  <a:gd name="T58" fmla="*/ 2147483647 w 141"/>
                  <a:gd name="T59" fmla="*/ 2147483647 h 141"/>
                  <a:gd name="T60" fmla="*/ 2147483647 w 141"/>
                  <a:gd name="T61" fmla="*/ 2147483647 h 141"/>
                  <a:gd name="T62" fmla="*/ 2147483647 w 141"/>
                  <a:gd name="T63" fmla="*/ 2147483647 h 141"/>
                  <a:gd name="T64" fmla="*/ 2147483647 w 141"/>
                  <a:gd name="T65" fmla="*/ 0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1"/>
                  <a:gd name="T100" fmla="*/ 0 h 141"/>
                  <a:gd name="T101" fmla="*/ 141 w 141"/>
                  <a:gd name="T102" fmla="*/ 141 h 1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1" h="141">
                    <a:moveTo>
                      <a:pt x="71" y="0"/>
                    </a:moveTo>
                    <a:lnTo>
                      <a:pt x="85" y="2"/>
                    </a:lnTo>
                    <a:lnTo>
                      <a:pt x="99" y="5"/>
                    </a:lnTo>
                    <a:lnTo>
                      <a:pt x="110" y="11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2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39" y="85"/>
                    </a:lnTo>
                    <a:lnTo>
                      <a:pt x="136" y="97"/>
                    </a:lnTo>
                    <a:lnTo>
                      <a:pt x="130" y="110"/>
                    </a:lnTo>
                    <a:lnTo>
                      <a:pt x="120" y="121"/>
                    </a:lnTo>
                    <a:lnTo>
                      <a:pt x="110" y="128"/>
                    </a:lnTo>
                    <a:lnTo>
                      <a:pt x="99" y="135"/>
                    </a:lnTo>
                    <a:lnTo>
                      <a:pt x="85" y="139"/>
                    </a:lnTo>
                    <a:lnTo>
                      <a:pt x="71" y="141"/>
                    </a:lnTo>
                    <a:lnTo>
                      <a:pt x="56" y="139"/>
                    </a:lnTo>
                    <a:lnTo>
                      <a:pt x="44" y="135"/>
                    </a:lnTo>
                    <a:lnTo>
                      <a:pt x="31" y="128"/>
                    </a:lnTo>
                    <a:lnTo>
                      <a:pt x="21" y="121"/>
                    </a:lnTo>
                    <a:lnTo>
                      <a:pt x="13" y="110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1"/>
                    </a:lnTo>
                    <a:lnTo>
                      <a:pt x="2" y="57"/>
                    </a:lnTo>
                    <a:lnTo>
                      <a:pt x="7" y="42"/>
                    </a:lnTo>
                    <a:lnTo>
                      <a:pt x="13" y="32"/>
                    </a:lnTo>
                    <a:lnTo>
                      <a:pt x="21" y="21"/>
                    </a:lnTo>
                    <a:lnTo>
                      <a:pt x="31" y="11"/>
                    </a:lnTo>
                    <a:lnTo>
                      <a:pt x="44" y="5"/>
                    </a:lnTo>
                    <a:lnTo>
                      <a:pt x="56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7" name="Freeform 144"/>
              <p:cNvSpPr>
                <a:spLocks/>
              </p:cNvSpPr>
              <p:nvPr/>
            </p:nvSpPr>
            <p:spPr bwMode="auto">
              <a:xfrm>
                <a:off x="9553575" y="6712903"/>
                <a:ext cx="166688" cy="157162"/>
              </a:xfrm>
              <a:custGeom>
                <a:avLst/>
                <a:gdLst>
                  <a:gd name="T0" fmla="*/ 2147483647 w 73"/>
                  <a:gd name="T1" fmla="*/ 2147483647 h 74"/>
                  <a:gd name="T2" fmla="*/ 2147483647 w 73"/>
                  <a:gd name="T3" fmla="*/ 2147483647 h 74"/>
                  <a:gd name="T4" fmla="*/ 2147483647 w 73"/>
                  <a:gd name="T5" fmla="*/ 2147483647 h 74"/>
                  <a:gd name="T6" fmla="*/ 2147483647 w 73"/>
                  <a:gd name="T7" fmla="*/ 2147483647 h 74"/>
                  <a:gd name="T8" fmla="*/ 2147483647 w 73"/>
                  <a:gd name="T9" fmla="*/ 2147483647 h 74"/>
                  <a:gd name="T10" fmla="*/ 2147483647 w 73"/>
                  <a:gd name="T11" fmla="*/ 2147483647 h 74"/>
                  <a:gd name="T12" fmla="*/ 2147483647 w 73"/>
                  <a:gd name="T13" fmla="*/ 2147483647 h 74"/>
                  <a:gd name="T14" fmla="*/ 2147483647 w 73"/>
                  <a:gd name="T15" fmla="*/ 2147483647 h 74"/>
                  <a:gd name="T16" fmla="*/ 2147483647 w 73"/>
                  <a:gd name="T17" fmla="*/ 2147483647 h 74"/>
                  <a:gd name="T18" fmla="*/ 0 w 73"/>
                  <a:gd name="T19" fmla="*/ 0 h 74"/>
                  <a:gd name="T20" fmla="*/ 0 w 73"/>
                  <a:gd name="T21" fmla="*/ 2147483647 h 74"/>
                  <a:gd name="T22" fmla="*/ 2147483647 w 73"/>
                  <a:gd name="T23" fmla="*/ 2147483647 h 74"/>
                  <a:gd name="T24" fmla="*/ 2147483647 w 73"/>
                  <a:gd name="T25" fmla="*/ 2147483647 h 74"/>
                  <a:gd name="T26" fmla="*/ 2147483647 w 73"/>
                  <a:gd name="T27" fmla="*/ 2147483647 h 74"/>
                  <a:gd name="T28" fmla="*/ 2147483647 w 73"/>
                  <a:gd name="T29" fmla="*/ 2147483647 h 74"/>
                  <a:gd name="T30" fmla="*/ 2147483647 w 73"/>
                  <a:gd name="T31" fmla="*/ 2147483647 h 74"/>
                  <a:gd name="T32" fmla="*/ 2147483647 w 73"/>
                  <a:gd name="T33" fmla="*/ 2147483647 h 74"/>
                  <a:gd name="T34" fmla="*/ 2147483647 w 73"/>
                  <a:gd name="T35" fmla="*/ 2147483647 h 74"/>
                  <a:gd name="T36" fmla="*/ 2147483647 w 73"/>
                  <a:gd name="T37" fmla="*/ 2147483647 h 74"/>
                  <a:gd name="T38" fmla="*/ 2147483647 w 73"/>
                  <a:gd name="T39" fmla="*/ 2147483647 h 74"/>
                  <a:gd name="T40" fmla="*/ 2147483647 w 73"/>
                  <a:gd name="T41" fmla="*/ 2147483647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74"/>
                  <a:gd name="T65" fmla="*/ 73 w 73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74">
                    <a:moveTo>
                      <a:pt x="73" y="74"/>
                    </a:moveTo>
                    <a:lnTo>
                      <a:pt x="73" y="74"/>
                    </a:lnTo>
                    <a:lnTo>
                      <a:pt x="71" y="58"/>
                    </a:lnTo>
                    <a:lnTo>
                      <a:pt x="68" y="44"/>
                    </a:lnTo>
                    <a:lnTo>
                      <a:pt x="60" y="31"/>
                    </a:lnTo>
                    <a:lnTo>
                      <a:pt x="51" y="21"/>
                    </a:lnTo>
                    <a:lnTo>
                      <a:pt x="42" y="13"/>
                    </a:lnTo>
                    <a:lnTo>
                      <a:pt x="29" y="5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4" y="6"/>
                    </a:lnTo>
                    <a:lnTo>
                      <a:pt x="26" y="11"/>
                    </a:lnTo>
                    <a:lnTo>
                      <a:pt x="37" y="17"/>
                    </a:lnTo>
                    <a:lnTo>
                      <a:pt x="48" y="25"/>
                    </a:lnTo>
                    <a:lnTo>
                      <a:pt x="56" y="36"/>
                    </a:lnTo>
                    <a:lnTo>
                      <a:pt x="62" y="47"/>
                    </a:lnTo>
                    <a:lnTo>
                      <a:pt x="67" y="60"/>
                    </a:lnTo>
                    <a:lnTo>
                      <a:pt x="67" y="74"/>
                    </a:lnTo>
                    <a:lnTo>
                      <a:pt x="73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8" name="Freeform 145"/>
              <p:cNvSpPr>
                <a:spLocks/>
              </p:cNvSpPr>
              <p:nvPr/>
            </p:nvSpPr>
            <p:spPr bwMode="auto">
              <a:xfrm>
                <a:off x="9553575" y="6870065"/>
                <a:ext cx="166688" cy="155575"/>
              </a:xfrm>
              <a:custGeom>
                <a:avLst/>
                <a:gdLst>
                  <a:gd name="T0" fmla="*/ 0 w 73"/>
                  <a:gd name="T1" fmla="*/ 2147483647 h 73"/>
                  <a:gd name="T2" fmla="*/ 0 w 73"/>
                  <a:gd name="T3" fmla="*/ 2147483647 h 73"/>
                  <a:gd name="T4" fmla="*/ 2147483647 w 73"/>
                  <a:gd name="T5" fmla="*/ 2147483647 h 73"/>
                  <a:gd name="T6" fmla="*/ 2147483647 w 73"/>
                  <a:gd name="T7" fmla="*/ 2147483647 h 73"/>
                  <a:gd name="T8" fmla="*/ 2147483647 w 73"/>
                  <a:gd name="T9" fmla="*/ 2147483647 h 73"/>
                  <a:gd name="T10" fmla="*/ 2147483647 w 73"/>
                  <a:gd name="T11" fmla="*/ 2147483647 h 73"/>
                  <a:gd name="T12" fmla="*/ 2147483647 w 73"/>
                  <a:gd name="T13" fmla="*/ 2147483647 h 73"/>
                  <a:gd name="T14" fmla="*/ 2147483647 w 73"/>
                  <a:gd name="T15" fmla="*/ 2147483647 h 73"/>
                  <a:gd name="T16" fmla="*/ 2147483647 w 73"/>
                  <a:gd name="T17" fmla="*/ 2147483647 h 73"/>
                  <a:gd name="T18" fmla="*/ 2147483647 w 73"/>
                  <a:gd name="T19" fmla="*/ 0 h 73"/>
                  <a:gd name="T20" fmla="*/ 2147483647 w 73"/>
                  <a:gd name="T21" fmla="*/ 0 h 73"/>
                  <a:gd name="T22" fmla="*/ 2147483647 w 73"/>
                  <a:gd name="T23" fmla="*/ 2147483647 h 73"/>
                  <a:gd name="T24" fmla="*/ 2147483647 w 73"/>
                  <a:gd name="T25" fmla="*/ 2147483647 h 73"/>
                  <a:gd name="T26" fmla="*/ 2147483647 w 73"/>
                  <a:gd name="T27" fmla="*/ 2147483647 h 73"/>
                  <a:gd name="T28" fmla="*/ 2147483647 w 73"/>
                  <a:gd name="T29" fmla="*/ 2147483647 h 73"/>
                  <a:gd name="T30" fmla="*/ 2147483647 w 73"/>
                  <a:gd name="T31" fmla="*/ 2147483647 h 73"/>
                  <a:gd name="T32" fmla="*/ 2147483647 w 73"/>
                  <a:gd name="T33" fmla="*/ 2147483647 h 73"/>
                  <a:gd name="T34" fmla="*/ 2147483647 w 73"/>
                  <a:gd name="T35" fmla="*/ 2147483647 h 73"/>
                  <a:gd name="T36" fmla="*/ 0 w 73"/>
                  <a:gd name="T37" fmla="*/ 2147483647 h 73"/>
                  <a:gd name="T38" fmla="*/ 0 w 73"/>
                  <a:gd name="T39" fmla="*/ 2147483647 h 73"/>
                  <a:gd name="T40" fmla="*/ 0 w 73"/>
                  <a:gd name="T41" fmla="*/ 2147483647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73"/>
                  <a:gd name="T65" fmla="*/ 73 w 73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73">
                    <a:moveTo>
                      <a:pt x="0" y="73"/>
                    </a:moveTo>
                    <a:lnTo>
                      <a:pt x="0" y="73"/>
                    </a:lnTo>
                    <a:lnTo>
                      <a:pt x="15" y="71"/>
                    </a:lnTo>
                    <a:lnTo>
                      <a:pt x="29" y="67"/>
                    </a:lnTo>
                    <a:lnTo>
                      <a:pt x="42" y="60"/>
                    </a:lnTo>
                    <a:lnTo>
                      <a:pt x="51" y="51"/>
                    </a:lnTo>
                    <a:lnTo>
                      <a:pt x="60" y="40"/>
                    </a:lnTo>
                    <a:lnTo>
                      <a:pt x="68" y="28"/>
                    </a:lnTo>
                    <a:lnTo>
                      <a:pt x="71" y="14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62" y="26"/>
                    </a:lnTo>
                    <a:lnTo>
                      <a:pt x="56" y="37"/>
                    </a:lnTo>
                    <a:lnTo>
                      <a:pt x="48" y="46"/>
                    </a:lnTo>
                    <a:lnTo>
                      <a:pt x="37" y="56"/>
                    </a:lnTo>
                    <a:lnTo>
                      <a:pt x="26" y="62"/>
                    </a:lnTo>
                    <a:lnTo>
                      <a:pt x="14" y="65"/>
                    </a:lnTo>
                    <a:lnTo>
                      <a:pt x="0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9" name="Freeform 146"/>
              <p:cNvSpPr>
                <a:spLocks/>
              </p:cNvSpPr>
              <p:nvPr/>
            </p:nvSpPr>
            <p:spPr bwMode="auto">
              <a:xfrm>
                <a:off x="9383713" y="6870065"/>
                <a:ext cx="169862" cy="155575"/>
              </a:xfrm>
              <a:custGeom>
                <a:avLst/>
                <a:gdLst>
                  <a:gd name="T0" fmla="*/ 0 w 74"/>
                  <a:gd name="T1" fmla="*/ 0 h 73"/>
                  <a:gd name="T2" fmla="*/ 0 w 74"/>
                  <a:gd name="T3" fmla="*/ 0 h 73"/>
                  <a:gd name="T4" fmla="*/ 2147483647 w 74"/>
                  <a:gd name="T5" fmla="*/ 2147483647 h 73"/>
                  <a:gd name="T6" fmla="*/ 2147483647 w 74"/>
                  <a:gd name="T7" fmla="*/ 2147483647 h 73"/>
                  <a:gd name="T8" fmla="*/ 2147483647 w 74"/>
                  <a:gd name="T9" fmla="*/ 2147483647 h 73"/>
                  <a:gd name="T10" fmla="*/ 2147483647 w 74"/>
                  <a:gd name="T11" fmla="*/ 2147483647 h 73"/>
                  <a:gd name="T12" fmla="*/ 2147483647 w 74"/>
                  <a:gd name="T13" fmla="*/ 2147483647 h 73"/>
                  <a:gd name="T14" fmla="*/ 2147483647 w 74"/>
                  <a:gd name="T15" fmla="*/ 2147483647 h 73"/>
                  <a:gd name="T16" fmla="*/ 2147483647 w 74"/>
                  <a:gd name="T17" fmla="*/ 2147483647 h 73"/>
                  <a:gd name="T18" fmla="*/ 2147483647 w 74"/>
                  <a:gd name="T19" fmla="*/ 2147483647 h 73"/>
                  <a:gd name="T20" fmla="*/ 2147483647 w 74"/>
                  <a:gd name="T21" fmla="*/ 2147483647 h 73"/>
                  <a:gd name="T22" fmla="*/ 2147483647 w 74"/>
                  <a:gd name="T23" fmla="*/ 2147483647 h 73"/>
                  <a:gd name="T24" fmla="*/ 2147483647 w 74"/>
                  <a:gd name="T25" fmla="*/ 2147483647 h 73"/>
                  <a:gd name="T26" fmla="*/ 2147483647 w 74"/>
                  <a:gd name="T27" fmla="*/ 2147483647 h 73"/>
                  <a:gd name="T28" fmla="*/ 2147483647 w 74"/>
                  <a:gd name="T29" fmla="*/ 2147483647 h 73"/>
                  <a:gd name="T30" fmla="*/ 2147483647 w 74"/>
                  <a:gd name="T31" fmla="*/ 2147483647 h 73"/>
                  <a:gd name="T32" fmla="*/ 2147483647 w 74"/>
                  <a:gd name="T33" fmla="*/ 2147483647 h 73"/>
                  <a:gd name="T34" fmla="*/ 2147483647 w 74"/>
                  <a:gd name="T35" fmla="*/ 2147483647 h 73"/>
                  <a:gd name="T36" fmla="*/ 2147483647 w 74"/>
                  <a:gd name="T37" fmla="*/ 0 h 73"/>
                  <a:gd name="T38" fmla="*/ 2147483647 w 74"/>
                  <a:gd name="T39" fmla="*/ 0 h 73"/>
                  <a:gd name="T40" fmla="*/ 0 w 74"/>
                  <a:gd name="T41" fmla="*/ 0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73"/>
                  <a:gd name="T65" fmla="*/ 74 w 74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6" y="28"/>
                    </a:lnTo>
                    <a:lnTo>
                      <a:pt x="13" y="40"/>
                    </a:lnTo>
                    <a:lnTo>
                      <a:pt x="22" y="51"/>
                    </a:lnTo>
                    <a:lnTo>
                      <a:pt x="33" y="60"/>
                    </a:lnTo>
                    <a:lnTo>
                      <a:pt x="45" y="67"/>
                    </a:lnTo>
                    <a:lnTo>
                      <a:pt x="59" y="71"/>
                    </a:lnTo>
                    <a:lnTo>
                      <a:pt x="74" y="73"/>
                    </a:lnTo>
                    <a:lnTo>
                      <a:pt x="74" y="67"/>
                    </a:lnTo>
                    <a:lnTo>
                      <a:pt x="61" y="65"/>
                    </a:lnTo>
                    <a:lnTo>
                      <a:pt x="47" y="62"/>
                    </a:lnTo>
                    <a:lnTo>
                      <a:pt x="36" y="56"/>
                    </a:lnTo>
                    <a:lnTo>
                      <a:pt x="27" y="46"/>
                    </a:lnTo>
                    <a:lnTo>
                      <a:pt x="17" y="37"/>
                    </a:lnTo>
                    <a:lnTo>
                      <a:pt x="11" y="26"/>
                    </a:lnTo>
                    <a:lnTo>
                      <a:pt x="8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0" name="Freeform 147"/>
              <p:cNvSpPr>
                <a:spLocks/>
              </p:cNvSpPr>
              <p:nvPr/>
            </p:nvSpPr>
            <p:spPr bwMode="auto">
              <a:xfrm>
                <a:off x="9383713" y="6712903"/>
                <a:ext cx="169862" cy="157162"/>
              </a:xfrm>
              <a:custGeom>
                <a:avLst/>
                <a:gdLst>
                  <a:gd name="T0" fmla="*/ 2147483647 w 74"/>
                  <a:gd name="T1" fmla="*/ 0 h 74"/>
                  <a:gd name="T2" fmla="*/ 2147483647 w 74"/>
                  <a:gd name="T3" fmla="*/ 0 h 74"/>
                  <a:gd name="T4" fmla="*/ 2147483647 w 74"/>
                  <a:gd name="T5" fmla="*/ 2147483647 h 74"/>
                  <a:gd name="T6" fmla="*/ 2147483647 w 74"/>
                  <a:gd name="T7" fmla="*/ 2147483647 h 74"/>
                  <a:gd name="T8" fmla="*/ 2147483647 w 74"/>
                  <a:gd name="T9" fmla="*/ 2147483647 h 74"/>
                  <a:gd name="T10" fmla="*/ 2147483647 w 74"/>
                  <a:gd name="T11" fmla="*/ 2147483647 h 74"/>
                  <a:gd name="T12" fmla="*/ 2147483647 w 74"/>
                  <a:gd name="T13" fmla="*/ 2147483647 h 74"/>
                  <a:gd name="T14" fmla="*/ 2147483647 w 74"/>
                  <a:gd name="T15" fmla="*/ 2147483647 h 74"/>
                  <a:gd name="T16" fmla="*/ 2147483647 w 74"/>
                  <a:gd name="T17" fmla="*/ 2147483647 h 74"/>
                  <a:gd name="T18" fmla="*/ 0 w 74"/>
                  <a:gd name="T19" fmla="*/ 2147483647 h 74"/>
                  <a:gd name="T20" fmla="*/ 2147483647 w 74"/>
                  <a:gd name="T21" fmla="*/ 2147483647 h 74"/>
                  <a:gd name="T22" fmla="*/ 2147483647 w 74"/>
                  <a:gd name="T23" fmla="*/ 2147483647 h 74"/>
                  <a:gd name="T24" fmla="*/ 2147483647 w 74"/>
                  <a:gd name="T25" fmla="*/ 2147483647 h 74"/>
                  <a:gd name="T26" fmla="*/ 2147483647 w 74"/>
                  <a:gd name="T27" fmla="*/ 2147483647 h 74"/>
                  <a:gd name="T28" fmla="*/ 2147483647 w 74"/>
                  <a:gd name="T29" fmla="*/ 2147483647 h 74"/>
                  <a:gd name="T30" fmla="*/ 2147483647 w 74"/>
                  <a:gd name="T31" fmla="*/ 2147483647 h 74"/>
                  <a:gd name="T32" fmla="*/ 2147483647 w 74"/>
                  <a:gd name="T33" fmla="*/ 2147483647 h 74"/>
                  <a:gd name="T34" fmla="*/ 2147483647 w 74"/>
                  <a:gd name="T35" fmla="*/ 2147483647 h 74"/>
                  <a:gd name="T36" fmla="*/ 2147483647 w 74"/>
                  <a:gd name="T37" fmla="*/ 2147483647 h 74"/>
                  <a:gd name="T38" fmla="*/ 2147483647 w 74"/>
                  <a:gd name="T39" fmla="*/ 2147483647 h 74"/>
                  <a:gd name="T40" fmla="*/ 2147483647 w 74"/>
                  <a:gd name="T41" fmla="*/ 0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74"/>
                  <a:gd name="T65" fmla="*/ 74 w 74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74">
                    <a:moveTo>
                      <a:pt x="74" y="0"/>
                    </a:moveTo>
                    <a:lnTo>
                      <a:pt x="74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3" y="13"/>
                    </a:lnTo>
                    <a:lnTo>
                      <a:pt x="22" y="21"/>
                    </a:lnTo>
                    <a:lnTo>
                      <a:pt x="13" y="31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4"/>
                    </a:lnTo>
                    <a:lnTo>
                      <a:pt x="6" y="74"/>
                    </a:lnTo>
                    <a:lnTo>
                      <a:pt x="8" y="60"/>
                    </a:lnTo>
                    <a:lnTo>
                      <a:pt x="11" y="47"/>
                    </a:lnTo>
                    <a:lnTo>
                      <a:pt x="17" y="36"/>
                    </a:lnTo>
                    <a:lnTo>
                      <a:pt x="27" y="25"/>
                    </a:lnTo>
                    <a:lnTo>
                      <a:pt x="36" y="17"/>
                    </a:lnTo>
                    <a:lnTo>
                      <a:pt x="47" y="11"/>
                    </a:lnTo>
                    <a:lnTo>
                      <a:pt x="61" y="6"/>
                    </a:lnTo>
                    <a:lnTo>
                      <a:pt x="74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1" name="Rectangle 148"/>
              <p:cNvSpPr>
                <a:spLocks noChangeArrowheads="1"/>
              </p:cNvSpPr>
              <p:nvPr/>
            </p:nvSpPr>
            <p:spPr bwMode="auto">
              <a:xfrm>
                <a:off x="9480550" y="6760528"/>
                <a:ext cx="16510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600" b="0">
                    <a:solidFill>
                      <a:srgbClr val="000000"/>
                    </a:solidFill>
                    <a:latin typeface="+mn-lt"/>
                  </a:rPr>
                  <a:t>W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342" name="Freeform 149"/>
              <p:cNvSpPr>
                <a:spLocks/>
              </p:cNvSpPr>
              <p:nvPr/>
            </p:nvSpPr>
            <p:spPr bwMode="auto">
              <a:xfrm>
                <a:off x="9512300" y="4520565"/>
                <a:ext cx="49213" cy="2030413"/>
              </a:xfrm>
              <a:custGeom>
                <a:avLst/>
                <a:gdLst>
                  <a:gd name="T0" fmla="*/ 2147483647 w 9"/>
                  <a:gd name="T1" fmla="*/ 0 h 289"/>
                  <a:gd name="T2" fmla="*/ 0 w 9"/>
                  <a:gd name="T3" fmla="*/ 0 h 289"/>
                  <a:gd name="T4" fmla="*/ 2147483647 w 9"/>
                  <a:gd name="T5" fmla="*/ 2147483647 h 289"/>
                  <a:gd name="T6" fmla="*/ 2147483647 w 9"/>
                  <a:gd name="T7" fmla="*/ 2147483647 h 289"/>
                  <a:gd name="T8" fmla="*/ 2147483647 w 9"/>
                  <a:gd name="T9" fmla="*/ 0 h 289"/>
                  <a:gd name="T10" fmla="*/ 2147483647 w 9"/>
                  <a:gd name="T11" fmla="*/ 0 h 2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9"/>
                  <a:gd name="T20" fmla="*/ 9 w 9"/>
                  <a:gd name="T21" fmla="*/ 289 h 2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9">
                    <a:moveTo>
                      <a:pt x="4" y="0"/>
                    </a:moveTo>
                    <a:lnTo>
                      <a:pt x="0" y="0"/>
                    </a:lnTo>
                    <a:lnTo>
                      <a:pt x="1" y="289"/>
                    </a:lnTo>
                    <a:lnTo>
                      <a:pt x="9" y="289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3" name="Freeform 150"/>
              <p:cNvSpPr>
                <a:spLocks/>
              </p:cNvSpPr>
              <p:nvPr/>
            </p:nvSpPr>
            <p:spPr bwMode="auto">
              <a:xfrm>
                <a:off x="9482138" y="4399915"/>
                <a:ext cx="106362" cy="120650"/>
              </a:xfrm>
              <a:custGeom>
                <a:avLst/>
                <a:gdLst>
                  <a:gd name="T0" fmla="*/ 2147483647 w 47"/>
                  <a:gd name="T1" fmla="*/ 0 h 56"/>
                  <a:gd name="T2" fmla="*/ 0 w 47"/>
                  <a:gd name="T3" fmla="*/ 2147483647 h 56"/>
                  <a:gd name="T4" fmla="*/ 0 w 47"/>
                  <a:gd name="T5" fmla="*/ 2147483647 h 56"/>
                  <a:gd name="T6" fmla="*/ 2147483647 w 47"/>
                  <a:gd name="T7" fmla="*/ 2147483647 h 56"/>
                  <a:gd name="T8" fmla="*/ 2147483647 w 47"/>
                  <a:gd name="T9" fmla="*/ 2147483647 h 56"/>
                  <a:gd name="T10" fmla="*/ 2147483647 w 47"/>
                  <a:gd name="T11" fmla="*/ 2147483647 h 56"/>
                  <a:gd name="T12" fmla="*/ 2147483647 w 47"/>
                  <a:gd name="T13" fmla="*/ 2147483647 h 56"/>
                  <a:gd name="T14" fmla="*/ 2147483647 w 47"/>
                  <a:gd name="T15" fmla="*/ 2147483647 h 56"/>
                  <a:gd name="T16" fmla="*/ 2147483647 w 47"/>
                  <a:gd name="T17" fmla="*/ 2147483647 h 56"/>
                  <a:gd name="T18" fmla="*/ 2147483647 w 47"/>
                  <a:gd name="T19" fmla="*/ 2147483647 h 56"/>
                  <a:gd name="T20" fmla="*/ 2147483647 w 47"/>
                  <a:gd name="T21" fmla="*/ 2147483647 h 56"/>
                  <a:gd name="T22" fmla="*/ 2147483647 w 47"/>
                  <a:gd name="T23" fmla="*/ 2147483647 h 56"/>
                  <a:gd name="T24" fmla="*/ 2147483647 w 47"/>
                  <a:gd name="T25" fmla="*/ 2147483647 h 56"/>
                  <a:gd name="T26" fmla="*/ 2147483647 w 47"/>
                  <a:gd name="T27" fmla="*/ 2147483647 h 56"/>
                  <a:gd name="T28" fmla="*/ 2147483647 w 47"/>
                  <a:gd name="T29" fmla="*/ 2147483647 h 56"/>
                  <a:gd name="T30" fmla="*/ 2147483647 w 47"/>
                  <a:gd name="T31" fmla="*/ 2147483647 h 56"/>
                  <a:gd name="T32" fmla="*/ 2147483647 w 47"/>
                  <a:gd name="T33" fmla="*/ 2147483647 h 56"/>
                  <a:gd name="T34" fmla="*/ 2147483647 w 47"/>
                  <a:gd name="T35" fmla="*/ 2147483647 h 56"/>
                  <a:gd name="T36" fmla="*/ 2147483647 w 47"/>
                  <a:gd name="T37" fmla="*/ 2147483647 h 56"/>
                  <a:gd name="T38" fmla="*/ 2147483647 w 47"/>
                  <a:gd name="T39" fmla="*/ 2147483647 h 56"/>
                  <a:gd name="T40" fmla="*/ 2147483647 w 47"/>
                  <a:gd name="T41" fmla="*/ 2147483647 h 56"/>
                  <a:gd name="T42" fmla="*/ 2147483647 w 47"/>
                  <a:gd name="T43" fmla="*/ 2147483647 h 56"/>
                  <a:gd name="T44" fmla="*/ 2147483647 w 47"/>
                  <a:gd name="T45" fmla="*/ 2147483647 h 56"/>
                  <a:gd name="T46" fmla="*/ 2147483647 w 47"/>
                  <a:gd name="T47" fmla="*/ 2147483647 h 56"/>
                  <a:gd name="T48" fmla="*/ 2147483647 w 47"/>
                  <a:gd name="T49" fmla="*/ 2147483647 h 56"/>
                  <a:gd name="T50" fmla="*/ 2147483647 w 47"/>
                  <a:gd name="T51" fmla="*/ 2147483647 h 56"/>
                  <a:gd name="T52" fmla="*/ 2147483647 w 47"/>
                  <a:gd name="T53" fmla="*/ 2147483647 h 56"/>
                  <a:gd name="T54" fmla="*/ 2147483647 w 47"/>
                  <a:gd name="T55" fmla="*/ 2147483647 h 56"/>
                  <a:gd name="T56" fmla="*/ 2147483647 w 47"/>
                  <a:gd name="T57" fmla="*/ 2147483647 h 56"/>
                  <a:gd name="T58" fmla="*/ 2147483647 w 47"/>
                  <a:gd name="T59" fmla="*/ 2147483647 h 56"/>
                  <a:gd name="T60" fmla="*/ 2147483647 w 47"/>
                  <a:gd name="T61" fmla="*/ 2147483647 h 56"/>
                  <a:gd name="T62" fmla="*/ 2147483647 w 47"/>
                  <a:gd name="T63" fmla="*/ 2147483647 h 56"/>
                  <a:gd name="T64" fmla="*/ 2147483647 w 47"/>
                  <a:gd name="T65" fmla="*/ 2147483647 h 56"/>
                  <a:gd name="T66" fmla="*/ 2147483647 w 47"/>
                  <a:gd name="T67" fmla="*/ 2147483647 h 56"/>
                  <a:gd name="T68" fmla="*/ 2147483647 w 47"/>
                  <a:gd name="T69" fmla="*/ 2147483647 h 56"/>
                  <a:gd name="T70" fmla="*/ 2147483647 w 47"/>
                  <a:gd name="T71" fmla="*/ 0 h 56"/>
                  <a:gd name="T72" fmla="*/ 2147483647 w 47"/>
                  <a:gd name="T73" fmla="*/ 0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"/>
                  <a:gd name="T112" fmla="*/ 0 h 56"/>
                  <a:gd name="T113" fmla="*/ 47 w 47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" h="56">
                    <a:moveTo>
                      <a:pt x="23" y="0"/>
                    </a:moveTo>
                    <a:lnTo>
                      <a:pt x="0" y="56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6" y="53"/>
                    </a:lnTo>
                    <a:lnTo>
                      <a:pt x="8" y="53"/>
                    </a:lnTo>
                    <a:lnTo>
                      <a:pt x="9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20" y="52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41" y="53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5" y="56"/>
                    </a:lnTo>
                    <a:lnTo>
                      <a:pt x="47" y="5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4" name="Freeform 151"/>
              <p:cNvSpPr>
                <a:spLocks/>
              </p:cNvSpPr>
              <p:nvPr/>
            </p:nvSpPr>
            <p:spPr bwMode="auto">
              <a:xfrm>
                <a:off x="8431213" y="5573078"/>
                <a:ext cx="406400" cy="1006475"/>
              </a:xfrm>
              <a:custGeom>
                <a:avLst/>
                <a:gdLst>
                  <a:gd name="T0" fmla="*/ 2147483647 w 114"/>
                  <a:gd name="T1" fmla="*/ 2147483647 h 270"/>
                  <a:gd name="T2" fmla="*/ 0 w 114"/>
                  <a:gd name="T3" fmla="*/ 2147483647 h 270"/>
                  <a:gd name="T4" fmla="*/ 2147483647 w 114"/>
                  <a:gd name="T5" fmla="*/ 2147483647 h 270"/>
                  <a:gd name="T6" fmla="*/ 2147483647 w 114"/>
                  <a:gd name="T7" fmla="*/ 2147483647 h 270"/>
                  <a:gd name="T8" fmla="*/ 2147483647 w 114"/>
                  <a:gd name="T9" fmla="*/ 0 h 270"/>
                  <a:gd name="T10" fmla="*/ 2147483647 w 114"/>
                  <a:gd name="T11" fmla="*/ 2147483647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270"/>
                  <a:gd name="T20" fmla="*/ 114 w 114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270">
                    <a:moveTo>
                      <a:pt x="5" y="2"/>
                    </a:moveTo>
                    <a:lnTo>
                      <a:pt x="0" y="2"/>
                    </a:lnTo>
                    <a:lnTo>
                      <a:pt x="106" y="270"/>
                    </a:lnTo>
                    <a:lnTo>
                      <a:pt x="114" y="267"/>
                    </a:lnTo>
                    <a:lnTo>
                      <a:pt x="8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5" name="Freeform 152"/>
              <p:cNvSpPr>
                <a:spLocks/>
              </p:cNvSpPr>
              <p:nvPr/>
            </p:nvSpPr>
            <p:spPr bwMode="auto">
              <a:xfrm>
                <a:off x="8382000" y="5442903"/>
                <a:ext cx="101600" cy="130175"/>
              </a:xfrm>
              <a:custGeom>
                <a:avLst/>
                <a:gdLst>
                  <a:gd name="T0" fmla="*/ 2147483647 w 45"/>
                  <a:gd name="T1" fmla="*/ 0 h 61"/>
                  <a:gd name="T2" fmla="*/ 0 w 45"/>
                  <a:gd name="T3" fmla="*/ 2147483647 h 61"/>
                  <a:gd name="T4" fmla="*/ 0 w 45"/>
                  <a:gd name="T5" fmla="*/ 2147483647 h 61"/>
                  <a:gd name="T6" fmla="*/ 2147483647 w 45"/>
                  <a:gd name="T7" fmla="*/ 2147483647 h 61"/>
                  <a:gd name="T8" fmla="*/ 2147483647 w 45"/>
                  <a:gd name="T9" fmla="*/ 2147483647 h 61"/>
                  <a:gd name="T10" fmla="*/ 2147483647 w 45"/>
                  <a:gd name="T11" fmla="*/ 2147483647 h 61"/>
                  <a:gd name="T12" fmla="*/ 2147483647 w 45"/>
                  <a:gd name="T13" fmla="*/ 2147483647 h 61"/>
                  <a:gd name="T14" fmla="*/ 2147483647 w 45"/>
                  <a:gd name="T15" fmla="*/ 2147483647 h 61"/>
                  <a:gd name="T16" fmla="*/ 2147483647 w 45"/>
                  <a:gd name="T17" fmla="*/ 2147483647 h 61"/>
                  <a:gd name="T18" fmla="*/ 2147483647 w 45"/>
                  <a:gd name="T19" fmla="*/ 2147483647 h 61"/>
                  <a:gd name="T20" fmla="*/ 2147483647 w 45"/>
                  <a:gd name="T21" fmla="*/ 2147483647 h 61"/>
                  <a:gd name="T22" fmla="*/ 2147483647 w 45"/>
                  <a:gd name="T23" fmla="*/ 2147483647 h 61"/>
                  <a:gd name="T24" fmla="*/ 2147483647 w 45"/>
                  <a:gd name="T25" fmla="*/ 2147483647 h 61"/>
                  <a:gd name="T26" fmla="*/ 2147483647 w 45"/>
                  <a:gd name="T27" fmla="*/ 2147483647 h 61"/>
                  <a:gd name="T28" fmla="*/ 2147483647 w 45"/>
                  <a:gd name="T29" fmla="*/ 2147483647 h 61"/>
                  <a:gd name="T30" fmla="*/ 2147483647 w 45"/>
                  <a:gd name="T31" fmla="*/ 2147483647 h 61"/>
                  <a:gd name="T32" fmla="*/ 2147483647 w 45"/>
                  <a:gd name="T33" fmla="*/ 2147483647 h 61"/>
                  <a:gd name="T34" fmla="*/ 2147483647 w 45"/>
                  <a:gd name="T35" fmla="*/ 2147483647 h 61"/>
                  <a:gd name="T36" fmla="*/ 2147483647 w 45"/>
                  <a:gd name="T37" fmla="*/ 2147483647 h 61"/>
                  <a:gd name="T38" fmla="*/ 2147483647 w 45"/>
                  <a:gd name="T39" fmla="*/ 2147483647 h 61"/>
                  <a:gd name="T40" fmla="*/ 2147483647 w 45"/>
                  <a:gd name="T41" fmla="*/ 2147483647 h 61"/>
                  <a:gd name="T42" fmla="*/ 2147483647 w 45"/>
                  <a:gd name="T43" fmla="*/ 2147483647 h 61"/>
                  <a:gd name="T44" fmla="*/ 2147483647 w 45"/>
                  <a:gd name="T45" fmla="*/ 2147483647 h 61"/>
                  <a:gd name="T46" fmla="*/ 2147483647 w 45"/>
                  <a:gd name="T47" fmla="*/ 2147483647 h 61"/>
                  <a:gd name="T48" fmla="*/ 2147483647 w 45"/>
                  <a:gd name="T49" fmla="*/ 2147483647 h 61"/>
                  <a:gd name="T50" fmla="*/ 2147483647 w 45"/>
                  <a:gd name="T51" fmla="*/ 2147483647 h 61"/>
                  <a:gd name="T52" fmla="*/ 2147483647 w 45"/>
                  <a:gd name="T53" fmla="*/ 2147483647 h 61"/>
                  <a:gd name="T54" fmla="*/ 2147483647 w 45"/>
                  <a:gd name="T55" fmla="*/ 2147483647 h 61"/>
                  <a:gd name="T56" fmla="*/ 2147483647 w 45"/>
                  <a:gd name="T57" fmla="*/ 2147483647 h 61"/>
                  <a:gd name="T58" fmla="*/ 2147483647 w 45"/>
                  <a:gd name="T59" fmla="*/ 2147483647 h 61"/>
                  <a:gd name="T60" fmla="*/ 2147483647 w 45"/>
                  <a:gd name="T61" fmla="*/ 2147483647 h 61"/>
                  <a:gd name="T62" fmla="*/ 2147483647 w 45"/>
                  <a:gd name="T63" fmla="*/ 2147483647 h 61"/>
                  <a:gd name="T64" fmla="*/ 2147483647 w 45"/>
                  <a:gd name="T65" fmla="*/ 2147483647 h 61"/>
                  <a:gd name="T66" fmla="*/ 2147483647 w 45"/>
                  <a:gd name="T67" fmla="*/ 2147483647 h 61"/>
                  <a:gd name="T68" fmla="*/ 2147483647 w 45"/>
                  <a:gd name="T69" fmla="*/ 2147483647 h 61"/>
                  <a:gd name="T70" fmla="*/ 2147483647 w 45"/>
                  <a:gd name="T71" fmla="*/ 0 h 61"/>
                  <a:gd name="T72" fmla="*/ 2147483647 w 45"/>
                  <a:gd name="T73" fmla="*/ 0 h 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"/>
                  <a:gd name="T112" fmla="*/ 0 h 61"/>
                  <a:gd name="T113" fmla="*/ 45 w 45"/>
                  <a:gd name="T114" fmla="*/ 61 h 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" h="61">
                    <a:moveTo>
                      <a:pt x="1" y="0"/>
                    </a:moveTo>
                    <a:lnTo>
                      <a:pt x="0" y="61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3" y="58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9" y="52"/>
                    </a:lnTo>
                    <a:lnTo>
                      <a:pt x="10" y="52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5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3" y="44"/>
                    </a:lnTo>
                    <a:lnTo>
                      <a:pt x="45" y="4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6" name="Freeform 153"/>
              <p:cNvSpPr>
                <a:spLocks/>
              </p:cNvSpPr>
              <p:nvPr/>
            </p:nvSpPr>
            <p:spPr bwMode="auto">
              <a:xfrm>
                <a:off x="5776913" y="1786890"/>
                <a:ext cx="4116387" cy="20638"/>
              </a:xfrm>
              <a:custGeom>
                <a:avLst/>
                <a:gdLst>
                  <a:gd name="T0" fmla="*/ 2147483647 w 1798"/>
                  <a:gd name="T1" fmla="*/ 2147483647 h 9"/>
                  <a:gd name="T2" fmla="*/ 2147483647 w 1798"/>
                  <a:gd name="T3" fmla="*/ 0 h 9"/>
                  <a:gd name="T4" fmla="*/ 0 w 1798"/>
                  <a:gd name="T5" fmla="*/ 0 h 9"/>
                  <a:gd name="T6" fmla="*/ 0 w 1798"/>
                  <a:gd name="T7" fmla="*/ 2147483647 h 9"/>
                  <a:gd name="T8" fmla="*/ 2147483647 w 1798"/>
                  <a:gd name="T9" fmla="*/ 2147483647 h 9"/>
                  <a:gd name="T10" fmla="*/ 2147483647 w 1798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8"/>
                  <a:gd name="T19" fmla="*/ 0 h 9"/>
                  <a:gd name="T20" fmla="*/ 1798 w 179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8" h="9">
                    <a:moveTo>
                      <a:pt x="1798" y="4"/>
                    </a:moveTo>
                    <a:lnTo>
                      <a:pt x="179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98" y="9"/>
                    </a:lnTo>
                    <a:lnTo>
                      <a:pt x="1798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7" name="Freeform 154"/>
              <p:cNvSpPr>
                <a:spLocks/>
              </p:cNvSpPr>
              <p:nvPr/>
            </p:nvSpPr>
            <p:spPr bwMode="auto">
              <a:xfrm>
                <a:off x="5776913" y="2064703"/>
                <a:ext cx="4116387" cy="22225"/>
              </a:xfrm>
              <a:custGeom>
                <a:avLst/>
                <a:gdLst>
                  <a:gd name="T0" fmla="*/ 2147483647 w 1798"/>
                  <a:gd name="T1" fmla="*/ 2147483647 h 10"/>
                  <a:gd name="T2" fmla="*/ 2147483647 w 1798"/>
                  <a:gd name="T3" fmla="*/ 0 h 10"/>
                  <a:gd name="T4" fmla="*/ 0 w 1798"/>
                  <a:gd name="T5" fmla="*/ 0 h 10"/>
                  <a:gd name="T6" fmla="*/ 0 w 1798"/>
                  <a:gd name="T7" fmla="*/ 2147483647 h 10"/>
                  <a:gd name="T8" fmla="*/ 2147483647 w 1798"/>
                  <a:gd name="T9" fmla="*/ 2147483647 h 10"/>
                  <a:gd name="T10" fmla="*/ 2147483647 w 1798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8"/>
                  <a:gd name="T19" fmla="*/ 0 h 10"/>
                  <a:gd name="T20" fmla="*/ 1798 w 179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8" h="10">
                    <a:moveTo>
                      <a:pt x="1798" y="5"/>
                    </a:moveTo>
                    <a:lnTo>
                      <a:pt x="179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8" y="10"/>
                    </a:lnTo>
                    <a:lnTo>
                      <a:pt x="179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8" name="Freeform 155"/>
              <p:cNvSpPr>
                <a:spLocks/>
              </p:cNvSpPr>
              <p:nvPr/>
            </p:nvSpPr>
            <p:spPr bwMode="auto">
              <a:xfrm>
                <a:off x="5776913" y="2331403"/>
                <a:ext cx="4116387" cy="30162"/>
              </a:xfrm>
              <a:custGeom>
                <a:avLst/>
                <a:gdLst>
                  <a:gd name="T0" fmla="*/ 2147483647 w 1798"/>
                  <a:gd name="T1" fmla="*/ 2147483647 h 13"/>
                  <a:gd name="T2" fmla="*/ 2147483647 w 1798"/>
                  <a:gd name="T3" fmla="*/ 0 h 13"/>
                  <a:gd name="T4" fmla="*/ 0 w 1798"/>
                  <a:gd name="T5" fmla="*/ 2147483647 h 13"/>
                  <a:gd name="T6" fmla="*/ 0 w 1798"/>
                  <a:gd name="T7" fmla="*/ 2147483647 h 13"/>
                  <a:gd name="T8" fmla="*/ 2147483647 w 1798"/>
                  <a:gd name="T9" fmla="*/ 2147483647 h 13"/>
                  <a:gd name="T10" fmla="*/ 2147483647 w 1798"/>
                  <a:gd name="T11" fmla="*/ 2147483647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8"/>
                  <a:gd name="T19" fmla="*/ 0 h 13"/>
                  <a:gd name="T20" fmla="*/ 1798 w 179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8" h="13">
                    <a:moveTo>
                      <a:pt x="1798" y="5"/>
                    </a:moveTo>
                    <a:lnTo>
                      <a:pt x="1798" y="0"/>
                    </a:lnTo>
                    <a:lnTo>
                      <a:pt x="0" y="3"/>
                    </a:lnTo>
                    <a:lnTo>
                      <a:pt x="0" y="13"/>
                    </a:lnTo>
                    <a:lnTo>
                      <a:pt x="1798" y="10"/>
                    </a:lnTo>
                    <a:lnTo>
                      <a:pt x="179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9" name="Rectangle 156"/>
              <p:cNvSpPr>
                <a:spLocks noChangeArrowheads="1"/>
              </p:cNvSpPr>
              <p:nvPr/>
            </p:nvSpPr>
            <p:spPr bwMode="auto">
              <a:xfrm>
                <a:off x="5776913" y="2606040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0" name="Rectangle 157"/>
              <p:cNvSpPr>
                <a:spLocks noChangeArrowheads="1"/>
              </p:cNvSpPr>
              <p:nvPr/>
            </p:nvSpPr>
            <p:spPr bwMode="auto">
              <a:xfrm>
                <a:off x="6008688" y="2606040"/>
                <a:ext cx="2286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1" name="Rectangle 158"/>
              <p:cNvSpPr>
                <a:spLocks noChangeArrowheads="1"/>
              </p:cNvSpPr>
              <p:nvPr/>
            </p:nvSpPr>
            <p:spPr bwMode="auto">
              <a:xfrm>
                <a:off x="6351588" y="2606040"/>
                <a:ext cx="119062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2" name="Rectangle 159"/>
              <p:cNvSpPr>
                <a:spLocks noChangeArrowheads="1"/>
              </p:cNvSpPr>
              <p:nvPr/>
            </p:nvSpPr>
            <p:spPr bwMode="auto">
              <a:xfrm>
                <a:off x="6584950" y="2606040"/>
                <a:ext cx="227013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3" name="Rectangle 160"/>
              <p:cNvSpPr>
                <a:spLocks noChangeArrowheads="1"/>
              </p:cNvSpPr>
              <p:nvPr/>
            </p:nvSpPr>
            <p:spPr bwMode="auto">
              <a:xfrm>
                <a:off x="6926263" y="2606040"/>
                <a:ext cx="117475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4" name="Rectangle 161"/>
              <p:cNvSpPr>
                <a:spLocks noChangeArrowheads="1"/>
              </p:cNvSpPr>
              <p:nvPr/>
            </p:nvSpPr>
            <p:spPr bwMode="auto">
              <a:xfrm>
                <a:off x="7159625" y="2606040"/>
                <a:ext cx="2286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5" name="Rectangle 162"/>
              <p:cNvSpPr>
                <a:spLocks noChangeArrowheads="1"/>
              </p:cNvSpPr>
              <p:nvPr/>
            </p:nvSpPr>
            <p:spPr bwMode="auto">
              <a:xfrm>
                <a:off x="7505700" y="2606040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6" name="Rectangle 163"/>
              <p:cNvSpPr>
                <a:spLocks noChangeArrowheads="1"/>
              </p:cNvSpPr>
              <p:nvPr/>
            </p:nvSpPr>
            <p:spPr bwMode="auto">
              <a:xfrm>
                <a:off x="7734300" y="2606040"/>
                <a:ext cx="2286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7" name="Rectangle 164"/>
              <p:cNvSpPr>
                <a:spLocks noChangeArrowheads="1"/>
              </p:cNvSpPr>
              <p:nvPr/>
            </p:nvSpPr>
            <p:spPr bwMode="auto">
              <a:xfrm>
                <a:off x="8081963" y="2606040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8" name="Rectangle 165"/>
              <p:cNvSpPr>
                <a:spLocks noChangeArrowheads="1"/>
              </p:cNvSpPr>
              <p:nvPr/>
            </p:nvSpPr>
            <p:spPr bwMode="auto">
              <a:xfrm>
                <a:off x="8310563" y="2606040"/>
                <a:ext cx="231775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9" name="Rectangle 166"/>
              <p:cNvSpPr>
                <a:spLocks noChangeArrowheads="1"/>
              </p:cNvSpPr>
              <p:nvPr/>
            </p:nvSpPr>
            <p:spPr bwMode="auto">
              <a:xfrm>
                <a:off x="8656638" y="2606040"/>
                <a:ext cx="115887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0" name="Rectangle 167"/>
              <p:cNvSpPr>
                <a:spLocks noChangeArrowheads="1"/>
              </p:cNvSpPr>
              <p:nvPr/>
            </p:nvSpPr>
            <p:spPr bwMode="auto">
              <a:xfrm>
                <a:off x="8886825" y="2606040"/>
                <a:ext cx="231775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1" name="Rectangle 168"/>
              <p:cNvSpPr>
                <a:spLocks noChangeArrowheads="1"/>
              </p:cNvSpPr>
              <p:nvPr/>
            </p:nvSpPr>
            <p:spPr bwMode="auto">
              <a:xfrm>
                <a:off x="9231313" y="2606040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2" name="Rectangle 169"/>
              <p:cNvSpPr>
                <a:spLocks noChangeArrowheads="1"/>
              </p:cNvSpPr>
              <p:nvPr/>
            </p:nvSpPr>
            <p:spPr bwMode="auto">
              <a:xfrm>
                <a:off x="9461500" y="2606040"/>
                <a:ext cx="233363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3" name="Freeform 170"/>
              <p:cNvSpPr>
                <a:spLocks/>
              </p:cNvSpPr>
              <p:nvPr/>
            </p:nvSpPr>
            <p:spPr bwMode="auto">
              <a:xfrm>
                <a:off x="9807575" y="2606040"/>
                <a:ext cx="85725" cy="22225"/>
              </a:xfrm>
              <a:custGeom>
                <a:avLst/>
                <a:gdLst>
                  <a:gd name="T0" fmla="*/ 2147483647 w 37"/>
                  <a:gd name="T1" fmla="*/ 2147483647 h 10"/>
                  <a:gd name="T2" fmla="*/ 2147483647 w 37"/>
                  <a:gd name="T3" fmla="*/ 0 h 10"/>
                  <a:gd name="T4" fmla="*/ 0 w 37"/>
                  <a:gd name="T5" fmla="*/ 0 h 10"/>
                  <a:gd name="T6" fmla="*/ 0 w 37"/>
                  <a:gd name="T7" fmla="*/ 2147483647 h 10"/>
                  <a:gd name="T8" fmla="*/ 2147483647 w 37"/>
                  <a:gd name="T9" fmla="*/ 2147483647 h 10"/>
                  <a:gd name="T10" fmla="*/ 2147483647 w 37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10"/>
                  <a:gd name="T20" fmla="*/ 37 w 3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10">
                    <a:moveTo>
                      <a:pt x="37" y="5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7" y="10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4" name="Rectangle 171"/>
              <p:cNvSpPr>
                <a:spLocks noChangeArrowheads="1"/>
              </p:cNvSpPr>
              <p:nvPr/>
            </p:nvSpPr>
            <p:spPr bwMode="auto">
              <a:xfrm>
                <a:off x="5776913" y="2891790"/>
                <a:ext cx="9207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5" name="Rectangle 172"/>
              <p:cNvSpPr>
                <a:spLocks noChangeArrowheads="1"/>
              </p:cNvSpPr>
              <p:nvPr/>
            </p:nvSpPr>
            <p:spPr bwMode="auto">
              <a:xfrm>
                <a:off x="5983288" y="2891790"/>
                <a:ext cx="9366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6" name="Rectangle 173"/>
              <p:cNvSpPr>
                <a:spLocks noChangeArrowheads="1"/>
              </p:cNvSpPr>
              <p:nvPr/>
            </p:nvSpPr>
            <p:spPr bwMode="auto">
              <a:xfrm>
                <a:off x="6191250" y="2891790"/>
                <a:ext cx="254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7" name="Rectangle 174"/>
              <p:cNvSpPr>
                <a:spLocks noChangeArrowheads="1"/>
              </p:cNvSpPr>
              <p:nvPr/>
            </p:nvSpPr>
            <p:spPr bwMode="auto">
              <a:xfrm>
                <a:off x="6330950" y="2891790"/>
                <a:ext cx="90488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8" name="Rectangle 175"/>
              <p:cNvSpPr>
                <a:spLocks noChangeArrowheads="1"/>
              </p:cNvSpPr>
              <p:nvPr/>
            </p:nvSpPr>
            <p:spPr bwMode="auto">
              <a:xfrm>
                <a:off x="6538913" y="2901315"/>
                <a:ext cx="9207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9" name="Rectangle 176"/>
              <p:cNvSpPr>
                <a:spLocks noChangeArrowheads="1"/>
              </p:cNvSpPr>
              <p:nvPr/>
            </p:nvSpPr>
            <p:spPr bwMode="auto">
              <a:xfrm>
                <a:off x="6746875" y="2891790"/>
                <a:ext cx="20638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0" name="Rectangle 177"/>
              <p:cNvSpPr>
                <a:spLocks noChangeArrowheads="1"/>
              </p:cNvSpPr>
              <p:nvPr/>
            </p:nvSpPr>
            <p:spPr bwMode="auto">
              <a:xfrm>
                <a:off x="6886575" y="2891790"/>
                <a:ext cx="889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1" name="Rectangle 178"/>
              <p:cNvSpPr>
                <a:spLocks noChangeArrowheads="1"/>
              </p:cNvSpPr>
              <p:nvPr/>
            </p:nvSpPr>
            <p:spPr bwMode="auto">
              <a:xfrm>
                <a:off x="7091363" y="2891790"/>
                <a:ext cx="889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2" name="Rectangle 179"/>
              <p:cNvSpPr>
                <a:spLocks noChangeArrowheads="1"/>
              </p:cNvSpPr>
              <p:nvPr/>
            </p:nvSpPr>
            <p:spPr bwMode="auto">
              <a:xfrm>
                <a:off x="7299325" y="2891790"/>
                <a:ext cx="1905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3" name="Rectangle 180"/>
              <p:cNvSpPr>
                <a:spLocks noChangeArrowheads="1"/>
              </p:cNvSpPr>
              <p:nvPr/>
            </p:nvSpPr>
            <p:spPr bwMode="auto">
              <a:xfrm>
                <a:off x="7432675" y="2891790"/>
                <a:ext cx="9525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4" name="Rectangle 181"/>
              <p:cNvSpPr>
                <a:spLocks noChangeArrowheads="1"/>
              </p:cNvSpPr>
              <p:nvPr/>
            </p:nvSpPr>
            <p:spPr bwMode="auto">
              <a:xfrm>
                <a:off x="7640638" y="2891790"/>
                <a:ext cx="9366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5" name="Rectangle 183"/>
              <p:cNvSpPr>
                <a:spLocks noChangeArrowheads="1"/>
              </p:cNvSpPr>
              <p:nvPr/>
            </p:nvSpPr>
            <p:spPr bwMode="auto">
              <a:xfrm>
                <a:off x="7988300" y="2891790"/>
                <a:ext cx="9366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6" name="Rectangle 184"/>
              <p:cNvSpPr>
                <a:spLocks noChangeArrowheads="1"/>
              </p:cNvSpPr>
              <p:nvPr/>
            </p:nvSpPr>
            <p:spPr bwMode="auto">
              <a:xfrm>
                <a:off x="8196263" y="2891790"/>
                <a:ext cx="9366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7" name="Rectangle 185"/>
              <p:cNvSpPr>
                <a:spLocks noChangeArrowheads="1"/>
              </p:cNvSpPr>
              <p:nvPr/>
            </p:nvSpPr>
            <p:spPr bwMode="auto">
              <a:xfrm>
                <a:off x="8402638" y="2891790"/>
                <a:ext cx="2222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8" name="Rectangle 186"/>
              <p:cNvSpPr>
                <a:spLocks noChangeArrowheads="1"/>
              </p:cNvSpPr>
              <p:nvPr/>
            </p:nvSpPr>
            <p:spPr bwMode="auto">
              <a:xfrm>
                <a:off x="8542338" y="2891790"/>
                <a:ext cx="889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9" name="Rectangle 187"/>
              <p:cNvSpPr>
                <a:spLocks noChangeArrowheads="1"/>
              </p:cNvSpPr>
              <p:nvPr/>
            </p:nvSpPr>
            <p:spPr bwMode="auto">
              <a:xfrm>
                <a:off x="8750300" y="2891790"/>
                <a:ext cx="889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0" name="Rectangle 188"/>
              <p:cNvSpPr>
                <a:spLocks noChangeArrowheads="1"/>
              </p:cNvSpPr>
              <p:nvPr/>
            </p:nvSpPr>
            <p:spPr bwMode="auto">
              <a:xfrm>
                <a:off x="8955088" y="2891790"/>
                <a:ext cx="2381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1" name="Rectangle 189"/>
              <p:cNvSpPr>
                <a:spLocks noChangeArrowheads="1"/>
              </p:cNvSpPr>
              <p:nvPr/>
            </p:nvSpPr>
            <p:spPr bwMode="auto">
              <a:xfrm>
                <a:off x="9094788" y="2891790"/>
                <a:ext cx="9207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2" name="Rectangle 190"/>
              <p:cNvSpPr>
                <a:spLocks noChangeArrowheads="1"/>
              </p:cNvSpPr>
              <p:nvPr/>
            </p:nvSpPr>
            <p:spPr bwMode="auto">
              <a:xfrm>
                <a:off x="9301163" y="2891790"/>
                <a:ext cx="9366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3" name="Rectangle 191"/>
              <p:cNvSpPr>
                <a:spLocks noChangeArrowheads="1"/>
              </p:cNvSpPr>
              <p:nvPr/>
            </p:nvSpPr>
            <p:spPr bwMode="auto">
              <a:xfrm>
                <a:off x="9509125" y="2891790"/>
                <a:ext cx="2381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4" name="Rectangle 192"/>
              <p:cNvSpPr>
                <a:spLocks noChangeArrowheads="1"/>
              </p:cNvSpPr>
              <p:nvPr/>
            </p:nvSpPr>
            <p:spPr bwMode="auto">
              <a:xfrm>
                <a:off x="9645650" y="2891790"/>
                <a:ext cx="9366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5" name="Freeform 193"/>
              <p:cNvSpPr>
                <a:spLocks/>
              </p:cNvSpPr>
              <p:nvPr/>
            </p:nvSpPr>
            <p:spPr bwMode="auto">
              <a:xfrm>
                <a:off x="9853613" y="2891790"/>
                <a:ext cx="39687" cy="19050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0 w 17"/>
                  <a:gd name="T5" fmla="*/ 0 h 9"/>
                  <a:gd name="T6" fmla="*/ 0 w 17"/>
                  <a:gd name="T7" fmla="*/ 2147483647 h 9"/>
                  <a:gd name="T8" fmla="*/ 2147483647 w 17"/>
                  <a:gd name="T9" fmla="*/ 2147483647 h 9"/>
                  <a:gd name="T10" fmla="*/ 2147483647 w 17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5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6" name="Freeform 194"/>
              <p:cNvSpPr>
                <a:spLocks/>
              </p:cNvSpPr>
              <p:nvPr/>
            </p:nvSpPr>
            <p:spPr bwMode="auto">
              <a:xfrm>
                <a:off x="6003925" y="1794828"/>
                <a:ext cx="25400" cy="2430462"/>
              </a:xfrm>
              <a:custGeom>
                <a:avLst/>
                <a:gdLst>
                  <a:gd name="T0" fmla="*/ 2147483647 w 11"/>
                  <a:gd name="T1" fmla="*/ 2147483647 h 1135"/>
                  <a:gd name="T2" fmla="*/ 2147483647 w 11"/>
                  <a:gd name="T3" fmla="*/ 2147483647 h 1135"/>
                  <a:gd name="T4" fmla="*/ 2147483647 w 11"/>
                  <a:gd name="T5" fmla="*/ 0 h 1135"/>
                  <a:gd name="T6" fmla="*/ 0 w 11"/>
                  <a:gd name="T7" fmla="*/ 0 h 1135"/>
                  <a:gd name="T8" fmla="*/ 0 w 11"/>
                  <a:gd name="T9" fmla="*/ 2147483647 h 1135"/>
                  <a:gd name="T10" fmla="*/ 2147483647 w 11"/>
                  <a:gd name="T11" fmla="*/ 2147483647 h 1135"/>
                  <a:gd name="T12" fmla="*/ 0 w 11"/>
                  <a:gd name="T13" fmla="*/ 2147483647 h 1135"/>
                  <a:gd name="T14" fmla="*/ 0 w 11"/>
                  <a:gd name="T15" fmla="*/ 2147483647 h 1135"/>
                  <a:gd name="T16" fmla="*/ 2147483647 w 11"/>
                  <a:gd name="T17" fmla="*/ 2147483647 h 1135"/>
                  <a:gd name="T18" fmla="*/ 2147483647 w 11"/>
                  <a:gd name="T19" fmla="*/ 2147483647 h 1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35"/>
                  <a:gd name="T32" fmla="*/ 11 w 11"/>
                  <a:gd name="T33" fmla="*/ 1135 h 11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35">
                    <a:moveTo>
                      <a:pt x="5" y="1126"/>
                    </a:moveTo>
                    <a:lnTo>
                      <a:pt x="11" y="113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30"/>
                    </a:lnTo>
                    <a:lnTo>
                      <a:pt x="5" y="1135"/>
                    </a:lnTo>
                    <a:lnTo>
                      <a:pt x="0" y="1130"/>
                    </a:lnTo>
                    <a:lnTo>
                      <a:pt x="0" y="1135"/>
                    </a:lnTo>
                    <a:lnTo>
                      <a:pt x="5" y="1135"/>
                    </a:lnTo>
                    <a:lnTo>
                      <a:pt x="5" y="11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7" name="Freeform 195"/>
              <p:cNvSpPr>
                <a:spLocks/>
              </p:cNvSpPr>
              <p:nvPr/>
            </p:nvSpPr>
            <p:spPr bwMode="auto">
              <a:xfrm>
                <a:off x="6013450" y="4207828"/>
                <a:ext cx="552450" cy="23812"/>
              </a:xfrm>
              <a:custGeom>
                <a:avLst/>
                <a:gdLst>
                  <a:gd name="T0" fmla="*/ 2147483647 w 240"/>
                  <a:gd name="T1" fmla="*/ 2147483647 h 11"/>
                  <a:gd name="T2" fmla="*/ 2147483647 w 240"/>
                  <a:gd name="T3" fmla="*/ 2147483647 h 11"/>
                  <a:gd name="T4" fmla="*/ 0 w 240"/>
                  <a:gd name="T5" fmla="*/ 0 h 11"/>
                  <a:gd name="T6" fmla="*/ 0 w 240"/>
                  <a:gd name="T7" fmla="*/ 2147483647 h 11"/>
                  <a:gd name="T8" fmla="*/ 2147483647 w 240"/>
                  <a:gd name="T9" fmla="*/ 2147483647 h 11"/>
                  <a:gd name="T10" fmla="*/ 2147483647 w 240"/>
                  <a:gd name="T11" fmla="*/ 214748364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11"/>
                  <a:gd name="T20" fmla="*/ 240 w 24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11">
                    <a:moveTo>
                      <a:pt x="240" y="6"/>
                    </a:moveTo>
                    <a:lnTo>
                      <a:pt x="240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40" y="11"/>
                    </a:lnTo>
                    <a:lnTo>
                      <a:pt x="24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8" name="Freeform 196"/>
              <p:cNvSpPr>
                <a:spLocks/>
              </p:cNvSpPr>
              <p:nvPr/>
            </p:nvSpPr>
            <p:spPr bwMode="auto">
              <a:xfrm>
                <a:off x="6272213" y="2075815"/>
                <a:ext cx="23812" cy="2149475"/>
              </a:xfrm>
              <a:custGeom>
                <a:avLst/>
                <a:gdLst>
                  <a:gd name="T0" fmla="*/ 2147483647 w 11"/>
                  <a:gd name="T1" fmla="*/ 2147483647 h 1004"/>
                  <a:gd name="T2" fmla="*/ 2147483647 w 11"/>
                  <a:gd name="T3" fmla="*/ 2147483647 h 1004"/>
                  <a:gd name="T4" fmla="*/ 2147483647 w 11"/>
                  <a:gd name="T5" fmla="*/ 0 h 1004"/>
                  <a:gd name="T6" fmla="*/ 2147483647 w 11"/>
                  <a:gd name="T7" fmla="*/ 0 h 1004"/>
                  <a:gd name="T8" fmla="*/ 0 w 11"/>
                  <a:gd name="T9" fmla="*/ 2147483647 h 1004"/>
                  <a:gd name="T10" fmla="*/ 2147483647 w 11"/>
                  <a:gd name="T11" fmla="*/ 2147483647 h 1004"/>
                  <a:gd name="T12" fmla="*/ 0 w 11"/>
                  <a:gd name="T13" fmla="*/ 2147483647 h 1004"/>
                  <a:gd name="T14" fmla="*/ 0 w 11"/>
                  <a:gd name="T15" fmla="*/ 2147483647 h 1004"/>
                  <a:gd name="T16" fmla="*/ 2147483647 w 11"/>
                  <a:gd name="T17" fmla="*/ 2147483647 h 1004"/>
                  <a:gd name="T18" fmla="*/ 2147483647 w 11"/>
                  <a:gd name="T19" fmla="*/ 2147483647 h 10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004"/>
                  <a:gd name="T32" fmla="*/ 11 w 11"/>
                  <a:gd name="T33" fmla="*/ 1004 h 10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004">
                    <a:moveTo>
                      <a:pt x="7" y="995"/>
                    </a:moveTo>
                    <a:lnTo>
                      <a:pt x="11" y="999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0" y="999"/>
                    </a:lnTo>
                    <a:lnTo>
                      <a:pt x="7" y="1004"/>
                    </a:lnTo>
                    <a:lnTo>
                      <a:pt x="0" y="999"/>
                    </a:lnTo>
                    <a:lnTo>
                      <a:pt x="0" y="1004"/>
                    </a:lnTo>
                    <a:lnTo>
                      <a:pt x="7" y="1004"/>
                    </a:lnTo>
                    <a:lnTo>
                      <a:pt x="7" y="99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9" name="Freeform 198"/>
              <p:cNvSpPr>
                <a:spLocks/>
              </p:cNvSpPr>
              <p:nvPr/>
            </p:nvSpPr>
            <p:spPr bwMode="auto">
              <a:xfrm>
                <a:off x="6546850" y="2353628"/>
                <a:ext cx="25400" cy="1871662"/>
              </a:xfrm>
              <a:custGeom>
                <a:avLst/>
                <a:gdLst>
                  <a:gd name="T0" fmla="*/ 2147483647 w 11"/>
                  <a:gd name="T1" fmla="*/ 0 h 873"/>
                  <a:gd name="T2" fmla="*/ 0 w 11"/>
                  <a:gd name="T3" fmla="*/ 0 h 873"/>
                  <a:gd name="T4" fmla="*/ 0 w 11"/>
                  <a:gd name="T5" fmla="*/ 2147483647 h 873"/>
                  <a:gd name="T6" fmla="*/ 2147483647 w 11"/>
                  <a:gd name="T7" fmla="*/ 2147483647 h 873"/>
                  <a:gd name="T8" fmla="*/ 2147483647 w 11"/>
                  <a:gd name="T9" fmla="*/ 0 h 873"/>
                  <a:gd name="T10" fmla="*/ 2147483647 w 11"/>
                  <a:gd name="T11" fmla="*/ 0 h 8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73"/>
                  <a:gd name="T20" fmla="*/ 11 w 11"/>
                  <a:gd name="T21" fmla="*/ 873 h 8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73">
                    <a:moveTo>
                      <a:pt x="6" y="0"/>
                    </a:moveTo>
                    <a:lnTo>
                      <a:pt x="0" y="0"/>
                    </a:lnTo>
                    <a:lnTo>
                      <a:pt x="0" y="873"/>
                    </a:lnTo>
                    <a:lnTo>
                      <a:pt x="11" y="873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0" name="Rectangle 200"/>
              <p:cNvSpPr>
                <a:spLocks noChangeArrowheads="1"/>
              </p:cNvSpPr>
              <p:nvPr/>
            </p:nvSpPr>
            <p:spPr bwMode="auto">
              <a:xfrm>
                <a:off x="7154863" y="3296603"/>
                <a:ext cx="19050" cy="857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1" name="Rectangle 201"/>
              <p:cNvSpPr>
                <a:spLocks noChangeArrowheads="1"/>
              </p:cNvSpPr>
              <p:nvPr/>
            </p:nvSpPr>
            <p:spPr bwMode="auto">
              <a:xfrm>
                <a:off x="7154863" y="3102928"/>
                <a:ext cx="19050" cy="857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2" name="Rectangle 202"/>
              <p:cNvSpPr>
                <a:spLocks noChangeArrowheads="1"/>
              </p:cNvSpPr>
              <p:nvPr/>
            </p:nvSpPr>
            <p:spPr bwMode="auto">
              <a:xfrm>
                <a:off x="7154863" y="2909253"/>
                <a:ext cx="19050" cy="857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3" name="Rectangle 203"/>
              <p:cNvSpPr>
                <a:spLocks noChangeArrowheads="1"/>
              </p:cNvSpPr>
              <p:nvPr/>
            </p:nvSpPr>
            <p:spPr bwMode="auto">
              <a:xfrm>
                <a:off x="6556375" y="4217353"/>
                <a:ext cx="114300" cy="174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4" name="Freeform 204"/>
              <p:cNvSpPr>
                <a:spLocks/>
              </p:cNvSpPr>
              <p:nvPr/>
            </p:nvSpPr>
            <p:spPr bwMode="auto">
              <a:xfrm>
                <a:off x="6789738" y="4207828"/>
                <a:ext cx="52387" cy="17462"/>
              </a:xfrm>
              <a:custGeom>
                <a:avLst/>
                <a:gdLst>
                  <a:gd name="T0" fmla="*/ 2147483647 w 23"/>
                  <a:gd name="T1" fmla="*/ 2147483647 h 9"/>
                  <a:gd name="T2" fmla="*/ 2147483647 w 23"/>
                  <a:gd name="T3" fmla="*/ 0 h 9"/>
                  <a:gd name="T4" fmla="*/ 0 w 23"/>
                  <a:gd name="T5" fmla="*/ 0 h 9"/>
                  <a:gd name="T6" fmla="*/ 0 w 23"/>
                  <a:gd name="T7" fmla="*/ 2147483647 h 9"/>
                  <a:gd name="T8" fmla="*/ 2147483647 w 23"/>
                  <a:gd name="T9" fmla="*/ 2147483647 h 9"/>
                  <a:gd name="T10" fmla="*/ 2147483647 w 23"/>
                  <a:gd name="T11" fmla="*/ 2147483647 h 9"/>
                  <a:gd name="T12" fmla="*/ 2147483647 w 23"/>
                  <a:gd name="T13" fmla="*/ 2147483647 h 9"/>
                  <a:gd name="T14" fmla="*/ 2147483647 w 23"/>
                  <a:gd name="T15" fmla="*/ 2147483647 h 9"/>
                  <a:gd name="T16" fmla="*/ 2147483647 w 23"/>
                  <a:gd name="T17" fmla="*/ 2147483647 h 9"/>
                  <a:gd name="T18" fmla="*/ 2147483647 w 23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9"/>
                  <a:gd name="T32" fmla="*/ 23 w 2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9">
                    <a:moveTo>
                      <a:pt x="12" y="4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5" name="Rectangle 205"/>
              <p:cNvSpPr>
                <a:spLocks noChangeArrowheads="1"/>
              </p:cNvSpPr>
              <p:nvPr/>
            </p:nvSpPr>
            <p:spPr bwMode="auto">
              <a:xfrm>
                <a:off x="6818313" y="4041140"/>
                <a:ext cx="23812" cy="176213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6" name="Rectangle 206"/>
              <p:cNvSpPr>
                <a:spLocks noChangeArrowheads="1"/>
              </p:cNvSpPr>
              <p:nvPr/>
            </p:nvSpPr>
            <p:spPr bwMode="auto">
              <a:xfrm>
                <a:off x="6827838" y="3826828"/>
                <a:ext cx="23812" cy="1063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7" name="Rectangle 207"/>
              <p:cNvSpPr>
                <a:spLocks noChangeArrowheads="1"/>
              </p:cNvSpPr>
              <p:nvPr/>
            </p:nvSpPr>
            <p:spPr bwMode="auto">
              <a:xfrm>
                <a:off x="6827838" y="3499803"/>
                <a:ext cx="23812" cy="21907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8" name="Rectangle 208"/>
              <p:cNvSpPr>
                <a:spLocks noChangeArrowheads="1"/>
              </p:cNvSpPr>
              <p:nvPr/>
            </p:nvSpPr>
            <p:spPr bwMode="auto">
              <a:xfrm>
                <a:off x="6827838" y="3287078"/>
                <a:ext cx="23812" cy="1063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9" name="Rectangle 209"/>
              <p:cNvSpPr>
                <a:spLocks noChangeArrowheads="1"/>
              </p:cNvSpPr>
              <p:nvPr/>
            </p:nvSpPr>
            <p:spPr bwMode="auto">
              <a:xfrm>
                <a:off x="6827838" y="2963228"/>
                <a:ext cx="23812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0" name="Rectangle 210"/>
              <p:cNvSpPr>
                <a:spLocks noChangeArrowheads="1"/>
              </p:cNvSpPr>
              <p:nvPr/>
            </p:nvSpPr>
            <p:spPr bwMode="auto">
              <a:xfrm>
                <a:off x="6827838" y="2747328"/>
                <a:ext cx="23812" cy="1079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1" name="Freeform 212"/>
              <p:cNvSpPr>
                <a:spLocks/>
              </p:cNvSpPr>
              <p:nvPr/>
            </p:nvSpPr>
            <p:spPr bwMode="auto">
              <a:xfrm>
                <a:off x="9529763" y="3909378"/>
                <a:ext cx="273050" cy="257175"/>
              </a:xfrm>
              <a:custGeom>
                <a:avLst/>
                <a:gdLst>
                  <a:gd name="T0" fmla="*/ 2147483647 w 119"/>
                  <a:gd name="T1" fmla="*/ 2147483647 h 120"/>
                  <a:gd name="T2" fmla="*/ 2147483647 w 119"/>
                  <a:gd name="T3" fmla="*/ 2147483647 h 120"/>
                  <a:gd name="T4" fmla="*/ 2147483647 w 119"/>
                  <a:gd name="T5" fmla="*/ 2147483647 h 120"/>
                  <a:gd name="T6" fmla="*/ 2147483647 w 119"/>
                  <a:gd name="T7" fmla="*/ 2147483647 h 120"/>
                  <a:gd name="T8" fmla="*/ 2147483647 w 119"/>
                  <a:gd name="T9" fmla="*/ 2147483647 h 120"/>
                  <a:gd name="T10" fmla="*/ 2147483647 w 119"/>
                  <a:gd name="T11" fmla="*/ 2147483647 h 120"/>
                  <a:gd name="T12" fmla="*/ 2147483647 w 119"/>
                  <a:gd name="T13" fmla="*/ 2147483647 h 120"/>
                  <a:gd name="T14" fmla="*/ 2147483647 w 119"/>
                  <a:gd name="T15" fmla="*/ 2147483647 h 120"/>
                  <a:gd name="T16" fmla="*/ 2147483647 w 119"/>
                  <a:gd name="T17" fmla="*/ 2147483647 h 120"/>
                  <a:gd name="T18" fmla="*/ 2147483647 w 119"/>
                  <a:gd name="T19" fmla="*/ 2147483647 h 120"/>
                  <a:gd name="T20" fmla="*/ 2147483647 w 119"/>
                  <a:gd name="T21" fmla="*/ 2147483647 h 120"/>
                  <a:gd name="T22" fmla="*/ 2147483647 w 119"/>
                  <a:gd name="T23" fmla="*/ 2147483647 h 120"/>
                  <a:gd name="T24" fmla="*/ 2147483647 w 119"/>
                  <a:gd name="T25" fmla="*/ 2147483647 h 120"/>
                  <a:gd name="T26" fmla="*/ 2147483647 w 119"/>
                  <a:gd name="T27" fmla="*/ 2147483647 h 120"/>
                  <a:gd name="T28" fmla="*/ 2147483647 w 119"/>
                  <a:gd name="T29" fmla="*/ 2147483647 h 120"/>
                  <a:gd name="T30" fmla="*/ 2147483647 w 119"/>
                  <a:gd name="T31" fmla="*/ 2147483647 h 120"/>
                  <a:gd name="T32" fmla="*/ 2147483647 w 119"/>
                  <a:gd name="T33" fmla="*/ 2147483647 h 120"/>
                  <a:gd name="T34" fmla="*/ 0 w 119"/>
                  <a:gd name="T35" fmla="*/ 0 h 120"/>
                  <a:gd name="T36" fmla="*/ 0 w 119"/>
                  <a:gd name="T37" fmla="*/ 2147483647 h 120"/>
                  <a:gd name="T38" fmla="*/ 2147483647 w 119"/>
                  <a:gd name="T39" fmla="*/ 2147483647 h 120"/>
                  <a:gd name="T40" fmla="*/ 2147483647 w 119"/>
                  <a:gd name="T41" fmla="*/ 2147483647 h 120"/>
                  <a:gd name="T42" fmla="*/ 2147483647 w 119"/>
                  <a:gd name="T43" fmla="*/ 2147483647 h 120"/>
                  <a:gd name="T44" fmla="*/ 2147483647 w 119"/>
                  <a:gd name="T45" fmla="*/ 2147483647 h 120"/>
                  <a:gd name="T46" fmla="*/ 2147483647 w 119"/>
                  <a:gd name="T47" fmla="*/ 2147483647 h 120"/>
                  <a:gd name="T48" fmla="*/ 2147483647 w 119"/>
                  <a:gd name="T49" fmla="*/ 2147483647 h 120"/>
                  <a:gd name="T50" fmla="*/ 2147483647 w 119"/>
                  <a:gd name="T51" fmla="*/ 2147483647 h 120"/>
                  <a:gd name="T52" fmla="*/ 2147483647 w 119"/>
                  <a:gd name="T53" fmla="*/ 2147483647 h 120"/>
                  <a:gd name="T54" fmla="*/ 2147483647 w 119"/>
                  <a:gd name="T55" fmla="*/ 2147483647 h 120"/>
                  <a:gd name="T56" fmla="*/ 2147483647 w 119"/>
                  <a:gd name="T57" fmla="*/ 2147483647 h 120"/>
                  <a:gd name="T58" fmla="*/ 2147483647 w 119"/>
                  <a:gd name="T59" fmla="*/ 2147483647 h 120"/>
                  <a:gd name="T60" fmla="*/ 2147483647 w 119"/>
                  <a:gd name="T61" fmla="*/ 2147483647 h 120"/>
                  <a:gd name="T62" fmla="*/ 2147483647 w 119"/>
                  <a:gd name="T63" fmla="*/ 2147483647 h 120"/>
                  <a:gd name="T64" fmla="*/ 2147483647 w 119"/>
                  <a:gd name="T65" fmla="*/ 2147483647 h 120"/>
                  <a:gd name="T66" fmla="*/ 2147483647 w 119"/>
                  <a:gd name="T67" fmla="*/ 2147483647 h 120"/>
                  <a:gd name="T68" fmla="*/ 2147483647 w 119"/>
                  <a:gd name="T69" fmla="*/ 2147483647 h 120"/>
                  <a:gd name="T70" fmla="*/ 2147483647 w 119"/>
                  <a:gd name="T71" fmla="*/ 2147483647 h 120"/>
                  <a:gd name="T72" fmla="*/ 2147483647 w 119"/>
                  <a:gd name="T73" fmla="*/ 2147483647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20"/>
                  <a:gd name="T113" fmla="*/ 119 w 119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20">
                    <a:moveTo>
                      <a:pt x="119" y="120"/>
                    </a:moveTo>
                    <a:lnTo>
                      <a:pt x="119" y="120"/>
                    </a:lnTo>
                    <a:lnTo>
                      <a:pt x="117" y="107"/>
                    </a:lnTo>
                    <a:lnTo>
                      <a:pt x="115" y="95"/>
                    </a:lnTo>
                    <a:lnTo>
                      <a:pt x="112" y="84"/>
                    </a:lnTo>
                    <a:lnTo>
                      <a:pt x="109" y="73"/>
                    </a:lnTo>
                    <a:lnTo>
                      <a:pt x="103" y="62"/>
                    </a:lnTo>
                    <a:lnTo>
                      <a:pt x="98" y="53"/>
                    </a:lnTo>
                    <a:lnTo>
                      <a:pt x="90" y="43"/>
                    </a:lnTo>
                    <a:lnTo>
                      <a:pt x="83" y="36"/>
                    </a:lnTo>
                    <a:lnTo>
                      <a:pt x="75" y="28"/>
                    </a:lnTo>
                    <a:lnTo>
                      <a:pt x="66" y="20"/>
                    </a:lnTo>
                    <a:lnTo>
                      <a:pt x="56" y="15"/>
                    </a:lnTo>
                    <a:lnTo>
                      <a:pt x="45" y="9"/>
                    </a:lnTo>
                    <a:lnTo>
                      <a:pt x="34" y="6"/>
                    </a:lnTo>
                    <a:lnTo>
                      <a:pt x="23" y="3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11"/>
                    </a:lnTo>
                    <a:lnTo>
                      <a:pt x="22" y="12"/>
                    </a:lnTo>
                    <a:lnTo>
                      <a:pt x="31" y="15"/>
                    </a:lnTo>
                    <a:lnTo>
                      <a:pt x="42" y="18"/>
                    </a:lnTo>
                    <a:lnTo>
                      <a:pt x="51" y="23"/>
                    </a:lnTo>
                    <a:lnTo>
                      <a:pt x="61" y="29"/>
                    </a:lnTo>
                    <a:lnTo>
                      <a:pt x="69" y="36"/>
                    </a:lnTo>
                    <a:lnTo>
                      <a:pt x="76" y="42"/>
                    </a:lnTo>
                    <a:lnTo>
                      <a:pt x="83" y="50"/>
                    </a:lnTo>
                    <a:lnTo>
                      <a:pt x="89" y="59"/>
                    </a:lnTo>
                    <a:lnTo>
                      <a:pt x="95" y="67"/>
                    </a:lnTo>
                    <a:lnTo>
                      <a:pt x="100" y="76"/>
                    </a:lnTo>
                    <a:lnTo>
                      <a:pt x="103" y="87"/>
                    </a:lnTo>
                    <a:lnTo>
                      <a:pt x="106" y="96"/>
                    </a:lnTo>
                    <a:lnTo>
                      <a:pt x="108" y="107"/>
                    </a:lnTo>
                    <a:lnTo>
                      <a:pt x="108" y="120"/>
                    </a:lnTo>
                    <a:lnTo>
                      <a:pt x="119" y="12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2" name="Freeform 213"/>
              <p:cNvSpPr>
                <a:spLocks/>
              </p:cNvSpPr>
              <p:nvPr/>
            </p:nvSpPr>
            <p:spPr bwMode="auto">
              <a:xfrm>
                <a:off x="9529763" y="4166553"/>
                <a:ext cx="273050" cy="254000"/>
              </a:xfrm>
              <a:custGeom>
                <a:avLst/>
                <a:gdLst>
                  <a:gd name="T0" fmla="*/ 0 w 119"/>
                  <a:gd name="T1" fmla="*/ 2147483647 h 119"/>
                  <a:gd name="T2" fmla="*/ 0 w 119"/>
                  <a:gd name="T3" fmla="*/ 2147483647 h 119"/>
                  <a:gd name="T4" fmla="*/ 2147483647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2147483647 w 119"/>
                  <a:gd name="T11" fmla="*/ 2147483647 h 119"/>
                  <a:gd name="T12" fmla="*/ 2147483647 w 119"/>
                  <a:gd name="T13" fmla="*/ 2147483647 h 119"/>
                  <a:gd name="T14" fmla="*/ 2147483647 w 119"/>
                  <a:gd name="T15" fmla="*/ 2147483647 h 119"/>
                  <a:gd name="T16" fmla="*/ 2147483647 w 119"/>
                  <a:gd name="T17" fmla="*/ 2147483647 h 119"/>
                  <a:gd name="T18" fmla="*/ 2147483647 w 119"/>
                  <a:gd name="T19" fmla="*/ 2147483647 h 119"/>
                  <a:gd name="T20" fmla="*/ 2147483647 w 119"/>
                  <a:gd name="T21" fmla="*/ 2147483647 h 119"/>
                  <a:gd name="T22" fmla="*/ 2147483647 w 119"/>
                  <a:gd name="T23" fmla="*/ 2147483647 h 119"/>
                  <a:gd name="T24" fmla="*/ 2147483647 w 119"/>
                  <a:gd name="T25" fmla="*/ 2147483647 h 119"/>
                  <a:gd name="T26" fmla="*/ 2147483647 w 119"/>
                  <a:gd name="T27" fmla="*/ 2147483647 h 119"/>
                  <a:gd name="T28" fmla="*/ 2147483647 w 119"/>
                  <a:gd name="T29" fmla="*/ 2147483647 h 119"/>
                  <a:gd name="T30" fmla="*/ 2147483647 w 119"/>
                  <a:gd name="T31" fmla="*/ 2147483647 h 119"/>
                  <a:gd name="T32" fmla="*/ 2147483647 w 119"/>
                  <a:gd name="T33" fmla="*/ 2147483647 h 119"/>
                  <a:gd name="T34" fmla="*/ 2147483647 w 119"/>
                  <a:gd name="T35" fmla="*/ 0 h 119"/>
                  <a:gd name="T36" fmla="*/ 2147483647 w 119"/>
                  <a:gd name="T37" fmla="*/ 0 h 119"/>
                  <a:gd name="T38" fmla="*/ 2147483647 w 119"/>
                  <a:gd name="T39" fmla="*/ 2147483647 h 119"/>
                  <a:gd name="T40" fmla="*/ 2147483647 w 119"/>
                  <a:gd name="T41" fmla="*/ 2147483647 h 119"/>
                  <a:gd name="T42" fmla="*/ 2147483647 w 119"/>
                  <a:gd name="T43" fmla="*/ 2147483647 h 119"/>
                  <a:gd name="T44" fmla="*/ 2147483647 w 119"/>
                  <a:gd name="T45" fmla="*/ 2147483647 h 119"/>
                  <a:gd name="T46" fmla="*/ 2147483647 w 119"/>
                  <a:gd name="T47" fmla="*/ 2147483647 h 119"/>
                  <a:gd name="T48" fmla="*/ 2147483647 w 119"/>
                  <a:gd name="T49" fmla="*/ 2147483647 h 119"/>
                  <a:gd name="T50" fmla="*/ 2147483647 w 119"/>
                  <a:gd name="T51" fmla="*/ 2147483647 h 119"/>
                  <a:gd name="T52" fmla="*/ 2147483647 w 119"/>
                  <a:gd name="T53" fmla="*/ 2147483647 h 119"/>
                  <a:gd name="T54" fmla="*/ 2147483647 w 119"/>
                  <a:gd name="T55" fmla="*/ 2147483647 h 119"/>
                  <a:gd name="T56" fmla="*/ 2147483647 w 119"/>
                  <a:gd name="T57" fmla="*/ 2147483647 h 119"/>
                  <a:gd name="T58" fmla="*/ 2147483647 w 119"/>
                  <a:gd name="T59" fmla="*/ 2147483647 h 119"/>
                  <a:gd name="T60" fmla="*/ 2147483647 w 119"/>
                  <a:gd name="T61" fmla="*/ 2147483647 h 119"/>
                  <a:gd name="T62" fmla="*/ 2147483647 w 119"/>
                  <a:gd name="T63" fmla="*/ 2147483647 h 119"/>
                  <a:gd name="T64" fmla="*/ 2147483647 w 119"/>
                  <a:gd name="T65" fmla="*/ 2147483647 h 119"/>
                  <a:gd name="T66" fmla="*/ 2147483647 w 119"/>
                  <a:gd name="T67" fmla="*/ 2147483647 h 119"/>
                  <a:gd name="T68" fmla="*/ 0 w 119"/>
                  <a:gd name="T69" fmla="*/ 2147483647 h 119"/>
                  <a:gd name="T70" fmla="*/ 0 w 119"/>
                  <a:gd name="T71" fmla="*/ 2147483647 h 119"/>
                  <a:gd name="T72" fmla="*/ 0 w 119"/>
                  <a:gd name="T73" fmla="*/ 2147483647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19"/>
                  <a:gd name="T113" fmla="*/ 119 w 119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19">
                    <a:moveTo>
                      <a:pt x="0" y="119"/>
                    </a:moveTo>
                    <a:lnTo>
                      <a:pt x="0" y="119"/>
                    </a:lnTo>
                    <a:lnTo>
                      <a:pt x="11" y="117"/>
                    </a:lnTo>
                    <a:lnTo>
                      <a:pt x="23" y="115"/>
                    </a:lnTo>
                    <a:lnTo>
                      <a:pt x="34" y="112"/>
                    </a:lnTo>
                    <a:lnTo>
                      <a:pt x="45" y="109"/>
                    </a:lnTo>
                    <a:lnTo>
                      <a:pt x="56" y="103"/>
                    </a:lnTo>
                    <a:lnTo>
                      <a:pt x="66" y="98"/>
                    </a:lnTo>
                    <a:lnTo>
                      <a:pt x="75" y="90"/>
                    </a:lnTo>
                    <a:lnTo>
                      <a:pt x="83" y="83"/>
                    </a:lnTo>
                    <a:lnTo>
                      <a:pt x="90" y="75"/>
                    </a:lnTo>
                    <a:lnTo>
                      <a:pt x="98" y="65"/>
                    </a:lnTo>
                    <a:lnTo>
                      <a:pt x="103" y="56"/>
                    </a:lnTo>
                    <a:lnTo>
                      <a:pt x="109" y="45"/>
                    </a:lnTo>
                    <a:lnTo>
                      <a:pt x="112" y="34"/>
                    </a:lnTo>
                    <a:lnTo>
                      <a:pt x="115" y="23"/>
                    </a:lnTo>
                    <a:lnTo>
                      <a:pt x="117" y="11"/>
                    </a:lnTo>
                    <a:lnTo>
                      <a:pt x="119" y="0"/>
                    </a:lnTo>
                    <a:lnTo>
                      <a:pt x="108" y="0"/>
                    </a:lnTo>
                    <a:lnTo>
                      <a:pt x="108" y="11"/>
                    </a:lnTo>
                    <a:lnTo>
                      <a:pt x="106" y="22"/>
                    </a:lnTo>
                    <a:lnTo>
                      <a:pt x="103" y="31"/>
                    </a:lnTo>
                    <a:lnTo>
                      <a:pt x="100" y="42"/>
                    </a:lnTo>
                    <a:lnTo>
                      <a:pt x="95" y="51"/>
                    </a:lnTo>
                    <a:lnTo>
                      <a:pt x="89" y="59"/>
                    </a:lnTo>
                    <a:lnTo>
                      <a:pt x="83" y="69"/>
                    </a:lnTo>
                    <a:lnTo>
                      <a:pt x="76" y="76"/>
                    </a:lnTo>
                    <a:lnTo>
                      <a:pt x="69" y="83"/>
                    </a:lnTo>
                    <a:lnTo>
                      <a:pt x="61" y="89"/>
                    </a:lnTo>
                    <a:lnTo>
                      <a:pt x="51" y="95"/>
                    </a:lnTo>
                    <a:lnTo>
                      <a:pt x="42" y="100"/>
                    </a:lnTo>
                    <a:lnTo>
                      <a:pt x="31" y="103"/>
                    </a:lnTo>
                    <a:lnTo>
                      <a:pt x="22" y="106"/>
                    </a:lnTo>
                    <a:lnTo>
                      <a:pt x="11" y="108"/>
                    </a:lnTo>
                    <a:lnTo>
                      <a:pt x="0" y="10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3" name="Freeform 214"/>
              <p:cNvSpPr>
                <a:spLocks/>
              </p:cNvSpPr>
              <p:nvPr/>
            </p:nvSpPr>
            <p:spPr bwMode="auto">
              <a:xfrm>
                <a:off x="9256713" y="4166553"/>
                <a:ext cx="273050" cy="254000"/>
              </a:xfrm>
              <a:custGeom>
                <a:avLst/>
                <a:gdLst>
                  <a:gd name="T0" fmla="*/ 0 w 119"/>
                  <a:gd name="T1" fmla="*/ 0 h 119"/>
                  <a:gd name="T2" fmla="*/ 0 w 119"/>
                  <a:gd name="T3" fmla="*/ 0 h 119"/>
                  <a:gd name="T4" fmla="*/ 0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2147483647 w 119"/>
                  <a:gd name="T11" fmla="*/ 2147483647 h 119"/>
                  <a:gd name="T12" fmla="*/ 2147483647 w 119"/>
                  <a:gd name="T13" fmla="*/ 2147483647 h 119"/>
                  <a:gd name="T14" fmla="*/ 2147483647 w 119"/>
                  <a:gd name="T15" fmla="*/ 2147483647 h 119"/>
                  <a:gd name="T16" fmla="*/ 2147483647 w 119"/>
                  <a:gd name="T17" fmla="*/ 2147483647 h 119"/>
                  <a:gd name="T18" fmla="*/ 2147483647 w 119"/>
                  <a:gd name="T19" fmla="*/ 2147483647 h 119"/>
                  <a:gd name="T20" fmla="*/ 2147483647 w 119"/>
                  <a:gd name="T21" fmla="*/ 2147483647 h 119"/>
                  <a:gd name="T22" fmla="*/ 2147483647 w 119"/>
                  <a:gd name="T23" fmla="*/ 2147483647 h 119"/>
                  <a:gd name="T24" fmla="*/ 2147483647 w 119"/>
                  <a:gd name="T25" fmla="*/ 2147483647 h 119"/>
                  <a:gd name="T26" fmla="*/ 2147483647 w 119"/>
                  <a:gd name="T27" fmla="*/ 2147483647 h 119"/>
                  <a:gd name="T28" fmla="*/ 2147483647 w 119"/>
                  <a:gd name="T29" fmla="*/ 2147483647 h 119"/>
                  <a:gd name="T30" fmla="*/ 2147483647 w 119"/>
                  <a:gd name="T31" fmla="*/ 2147483647 h 119"/>
                  <a:gd name="T32" fmla="*/ 2147483647 w 119"/>
                  <a:gd name="T33" fmla="*/ 2147483647 h 119"/>
                  <a:gd name="T34" fmla="*/ 2147483647 w 119"/>
                  <a:gd name="T35" fmla="*/ 2147483647 h 119"/>
                  <a:gd name="T36" fmla="*/ 2147483647 w 119"/>
                  <a:gd name="T37" fmla="*/ 2147483647 h 119"/>
                  <a:gd name="T38" fmla="*/ 2147483647 w 119"/>
                  <a:gd name="T39" fmla="*/ 2147483647 h 119"/>
                  <a:gd name="T40" fmla="*/ 2147483647 w 119"/>
                  <a:gd name="T41" fmla="*/ 2147483647 h 119"/>
                  <a:gd name="T42" fmla="*/ 2147483647 w 119"/>
                  <a:gd name="T43" fmla="*/ 2147483647 h 119"/>
                  <a:gd name="T44" fmla="*/ 2147483647 w 119"/>
                  <a:gd name="T45" fmla="*/ 2147483647 h 119"/>
                  <a:gd name="T46" fmla="*/ 2147483647 w 119"/>
                  <a:gd name="T47" fmla="*/ 2147483647 h 119"/>
                  <a:gd name="T48" fmla="*/ 2147483647 w 119"/>
                  <a:gd name="T49" fmla="*/ 2147483647 h 119"/>
                  <a:gd name="T50" fmla="*/ 2147483647 w 119"/>
                  <a:gd name="T51" fmla="*/ 2147483647 h 119"/>
                  <a:gd name="T52" fmla="*/ 2147483647 w 119"/>
                  <a:gd name="T53" fmla="*/ 2147483647 h 119"/>
                  <a:gd name="T54" fmla="*/ 2147483647 w 119"/>
                  <a:gd name="T55" fmla="*/ 2147483647 h 119"/>
                  <a:gd name="T56" fmla="*/ 2147483647 w 119"/>
                  <a:gd name="T57" fmla="*/ 2147483647 h 119"/>
                  <a:gd name="T58" fmla="*/ 2147483647 w 119"/>
                  <a:gd name="T59" fmla="*/ 2147483647 h 119"/>
                  <a:gd name="T60" fmla="*/ 2147483647 w 119"/>
                  <a:gd name="T61" fmla="*/ 2147483647 h 119"/>
                  <a:gd name="T62" fmla="*/ 2147483647 w 119"/>
                  <a:gd name="T63" fmla="*/ 2147483647 h 119"/>
                  <a:gd name="T64" fmla="*/ 2147483647 w 119"/>
                  <a:gd name="T65" fmla="*/ 2147483647 h 119"/>
                  <a:gd name="T66" fmla="*/ 2147483647 w 119"/>
                  <a:gd name="T67" fmla="*/ 2147483647 h 119"/>
                  <a:gd name="T68" fmla="*/ 2147483647 w 119"/>
                  <a:gd name="T69" fmla="*/ 0 h 119"/>
                  <a:gd name="T70" fmla="*/ 2147483647 w 119"/>
                  <a:gd name="T71" fmla="*/ 0 h 119"/>
                  <a:gd name="T72" fmla="*/ 0 w 119"/>
                  <a:gd name="T73" fmla="*/ 0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19"/>
                  <a:gd name="T113" fmla="*/ 119 w 119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19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" y="23"/>
                    </a:lnTo>
                    <a:lnTo>
                      <a:pt x="5" y="34"/>
                    </a:lnTo>
                    <a:lnTo>
                      <a:pt x="10" y="45"/>
                    </a:lnTo>
                    <a:lnTo>
                      <a:pt x="14" y="56"/>
                    </a:lnTo>
                    <a:lnTo>
                      <a:pt x="21" y="65"/>
                    </a:lnTo>
                    <a:lnTo>
                      <a:pt x="27" y="75"/>
                    </a:lnTo>
                    <a:lnTo>
                      <a:pt x="35" y="83"/>
                    </a:lnTo>
                    <a:lnTo>
                      <a:pt x="42" y="90"/>
                    </a:lnTo>
                    <a:lnTo>
                      <a:pt x="52" y="98"/>
                    </a:lnTo>
                    <a:lnTo>
                      <a:pt x="61" y="103"/>
                    </a:lnTo>
                    <a:lnTo>
                      <a:pt x="72" y="109"/>
                    </a:lnTo>
                    <a:lnTo>
                      <a:pt x="83" y="112"/>
                    </a:lnTo>
                    <a:lnTo>
                      <a:pt x="94" y="115"/>
                    </a:lnTo>
                    <a:lnTo>
                      <a:pt x="106" y="117"/>
                    </a:lnTo>
                    <a:lnTo>
                      <a:pt x="119" y="119"/>
                    </a:lnTo>
                    <a:lnTo>
                      <a:pt x="119" y="108"/>
                    </a:lnTo>
                    <a:lnTo>
                      <a:pt x="108" y="108"/>
                    </a:lnTo>
                    <a:lnTo>
                      <a:pt x="97" y="106"/>
                    </a:lnTo>
                    <a:lnTo>
                      <a:pt x="86" y="103"/>
                    </a:lnTo>
                    <a:lnTo>
                      <a:pt x="77" y="100"/>
                    </a:lnTo>
                    <a:lnTo>
                      <a:pt x="66" y="95"/>
                    </a:lnTo>
                    <a:lnTo>
                      <a:pt x="58" y="89"/>
                    </a:lnTo>
                    <a:lnTo>
                      <a:pt x="49" y="83"/>
                    </a:lnTo>
                    <a:lnTo>
                      <a:pt x="41" y="76"/>
                    </a:lnTo>
                    <a:lnTo>
                      <a:pt x="35" y="69"/>
                    </a:lnTo>
                    <a:lnTo>
                      <a:pt x="28" y="59"/>
                    </a:lnTo>
                    <a:lnTo>
                      <a:pt x="22" y="51"/>
                    </a:lnTo>
                    <a:lnTo>
                      <a:pt x="17" y="42"/>
                    </a:lnTo>
                    <a:lnTo>
                      <a:pt x="14" y="31"/>
                    </a:lnTo>
                    <a:lnTo>
                      <a:pt x="11" y="22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4" name="Freeform 215"/>
              <p:cNvSpPr>
                <a:spLocks/>
              </p:cNvSpPr>
              <p:nvPr/>
            </p:nvSpPr>
            <p:spPr bwMode="auto">
              <a:xfrm>
                <a:off x="9256713" y="3909378"/>
                <a:ext cx="273050" cy="257175"/>
              </a:xfrm>
              <a:custGeom>
                <a:avLst/>
                <a:gdLst>
                  <a:gd name="T0" fmla="*/ 2147483647 w 119"/>
                  <a:gd name="T1" fmla="*/ 0 h 120"/>
                  <a:gd name="T2" fmla="*/ 2147483647 w 119"/>
                  <a:gd name="T3" fmla="*/ 0 h 120"/>
                  <a:gd name="T4" fmla="*/ 2147483647 w 119"/>
                  <a:gd name="T5" fmla="*/ 2147483647 h 120"/>
                  <a:gd name="T6" fmla="*/ 2147483647 w 119"/>
                  <a:gd name="T7" fmla="*/ 2147483647 h 120"/>
                  <a:gd name="T8" fmla="*/ 2147483647 w 119"/>
                  <a:gd name="T9" fmla="*/ 2147483647 h 120"/>
                  <a:gd name="T10" fmla="*/ 2147483647 w 119"/>
                  <a:gd name="T11" fmla="*/ 2147483647 h 120"/>
                  <a:gd name="T12" fmla="*/ 2147483647 w 119"/>
                  <a:gd name="T13" fmla="*/ 2147483647 h 120"/>
                  <a:gd name="T14" fmla="*/ 2147483647 w 119"/>
                  <a:gd name="T15" fmla="*/ 2147483647 h 120"/>
                  <a:gd name="T16" fmla="*/ 2147483647 w 119"/>
                  <a:gd name="T17" fmla="*/ 2147483647 h 120"/>
                  <a:gd name="T18" fmla="*/ 2147483647 w 119"/>
                  <a:gd name="T19" fmla="*/ 2147483647 h 120"/>
                  <a:gd name="T20" fmla="*/ 2147483647 w 119"/>
                  <a:gd name="T21" fmla="*/ 2147483647 h 120"/>
                  <a:gd name="T22" fmla="*/ 2147483647 w 119"/>
                  <a:gd name="T23" fmla="*/ 2147483647 h 120"/>
                  <a:gd name="T24" fmla="*/ 2147483647 w 119"/>
                  <a:gd name="T25" fmla="*/ 2147483647 h 120"/>
                  <a:gd name="T26" fmla="*/ 2147483647 w 119"/>
                  <a:gd name="T27" fmla="*/ 2147483647 h 120"/>
                  <a:gd name="T28" fmla="*/ 2147483647 w 119"/>
                  <a:gd name="T29" fmla="*/ 2147483647 h 120"/>
                  <a:gd name="T30" fmla="*/ 2147483647 w 119"/>
                  <a:gd name="T31" fmla="*/ 2147483647 h 120"/>
                  <a:gd name="T32" fmla="*/ 0 w 119"/>
                  <a:gd name="T33" fmla="*/ 2147483647 h 120"/>
                  <a:gd name="T34" fmla="*/ 0 w 119"/>
                  <a:gd name="T35" fmla="*/ 2147483647 h 120"/>
                  <a:gd name="T36" fmla="*/ 2147483647 w 119"/>
                  <a:gd name="T37" fmla="*/ 2147483647 h 120"/>
                  <a:gd name="T38" fmla="*/ 2147483647 w 119"/>
                  <a:gd name="T39" fmla="*/ 2147483647 h 120"/>
                  <a:gd name="T40" fmla="*/ 2147483647 w 119"/>
                  <a:gd name="T41" fmla="*/ 2147483647 h 120"/>
                  <a:gd name="T42" fmla="*/ 2147483647 w 119"/>
                  <a:gd name="T43" fmla="*/ 2147483647 h 120"/>
                  <a:gd name="T44" fmla="*/ 2147483647 w 119"/>
                  <a:gd name="T45" fmla="*/ 2147483647 h 120"/>
                  <a:gd name="T46" fmla="*/ 2147483647 w 119"/>
                  <a:gd name="T47" fmla="*/ 2147483647 h 120"/>
                  <a:gd name="T48" fmla="*/ 2147483647 w 119"/>
                  <a:gd name="T49" fmla="*/ 2147483647 h 120"/>
                  <a:gd name="T50" fmla="*/ 2147483647 w 119"/>
                  <a:gd name="T51" fmla="*/ 2147483647 h 120"/>
                  <a:gd name="T52" fmla="*/ 2147483647 w 119"/>
                  <a:gd name="T53" fmla="*/ 2147483647 h 120"/>
                  <a:gd name="T54" fmla="*/ 2147483647 w 119"/>
                  <a:gd name="T55" fmla="*/ 2147483647 h 120"/>
                  <a:gd name="T56" fmla="*/ 2147483647 w 119"/>
                  <a:gd name="T57" fmla="*/ 2147483647 h 120"/>
                  <a:gd name="T58" fmla="*/ 2147483647 w 119"/>
                  <a:gd name="T59" fmla="*/ 2147483647 h 120"/>
                  <a:gd name="T60" fmla="*/ 2147483647 w 119"/>
                  <a:gd name="T61" fmla="*/ 2147483647 h 120"/>
                  <a:gd name="T62" fmla="*/ 2147483647 w 119"/>
                  <a:gd name="T63" fmla="*/ 2147483647 h 120"/>
                  <a:gd name="T64" fmla="*/ 2147483647 w 119"/>
                  <a:gd name="T65" fmla="*/ 2147483647 h 120"/>
                  <a:gd name="T66" fmla="*/ 2147483647 w 119"/>
                  <a:gd name="T67" fmla="*/ 2147483647 h 120"/>
                  <a:gd name="T68" fmla="*/ 2147483647 w 119"/>
                  <a:gd name="T69" fmla="*/ 2147483647 h 120"/>
                  <a:gd name="T70" fmla="*/ 2147483647 w 119"/>
                  <a:gd name="T71" fmla="*/ 2147483647 h 120"/>
                  <a:gd name="T72" fmla="*/ 2147483647 w 119"/>
                  <a:gd name="T73" fmla="*/ 0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20"/>
                  <a:gd name="T113" fmla="*/ 119 w 119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20">
                    <a:moveTo>
                      <a:pt x="119" y="0"/>
                    </a:moveTo>
                    <a:lnTo>
                      <a:pt x="119" y="0"/>
                    </a:lnTo>
                    <a:lnTo>
                      <a:pt x="106" y="1"/>
                    </a:lnTo>
                    <a:lnTo>
                      <a:pt x="94" y="3"/>
                    </a:lnTo>
                    <a:lnTo>
                      <a:pt x="83" y="6"/>
                    </a:lnTo>
                    <a:lnTo>
                      <a:pt x="72" y="9"/>
                    </a:lnTo>
                    <a:lnTo>
                      <a:pt x="61" y="15"/>
                    </a:lnTo>
                    <a:lnTo>
                      <a:pt x="52" y="20"/>
                    </a:lnTo>
                    <a:lnTo>
                      <a:pt x="42" y="28"/>
                    </a:lnTo>
                    <a:lnTo>
                      <a:pt x="35" y="36"/>
                    </a:lnTo>
                    <a:lnTo>
                      <a:pt x="27" y="43"/>
                    </a:lnTo>
                    <a:lnTo>
                      <a:pt x="21" y="53"/>
                    </a:lnTo>
                    <a:lnTo>
                      <a:pt x="14" y="62"/>
                    </a:lnTo>
                    <a:lnTo>
                      <a:pt x="10" y="73"/>
                    </a:lnTo>
                    <a:lnTo>
                      <a:pt x="5" y="84"/>
                    </a:lnTo>
                    <a:lnTo>
                      <a:pt x="2" y="95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107"/>
                    </a:lnTo>
                    <a:lnTo>
                      <a:pt x="11" y="96"/>
                    </a:lnTo>
                    <a:lnTo>
                      <a:pt x="14" y="87"/>
                    </a:lnTo>
                    <a:lnTo>
                      <a:pt x="17" y="76"/>
                    </a:lnTo>
                    <a:lnTo>
                      <a:pt x="22" y="67"/>
                    </a:lnTo>
                    <a:lnTo>
                      <a:pt x="28" y="59"/>
                    </a:lnTo>
                    <a:lnTo>
                      <a:pt x="35" y="50"/>
                    </a:lnTo>
                    <a:lnTo>
                      <a:pt x="41" y="42"/>
                    </a:lnTo>
                    <a:lnTo>
                      <a:pt x="49" y="36"/>
                    </a:lnTo>
                    <a:lnTo>
                      <a:pt x="58" y="29"/>
                    </a:lnTo>
                    <a:lnTo>
                      <a:pt x="66" y="23"/>
                    </a:lnTo>
                    <a:lnTo>
                      <a:pt x="77" y="18"/>
                    </a:lnTo>
                    <a:lnTo>
                      <a:pt x="86" y="15"/>
                    </a:lnTo>
                    <a:lnTo>
                      <a:pt x="97" y="12"/>
                    </a:lnTo>
                    <a:lnTo>
                      <a:pt x="108" y="11"/>
                    </a:lnTo>
                    <a:lnTo>
                      <a:pt x="119" y="1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5" name="Freeform 216"/>
              <p:cNvSpPr>
                <a:spLocks/>
              </p:cNvSpPr>
              <p:nvPr/>
            </p:nvSpPr>
            <p:spPr bwMode="auto">
              <a:xfrm>
                <a:off x="9444038" y="4103053"/>
                <a:ext cx="63500" cy="57150"/>
              </a:xfrm>
              <a:custGeom>
                <a:avLst/>
                <a:gdLst>
                  <a:gd name="T0" fmla="*/ 2147483647 w 28"/>
                  <a:gd name="T1" fmla="*/ 2147483647 h 27"/>
                  <a:gd name="T2" fmla="*/ 2147483647 w 28"/>
                  <a:gd name="T3" fmla="*/ 2147483647 h 27"/>
                  <a:gd name="T4" fmla="*/ 2147483647 w 28"/>
                  <a:gd name="T5" fmla="*/ 2147483647 h 27"/>
                  <a:gd name="T6" fmla="*/ 2147483647 w 28"/>
                  <a:gd name="T7" fmla="*/ 2147483647 h 27"/>
                  <a:gd name="T8" fmla="*/ 2147483647 w 28"/>
                  <a:gd name="T9" fmla="*/ 2147483647 h 27"/>
                  <a:gd name="T10" fmla="*/ 2147483647 w 28"/>
                  <a:gd name="T11" fmla="*/ 2147483647 h 27"/>
                  <a:gd name="T12" fmla="*/ 2147483647 w 28"/>
                  <a:gd name="T13" fmla="*/ 2147483647 h 27"/>
                  <a:gd name="T14" fmla="*/ 2147483647 w 28"/>
                  <a:gd name="T15" fmla="*/ 2147483647 h 27"/>
                  <a:gd name="T16" fmla="*/ 2147483647 w 28"/>
                  <a:gd name="T17" fmla="*/ 2147483647 h 27"/>
                  <a:gd name="T18" fmla="*/ 0 w 28"/>
                  <a:gd name="T19" fmla="*/ 0 h 27"/>
                  <a:gd name="T20" fmla="*/ 0 w 28"/>
                  <a:gd name="T21" fmla="*/ 2147483647 h 27"/>
                  <a:gd name="T22" fmla="*/ 2147483647 w 28"/>
                  <a:gd name="T23" fmla="*/ 2147483647 h 27"/>
                  <a:gd name="T24" fmla="*/ 2147483647 w 28"/>
                  <a:gd name="T25" fmla="*/ 2147483647 h 27"/>
                  <a:gd name="T26" fmla="*/ 2147483647 w 28"/>
                  <a:gd name="T27" fmla="*/ 2147483647 h 27"/>
                  <a:gd name="T28" fmla="*/ 2147483647 w 28"/>
                  <a:gd name="T29" fmla="*/ 2147483647 h 27"/>
                  <a:gd name="T30" fmla="*/ 2147483647 w 28"/>
                  <a:gd name="T31" fmla="*/ 2147483647 h 27"/>
                  <a:gd name="T32" fmla="*/ 2147483647 w 28"/>
                  <a:gd name="T33" fmla="*/ 2147483647 h 27"/>
                  <a:gd name="T34" fmla="*/ 2147483647 w 28"/>
                  <a:gd name="T35" fmla="*/ 2147483647 h 27"/>
                  <a:gd name="T36" fmla="*/ 2147483647 w 28"/>
                  <a:gd name="T37" fmla="*/ 2147483647 h 27"/>
                  <a:gd name="T38" fmla="*/ 2147483647 w 28"/>
                  <a:gd name="T39" fmla="*/ 2147483647 h 27"/>
                  <a:gd name="T40" fmla="*/ 2147483647 w 28"/>
                  <a:gd name="T41" fmla="*/ 2147483647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7"/>
                  <a:gd name="T65" fmla="*/ 28 w 2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7">
                    <a:moveTo>
                      <a:pt x="28" y="27"/>
                    </a:moveTo>
                    <a:lnTo>
                      <a:pt x="28" y="27"/>
                    </a:lnTo>
                    <a:lnTo>
                      <a:pt x="27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0" y="8"/>
                    </a:lnTo>
                    <a:lnTo>
                      <a:pt x="16" y="5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6" name="Freeform 217"/>
              <p:cNvSpPr>
                <a:spLocks/>
              </p:cNvSpPr>
              <p:nvPr/>
            </p:nvSpPr>
            <p:spPr bwMode="auto">
              <a:xfrm>
                <a:off x="9444038" y="4160203"/>
                <a:ext cx="63500" cy="60325"/>
              </a:xfrm>
              <a:custGeom>
                <a:avLst/>
                <a:gdLst>
                  <a:gd name="T0" fmla="*/ 0 w 28"/>
                  <a:gd name="T1" fmla="*/ 2147483647 h 28"/>
                  <a:gd name="T2" fmla="*/ 0 w 28"/>
                  <a:gd name="T3" fmla="*/ 2147483647 h 28"/>
                  <a:gd name="T4" fmla="*/ 2147483647 w 28"/>
                  <a:gd name="T5" fmla="*/ 2147483647 h 28"/>
                  <a:gd name="T6" fmla="*/ 2147483647 w 28"/>
                  <a:gd name="T7" fmla="*/ 2147483647 h 28"/>
                  <a:gd name="T8" fmla="*/ 2147483647 w 28"/>
                  <a:gd name="T9" fmla="*/ 2147483647 h 28"/>
                  <a:gd name="T10" fmla="*/ 2147483647 w 28"/>
                  <a:gd name="T11" fmla="*/ 2147483647 h 28"/>
                  <a:gd name="T12" fmla="*/ 2147483647 w 28"/>
                  <a:gd name="T13" fmla="*/ 2147483647 h 28"/>
                  <a:gd name="T14" fmla="*/ 2147483647 w 28"/>
                  <a:gd name="T15" fmla="*/ 2147483647 h 28"/>
                  <a:gd name="T16" fmla="*/ 2147483647 w 28"/>
                  <a:gd name="T17" fmla="*/ 2147483647 h 28"/>
                  <a:gd name="T18" fmla="*/ 2147483647 w 28"/>
                  <a:gd name="T19" fmla="*/ 0 h 28"/>
                  <a:gd name="T20" fmla="*/ 2147483647 w 28"/>
                  <a:gd name="T21" fmla="*/ 0 h 28"/>
                  <a:gd name="T22" fmla="*/ 2147483647 w 28"/>
                  <a:gd name="T23" fmla="*/ 2147483647 h 28"/>
                  <a:gd name="T24" fmla="*/ 2147483647 w 28"/>
                  <a:gd name="T25" fmla="*/ 2147483647 h 28"/>
                  <a:gd name="T26" fmla="*/ 2147483647 w 28"/>
                  <a:gd name="T27" fmla="*/ 2147483647 h 28"/>
                  <a:gd name="T28" fmla="*/ 2147483647 w 28"/>
                  <a:gd name="T29" fmla="*/ 2147483647 h 28"/>
                  <a:gd name="T30" fmla="*/ 2147483647 w 28"/>
                  <a:gd name="T31" fmla="*/ 2147483647 h 28"/>
                  <a:gd name="T32" fmla="*/ 2147483647 w 28"/>
                  <a:gd name="T33" fmla="*/ 2147483647 h 28"/>
                  <a:gd name="T34" fmla="*/ 2147483647 w 28"/>
                  <a:gd name="T35" fmla="*/ 2147483647 h 28"/>
                  <a:gd name="T36" fmla="*/ 0 w 28"/>
                  <a:gd name="T37" fmla="*/ 2147483647 h 28"/>
                  <a:gd name="T38" fmla="*/ 0 w 28"/>
                  <a:gd name="T39" fmla="*/ 2147483647 h 28"/>
                  <a:gd name="T40" fmla="*/ 0 w 28"/>
                  <a:gd name="T41" fmla="*/ 2147483647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8"/>
                  <a:gd name="T65" fmla="*/ 28 w 28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8">
                    <a:moveTo>
                      <a:pt x="0" y="28"/>
                    </a:moveTo>
                    <a:lnTo>
                      <a:pt x="0" y="28"/>
                    </a:lnTo>
                    <a:lnTo>
                      <a:pt x="6" y="26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0"/>
                    </a:lnTo>
                    <a:lnTo>
                      <a:pt x="23" y="15"/>
                    </a:lnTo>
                    <a:lnTo>
                      <a:pt x="25" y="11"/>
                    </a:lnTo>
                    <a:lnTo>
                      <a:pt x="27" y="6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7" name="Freeform 218"/>
              <p:cNvSpPr>
                <a:spLocks/>
              </p:cNvSpPr>
              <p:nvPr/>
            </p:nvSpPr>
            <p:spPr bwMode="auto">
              <a:xfrm>
                <a:off x="9383713" y="4160203"/>
                <a:ext cx="60325" cy="60325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2147483647 h 28"/>
                  <a:gd name="T6" fmla="*/ 2147483647 w 27"/>
                  <a:gd name="T7" fmla="*/ 2147483647 h 28"/>
                  <a:gd name="T8" fmla="*/ 2147483647 w 27"/>
                  <a:gd name="T9" fmla="*/ 2147483647 h 28"/>
                  <a:gd name="T10" fmla="*/ 2147483647 w 27"/>
                  <a:gd name="T11" fmla="*/ 2147483647 h 28"/>
                  <a:gd name="T12" fmla="*/ 2147483647 w 27"/>
                  <a:gd name="T13" fmla="*/ 2147483647 h 28"/>
                  <a:gd name="T14" fmla="*/ 2147483647 w 27"/>
                  <a:gd name="T15" fmla="*/ 2147483647 h 28"/>
                  <a:gd name="T16" fmla="*/ 2147483647 w 27"/>
                  <a:gd name="T17" fmla="*/ 2147483647 h 28"/>
                  <a:gd name="T18" fmla="*/ 2147483647 w 27"/>
                  <a:gd name="T19" fmla="*/ 2147483647 h 28"/>
                  <a:gd name="T20" fmla="*/ 2147483647 w 27"/>
                  <a:gd name="T21" fmla="*/ 2147483647 h 28"/>
                  <a:gd name="T22" fmla="*/ 2147483647 w 27"/>
                  <a:gd name="T23" fmla="*/ 2147483647 h 28"/>
                  <a:gd name="T24" fmla="*/ 2147483647 w 27"/>
                  <a:gd name="T25" fmla="*/ 2147483647 h 28"/>
                  <a:gd name="T26" fmla="*/ 2147483647 w 27"/>
                  <a:gd name="T27" fmla="*/ 2147483647 h 28"/>
                  <a:gd name="T28" fmla="*/ 2147483647 w 27"/>
                  <a:gd name="T29" fmla="*/ 2147483647 h 28"/>
                  <a:gd name="T30" fmla="*/ 2147483647 w 27"/>
                  <a:gd name="T31" fmla="*/ 2147483647 h 28"/>
                  <a:gd name="T32" fmla="*/ 2147483647 w 27"/>
                  <a:gd name="T33" fmla="*/ 2147483647 h 28"/>
                  <a:gd name="T34" fmla="*/ 2147483647 w 27"/>
                  <a:gd name="T35" fmla="*/ 2147483647 h 28"/>
                  <a:gd name="T36" fmla="*/ 2147483647 w 27"/>
                  <a:gd name="T37" fmla="*/ 0 h 28"/>
                  <a:gd name="T38" fmla="*/ 2147483647 w 27"/>
                  <a:gd name="T39" fmla="*/ 0 h 28"/>
                  <a:gd name="T40" fmla="*/ 0 w 27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8"/>
                  <a:gd name="T65" fmla="*/ 27 w 2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18" y="25"/>
                    </a:lnTo>
                    <a:lnTo>
                      <a:pt x="22" y="26"/>
                    </a:lnTo>
                    <a:lnTo>
                      <a:pt x="27" y="28"/>
                    </a:lnTo>
                    <a:lnTo>
                      <a:pt x="27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8" name="Freeform 219"/>
              <p:cNvSpPr>
                <a:spLocks/>
              </p:cNvSpPr>
              <p:nvPr/>
            </p:nvSpPr>
            <p:spPr bwMode="auto">
              <a:xfrm>
                <a:off x="9383713" y="4103053"/>
                <a:ext cx="60325" cy="57150"/>
              </a:xfrm>
              <a:custGeom>
                <a:avLst/>
                <a:gdLst>
                  <a:gd name="T0" fmla="*/ 2147483647 w 27"/>
                  <a:gd name="T1" fmla="*/ 0 h 27"/>
                  <a:gd name="T2" fmla="*/ 2147483647 w 27"/>
                  <a:gd name="T3" fmla="*/ 0 h 27"/>
                  <a:gd name="T4" fmla="*/ 2147483647 w 27"/>
                  <a:gd name="T5" fmla="*/ 2147483647 h 27"/>
                  <a:gd name="T6" fmla="*/ 2147483647 w 27"/>
                  <a:gd name="T7" fmla="*/ 2147483647 h 27"/>
                  <a:gd name="T8" fmla="*/ 2147483647 w 27"/>
                  <a:gd name="T9" fmla="*/ 2147483647 h 27"/>
                  <a:gd name="T10" fmla="*/ 2147483647 w 27"/>
                  <a:gd name="T11" fmla="*/ 2147483647 h 27"/>
                  <a:gd name="T12" fmla="*/ 2147483647 w 27"/>
                  <a:gd name="T13" fmla="*/ 2147483647 h 27"/>
                  <a:gd name="T14" fmla="*/ 2147483647 w 27"/>
                  <a:gd name="T15" fmla="*/ 2147483647 h 27"/>
                  <a:gd name="T16" fmla="*/ 0 w 27"/>
                  <a:gd name="T17" fmla="*/ 2147483647 h 27"/>
                  <a:gd name="T18" fmla="*/ 0 w 27"/>
                  <a:gd name="T19" fmla="*/ 2147483647 h 27"/>
                  <a:gd name="T20" fmla="*/ 2147483647 w 27"/>
                  <a:gd name="T21" fmla="*/ 2147483647 h 27"/>
                  <a:gd name="T22" fmla="*/ 2147483647 w 27"/>
                  <a:gd name="T23" fmla="*/ 2147483647 h 27"/>
                  <a:gd name="T24" fmla="*/ 2147483647 w 27"/>
                  <a:gd name="T25" fmla="*/ 2147483647 h 27"/>
                  <a:gd name="T26" fmla="*/ 2147483647 w 27"/>
                  <a:gd name="T27" fmla="*/ 2147483647 h 27"/>
                  <a:gd name="T28" fmla="*/ 2147483647 w 27"/>
                  <a:gd name="T29" fmla="*/ 2147483647 h 27"/>
                  <a:gd name="T30" fmla="*/ 2147483647 w 27"/>
                  <a:gd name="T31" fmla="*/ 2147483647 h 27"/>
                  <a:gd name="T32" fmla="*/ 2147483647 w 27"/>
                  <a:gd name="T33" fmla="*/ 2147483647 h 27"/>
                  <a:gd name="T34" fmla="*/ 2147483647 w 27"/>
                  <a:gd name="T35" fmla="*/ 2147483647 h 27"/>
                  <a:gd name="T36" fmla="*/ 2147483647 w 27"/>
                  <a:gd name="T37" fmla="*/ 2147483647 h 27"/>
                  <a:gd name="T38" fmla="*/ 2147483647 w 27"/>
                  <a:gd name="T39" fmla="*/ 2147483647 h 27"/>
                  <a:gd name="T40" fmla="*/ 2147483647 w 2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7"/>
                  <a:gd name="T65" fmla="*/ 27 w 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7">
                    <a:moveTo>
                      <a:pt x="27" y="0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5" y="22"/>
                    </a:lnTo>
                    <a:lnTo>
                      <a:pt x="16" y="20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9" name="Freeform 220"/>
              <p:cNvSpPr>
                <a:spLocks/>
              </p:cNvSpPr>
              <p:nvPr/>
            </p:nvSpPr>
            <p:spPr bwMode="auto">
              <a:xfrm>
                <a:off x="9667875" y="4106228"/>
                <a:ext cx="63500" cy="55562"/>
              </a:xfrm>
              <a:custGeom>
                <a:avLst/>
                <a:gdLst>
                  <a:gd name="T0" fmla="*/ 2147483647 w 28"/>
                  <a:gd name="T1" fmla="*/ 2147483647 h 26"/>
                  <a:gd name="T2" fmla="*/ 2147483647 w 28"/>
                  <a:gd name="T3" fmla="*/ 2147483647 h 26"/>
                  <a:gd name="T4" fmla="*/ 2147483647 w 28"/>
                  <a:gd name="T5" fmla="*/ 2147483647 h 26"/>
                  <a:gd name="T6" fmla="*/ 2147483647 w 28"/>
                  <a:gd name="T7" fmla="*/ 2147483647 h 26"/>
                  <a:gd name="T8" fmla="*/ 2147483647 w 28"/>
                  <a:gd name="T9" fmla="*/ 2147483647 h 26"/>
                  <a:gd name="T10" fmla="*/ 2147483647 w 28"/>
                  <a:gd name="T11" fmla="*/ 2147483647 h 26"/>
                  <a:gd name="T12" fmla="*/ 2147483647 w 28"/>
                  <a:gd name="T13" fmla="*/ 2147483647 h 26"/>
                  <a:gd name="T14" fmla="*/ 2147483647 w 28"/>
                  <a:gd name="T15" fmla="*/ 2147483647 h 26"/>
                  <a:gd name="T16" fmla="*/ 2147483647 w 28"/>
                  <a:gd name="T17" fmla="*/ 0 h 26"/>
                  <a:gd name="T18" fmla="*/ 0 w 28"/>
                  <a:gd name="T19" fmla="*/ 0 h 26"/>
                  <a:gd name="T20" fmla="*/ 0 w 28"/>
                  <a:gd name="T21" fmla="*/ 2147483647 h 26"/>
                  <a:gd name="T22" fmla="*/ 2147483647 w 28"/>
                  <a:gd name="T23" fmla="*/ 2147483647 h 26"/>
                  <a:gd name="T24" fmla="*/ 2147483647 w 28"/>
                  <a:gd name="T25" fmla="*/ 2147483647 h 26"/>
                  <a:gd name="T26" fmla="*/ 2147483647 w 28"/>
                  <a:gd name="T27" fmla="*/ 2147483647 h 26"/>
                  <a:gd name="T28" fmla="*/ 2147483647 w 28"/>
                  <a:gd name="T29" fmla="*/ 2147483647 h 26"/>
                  <a:gd name="T30" fmla="*/ 2147483647 w 28"/>
                  <a:gd name="T31" fmla="*/ 2147483647 h 26"/>
                  <a:gd name="T32" fmla="*/ 2147483647 w 28"/>
                  <a:gd name="T33" fmla="*/ 2147483647 h 26"/>
                  <a:gd name="T34" fmla="*/ 2147483647 w 28"/>
                  <a:gd name="T35" fmla="*/ 2147483647 h 26"/>
                  <a:gd name="T36" fmla="*/ 2147483647 w 28"/>
                  <a:gd name="T37" fmla="*/ 2147483647 h 26"/>
                  <a:gd name="T38" fmla="*/ 2147483647 w 28"/>
                  <a:gd name="T39" fmla="*/ 2147483647 h 26"/>
                  <a:gd name="T40" fmla="*/ 2147483647 w 28"/>
                  <a:gd name="T41" fmla="*/ 214748364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6"/>
                  <a:gd name="T65" fmla="*/ 28 w 28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6">
                    <a:moveTo>
                      <a:pt x="28" y="26"/>
                    </a:moveTo>
                    <a:lnTo>
                      <a:pt x="28" y="26"/>
                    </a:lnTo>
                    <a:lnTo>
                      <a:pt x="27" y="22"/>
                    </a:lnTo>
                    <a:lnTo>
                      <a:pt x="25" y="15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6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0" name="Freeform 221"/>
              <p:cNvSpPr>
                <a:spLocks/>
              </p:cNvSpPr>
              <p:nvPr/>
            </p:nvSpPr>
            <p:spPr bwMode="auto">
              <a:xfrm>
                <a:off x="9667875" y="4161790"/>
                <a:ext cx="63500" cy="58738"/>
              </a:xfrm>
              <a:custGeom>
                <a:avLst/>
                <a:gdLst>
                  <a:gd name="T0" fmla="*/ 0 w 28"/>
                  <a:gd name="T1" fmla="*/ 2147483647 h 27"/>
                  <a:gd name="T2" fmla="*/ 0 w 28"/>
                  <a:gd name="T3" fmla="*/ 2147483647 h 27"/>
                  <a:gd name="T4" fmla="*/ 2147483647 w 28"/>
                  <a:gd name="T5" fmla="*/ 2147483647 h 27"/>
                  <a:gd name="T6" fmla="*/ 2147483647 w 28"/>
                  <a:gd name="T7" fmla="*/ 2147483647 h 27"/>
                  <a:gd name="T8" fmla="*/ 2147483647 w 28"/>
                  <a:gd name="T9" fmla="*/ 2147483647 h 27"/>
                  <a:gd name="T10" fmla="*/ 2147483647 w 28"/>
                  <a:gd name="T11" fmla="*/ 2147483647 h 27"/>
                  <a:gd name="T12" fmla="*/ 2147483647 w 28"/>
                  <a:gd name="T13" fmla="*/ 2147483647 h 27"/>
                  <a:gd name="T14" fmla="*/ 2147483647 w 28"/>
                  <a:gd name="T15" fmla="*/ 2147483647 h 27"/>
                  <a:gd name="T16" fmla="*/ 2147483647 w 28"/>
                  <a:gd name="T17" fmla="*/ 2147483647 h 27"/>
                  <a:gd name="T18" fmla="*/ 2147483647 w 28"/>
                  <a:gd name="T19" fmla="*/ 0 h 27"/>
                  <a:gd name="T20" fmla="*/ 2147483647 w 28"/>
                  <a:gd name="T21" fmla="*/ 0 h 27"/>
                  <a:gd name="T22" fmla="*/ 2147483647 w 28"/>
                  <a:gd name="T23" fmla="*/ 2147483647 h 27"/>
                  <a:gd name="T24" fmla="*/ 2147483647 w 28"/>
                  <a:gd name="T25" fmla="*/ 2147483647 h 27"/>
                  <a:gd name="T26" fmla="*/ 2147483647 w 28"/>
                  <a:gd name="T27" fmla="*/ 2147483647 h 27"/>
                  <a:gd name="T28" fmla="*/ 2147483647 w 28"/>
                  <a:gd name="T29" fmla="*/ 2147483647 h 27"/>
                  <a:gd name="T30" fmla="*/ 2147483647 w 28"/>
                  <a:gd name="T31" fmla="*/ 2147483647 h 27"/>
                  <a:gd name="T32" fmla="*/ 2147483647 w 28"/>
                  <a:gd name="T33" fmla="*/ 2147483647 h 27"/>
                  <a:gd name="T34" fmla="*/ 2147483647 w 28"/>
                  <a:gd name="T35" fmla="*/ 2147483647 h 27"/>
                  <a:gd name="T36" fmla="*/ 0 w 28"/>
                  <a:gd name="T37" fmla="*/ 2147483647 h 27"/>
                  <a:gd name="T38" fmla="*/ 0 w 28"/>
                  <a:gd name="T39" fmla="*/ 2147483647 h 27"/>
                  <a:gd name="T40" fmla="*/ 0 w 28"/>
                  <a:gd name="T41" fmla="*/ 2147483647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7"/>
                  <a:gd name="T65" fmla="*/ 28 w 2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7">
                    <a:moveTo>
                      <a:pt x="0" y="27"/>
                    </a:moveTo>
                    <a:lnTo>
                      <a:pt x="0" y="27"/>
                    </a:lnTo>
                    <a:lnTo>
                      <a:pt x="7" y="27"/>
                    </a:lnTo>
                    <a:lnTo>
                      <a:pt x="11" y="25"/>
                    </a:lnTo>
                    <a:lnTo>
                      <a:pt x="16" y="22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5" y="11"/>
                    </a:lnTo>
                    <a:lnTo>
                      <a:pt x="27" y="7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1" name="Freeform 222"/>
              <p:cNvSpPr>
                <a:spLocks/>
              </p:cNvSpPr>
              <p:nvPr/>
            </p:nvSpPr>
            <p:spPr bwMode="auto">
              <a:xfrm>
                <a:off x="9609138" y="4161790"/>
                <a:ext cx="58737" cy="58738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2147483647 h 27"/>
                  <a:gd name="T6" fmla="*/ 2147483647 w 26"/>
                  <a:gd name="T7" fmla="*/ 2147483647 h 27"/>
                  <a:gd name="T8" fmla="*/ 2147483647 w 26"/>
                  <a:gd name="T9" fmla="*/ 2147483647 h 27"/>
                  <a:gd name="T10" fmla="*/ 2147483647 w 26"/>
                  <a:gd name="T11" fmla="*/ 2147483647 h 27"/>
                  <a:gd name="T12" fmla="*/ 2147483647 w 26"/>
                  <a:gd name="T13" fmla="*/ 2147483647 h 27"/>
                  <a:gd name="T14" fmla="*/ 2147483647 w 26"/>
                  <a:gd name="T15" fmla="*/ 2147483647 h 27"/>
                  <a:gd name="T16" fmla="*/ 2147483647 w 26"/>
                  <a:gd name="T17" fmla="*/ 2147483647 h 27"/>
                  <a:gd name="T18" fmla="*/ 2147483647 w 26"/>
                  <a:gd name="T19" fmla="*/ 2147483647 h 27"/>
                  <a:gd name="T20" fmla="*/ 2147483647 w 26"/>
                  <a:gd name="T21" fmla="*/ 2147483647 h 27"/>
                  <a:gd name="T22" fmla="*/ 2147483647 w 26"/>
                  <a:gd name="T23" fmla="*/ 2147483647 h 27"/>
                  <a:gd name="T24" fmla="*/ 2147483647 w 26"/>
                  <a:gd name="T25" fmla="*/ 2147483647 h 27"/>
                  <a:gd name="T26" fmla="*/ 2147483647 w 26"/>
                  <a:gd name="T27" fmla="*/ 2147483647 h 27"/>
                  <a:gd name="T28" fmla="*/ 2147483647 w 26"/>
                  <a:gd name="T29" fmla="*/ 2147483647 h 27"/>
                  <a:gd name="T30" fmla="*/ 2147483647 w 26"/>
                  <a:gd name="T31" fmla="*/ 2147483647 h 27"/>
                  <a:gd name="T32" fmla="*/ 2147483647 w 26"/>
                  <a:gd name="T33" fmla="*/ 2147483647 h 27"/>
                  <a:gd name="T34" fmla="*/ 2147483647 w 26"/>
                  <a:gd name="T35" fmla="*/ 2147483647 h 27"/>
                  <a:gd name="T36" fmla="*/ 2147483647 w 26"/>
                  <a:gd name="T37" fmla="*/ 0 h 27"/>
                  <a:gd name="T38" fmla="*/ 2147483647 w 26"/>
                  <a:gd name="T39" fmla="*/ 0 h 27"/>
                  <a:gd name="T40" fmla="*/ 0 w 26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7"/>
                  <a:gd name="T65" fmla="*/ 26 w 26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4" y="16"/>
                    </a:lnTo>
                    <a:lnTo>
                      <a:pt x="8" y="19"/>
                    </a:lnTo>
                    <a:lnTo>
                      <a:pt x="12" y="22"/>
                    </a:lnTo>
                    <a:lnTo>
                      <a:pt x="17" y="25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2" y="13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2" name="Freeform 223"/>
              <p:cNvSpPr>
                <a:spLocks/>
              </p:cNvSpPr>
              <p:nvPr/>
            </p:nvSpPr>
            <p:spPr bwMode="auto">
              <a:xfrm>
                <a:off x="9609138" y="4106228"/>
                <a:ext cx="58737" cy="55562"/>
              </a:xfrm>
              <a:custGeom>
                <a:avLst/>
                <a:gdLst>
                  <a:gd name="T0" fmla="*/ 2147483647 w 26"/>
                  <a:gd name="T1" fmla="*/ 0 h 26"/>
                  <a:gd name="T2" fmla="*/ 2147483647 w 26"/>
                  <a:gd name="T3" fmla="*/ 0 h 26"/>
                  <a:gd name="T4" fmla="*/ 2147483647 w 26"/>
                  <a:gd name="T5" fmla="*/ 0 h 26"/>
                  <a:gd name="T6" fmla="*/ 2147483647 w 26"/>
                  <a:gd name="T7" fmla="*/ 2147483647 h 26"/>
                  <a:gd name="T8" fmla="*/ 2147483647 w 26"/>
                  <a:gd name="T9" fmla="*/ 2147483647 h 26"/>
                  <a:gd name="T10" fmla="*/ 2147483647 w 26"/>
                  <a:gd name="T11" fmla="*/ 2147483647 h 26"/>
                  <a:gd name="T12" fmla="*/ 2147483647 w 26"/>
                  <a:gd name="T13" fmla="*/ 2147483647 h 26"/>
                  <a:gd name="T14" fmla="*/ 2147483647 w 26"/>
                  <a:gd name="T15" fmla="*/ 2147483647 h 26"/>
                  <a:gd name="T16" fmla="*/ 0 w 26"/>
                  <a:gd name="T17" fmla="*/ 2147483647 h 26"/>
                  <a:gd name="T18" fmla="*/ 0 w 26"/>
                  <a:gd name="T19" fmla="*/ 2147483647 h 26"/>
                  <a:gd name="T20" fmla="*/ 2147483647 w 26"/>
                  <a:gd name="T21" fmla="*/ 2147483647 h 26"/>
                  <a:gd name="T22" fmla="*/ 2147483647 w 26"/>
                  <a:gd name="T23" fmla="*/ 2147483647 h 26"/>
                  <a:gd name="T24" fmla="*/ 2147483647 w 26"/>
                  <a:gd name="T25" fmla="*/ 2147483647 h 26"/>
                  <a:gd name="T26" fmla="*/ 2147483647 w 26"/>
                  <a:gd name="T27" fmla="*/ 2147483647 h 26"/>
                  <a:gd name="T28" fmla="*/ 2147483647 w 26"/>
                  <a:gd name="T29" fmla="*/ 2147483647 h 26"/>
                  <a:gd name="T30" fmla="*/ 2147483647 w 26"/>
                  <a:gd name="T31" fmla="*/ 2147483647 h 26"/>
                  <a:gd name="T32" fmla="*/ 2147483647 w 26"/>
                  <a:gd name="T33" fmla="*/ 2147483647 h 26"/>
                  <a:gd name="T34" fmla="*/ 2147483647 w 26"/>
                  <a:gd name="T35" fmla="*/ 2147483647 h 26"/>
                  <a:gd name="T36" fmla="*/ 2147483647 w 26"/>
                  <a:gd name="T37" fmla="*/ 2147483647 h 26"/>
                  <a:gd name="T38" fmla="*/ 2147483647 w 26"/>
                  <a:gd name="T39" fmla="*/ 2147483647 h 26"/>
                  <a:gd name="T40" fmla="*/ 2147483647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6"/>
                  <a:gd name="T65" fmla="*/ 26 w 26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6">
                    <a:moveTo>
                      <a:pt x="26" y="0"/>
                    </a:moveTo>
                    <a:lnTo>
                      <a:pt x="26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3" name="Freeform 224"/>
              <p:cNvSpPr>
                <a:spLocks/>
              </p:cNvSpPr>
              <p:nvPr/>
            </p:nvSpPr>
            <p:spPr bwMode="auto">
              <a:xfrm>
                <a:off x="9399588" y="1796415"/>
                <a:ext cx="25400" cy="1730375"/>
              </a:xfrm>
              <a:custGeom>
                <a:avLst/>
                <a:gdLst>
                  <a:gd name="T0" fmla="*/ 2147483647 w 11"/>
                  <a:gd name="T1" fmla="*/ 2147483647 h 808"/>
                  <a:gd name="T2" fmla="*/ 2147483647 w 11"/>
                  <a:gd name="T3" fmla="*/ 2147483647 h 808"/>
                  <a:gd name="T4" fmla="*/ 2147483647 w 11"/>
                  <a:gd name="T5" fmla="*/ 0 h 808"/>
                  <a:gd name="T6" fmla="*/ 0 w 11"/>
                  <a:gd name="T7" fmla="*/ 0 h 808"/>
                  <a:gd name="T8" fmla="*/ 2147483647 w 11"/>
                  <a:gd name="T9" fmla="*/ 2147483647 h 808"/>
                  <a:gd name="T10" fmla="*/ 2147483647 w 11"/>
                  <a:gd name="T11" fmla="*/ 2147483647 h 808"/>
                  <a:gd name="T12" fmla="*/ 2147483647 w 11"/>
                  <a:gd name="T13" fmla="*/ 2147483647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808"/>
                  <a:gd name="T23" fmla="*/ 11 w 11"/>
                  <a:gd name="T24" fmla="*/ 808 h 8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808">
                    <a:moveTo>
                      <a:pt x="11" y="808"/>
                    </a:moveTo>
                    <a:lnTo>
                      <a:pt x="11" y="80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808"/>
                    </a:lnTo>
                    <a:lnTo>
                      <a:pt x="11" y="8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4" name="Freeform 225"/>
              <p:cNvSpPr>
                <a:spLocks/>
              </p:cNvSpPr>
              <p:nvPr/>
            </p:nvSpPr>
            <p:spPr bwMode="auto">
              <a:xfrm>
                <a:off x="9399588" y="3526790"/>
                <a:ext cx="25400" cy="592138"/>
              </a:xfrm>
              <a:custGeom>
                <a:avLst/>
                <a:gdLst>
                  <a:gd name="T0" fmla="*/ 0 w 11"/>
                  <a:gd name="T1" fmla="*/ 2147483647 h 276"/>
                  <a:gd name="T2" fmla="*/ 2147483647 w 11"/>
                  <a:gd name="T3" fmla="*/ 2147483647 h 276"/>
                  <a:gd name="T4" fmla="*/ 2147483647 w 11"/>
                  <a:gd name="T5" fmla="*/ 0 h 276"/>
                  <a:gd name="T6" fmla="*/ 2147483647 w 11"/>
                  <a:gd name="T7" fmla="*/ 0 h 276"/>
                  <a:gd name="T8" fmla="*/ 0 w 11"/>
                  <a:gd name="T9" fmla="*/ 2147483647 h 276"/>
                  <a:gd name="T10" fmla="*/ 2147483647 w 11"/>
                  <a:gd name="T11" fmla="*/ 2147483647 h 276"/>
                  <a:gd name="T12" fmla="*/ 0 w 11"/>
                  <a:gd name="T13" fmla="*/ 2147483647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76"/>
                  <a:gd name="T23" fmla="*/ 11 w 11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76">
                    <a:moveTo>
                      <a:pt x="0" y="276"/>
                    </a:moveTo>
                    <a:lnTo>
                      <a:pt x="9" y="276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276"/>
                    </a:lnTo>
                    <a:lnTo>
                      <a:pt x="9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5" name="Freeform 226"/>
              <p:cNvSpPr>
                <a:spLocks/>
              </p:cNvSpPr>
              <p:nvPr/>
            </p:nvSpPr>
            <p:spPr bwMode="auto">
              <a:xfrm>
                <a:off x="9399588" y="3526790"/>
                <a:ext cx="25400" cy="592138"/>
              </a:xfrm>
              <a:custGeom>
                <a:avLst/>
                <a:gdLst>
                  <a:gd name="T0" fmla="*/ 2147483647 w 11"/>
                  <a:gd name="T1" fmla="*/ 0 h 276"/>
                  <a:gd name="T2" fmla="*/ 2147483647 w 11"/>
                  <a:gd name="T3" fmla="*/ 0 h 276"/>
                  <a:gd name="T4" fmla="*/ 0 w 11"/>
                  <a:gd name="T5" fmla="*/ 2147483647 h 276"/>
                  <a:gd name="T6" fmla="*/ 2147483647 w 11"/>
                  <a:gd name="T7" fmla="*/ 2147483647 h 276"/>
                  <a:gd name="T8" fmla="*/ 2147483647 w 11"/>
                  <a:gd name="T9" fmla="*/ 0 h 276"/>
                  <a:gd name="T10" fmla="*/ 2147483647 w 11"/>
                  <a:gd name="T11" fmla="*/ 0 h 2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76"/>
                  <a:gd name="T20" fmla="*/ 11 w 11"/>
                  <a:gd name="T21" fmla="*/ 276 h 2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76">
                    <a:moveTo>
                      <a:pt x="6" y="0"/>
                    </a:moveTo>
                    <a:lnTo>
                      <a:pt x="1" y="0"/>
                    </a:lnTo>
                    <a:lnTo>
                      <a:pt x="0" y="276"/>
                    </a:lnTo>
                    <a:lnTo>
                      <a:pt x="9" y="276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6" name="Freeform 228"/>
              <p:cNvSpPr>
                <a:spLocks/>
              </p:cNvSpPr>
              <p:nvPr/>
            </p:nvSpPr>
            <p:spPr bwMode="auto">
              <a:xfrm>
                <a:off x="7118350" y="3463290"/>
                <a:ext cx="101600" cy="98425"/>
              </a:xfrm>
              <a:custGeom>
                <a:avLst/>
                <a:gdLst>
                  <a:gd name="T0" fmla="*/ 0 w 44"/>
                  <a:gd name="T1" fmla="*/ 2147483647 h 45"/>
                  <a:gd name="T2" fmla="*/ 2147483647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2147483647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2"/>
                    </a:moveTo>
                    <a:lnTo>
                      <a:pt x="2" y="19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41" y="9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26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38" y="37"/>
                    </a:lnTo>
                    <a:lnTo>
                      <a:pt x="35" y="41"/>
                    </a:lnTo>
                    <a:lnTo>
                      <a:pt x="32" y="42"/>
                    </a:lnTo>
                    <a:lnTo>
                      <a:pt x="27" y="44"/>
                    </a:lnTo>
                    <a:lnTo>
                      <a:pt x="22" y="45"/>
                    </a:lnTo>
                    <a:lnTo>
                      <a:pt x="19" y="44"/>
                    </a:lnTo>
                    <a:lnTo>
                      <a:pt x="15" y="42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4" y="31"/>
                    </a:lnTo>
                    <a:lnTo>
                      <a:pt x="2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7" name="Freeform 229"/>
              <p:cNvSpPr>
                <a:spLocks/>
              </p:cNvSpPr>
              <p:nvPr/>
            </p:nvSpPr>
            <p:spPr bwMode="auto">
              <a:xfrm>
                <a:off x="7115175" y="2855278"/>
                <a:ext cx="101600" cy="96837"/>
              </a:xfrm>
              <a:custGeom>
                <a:avLst/>
                <a:gdLst>
                  <a:gd name="T0" fmla="*/ 0 w 44"/>
                  <a:gd name="T1" fmla="*/ 2147483647 h 45"/>
                  <a:gd name="T2" fmla="*/ 0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0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3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3" y="4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4" y="23"/>
                    </a:lnTo>
                    <a:lnTo>
                      <a:pt x="42" y="26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3" y="40"/>
                    </a:lnTo>
                    <a:lnTo>
                      <a:pt x="30" y="43"/>
                    </a:lnTo>
                    <a:lnTo>
                      <a:pt x="25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2" y="43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8" name="Freeform 230"/>
              <p:cNvSpPr>
                <a:spLocks/>
              </p:cNvSpPr>
              <p:nvPr/>
            </p:nvSpPr>
            <p:spPr bwMode="auto">
              <a:xfrm>
                <a:off x="6783388" y="2571115"/>
                <a:ext cx="95250" cy="93663"/>
              </a:xfrm>
              <a:custGeom>
                <a:avLst/>
                <a:gdLst>
                  <a:gd name="T0" fmla="*/ 0 w 42"/>
                  <a:gd name="T1" fmla="*/ 2147483647 h 44"/>
                  <a:gd name="T2" fmla="*/ 0 w 42"/>
                  <a:gd name="T3" fmla="*/ 2147483647 h 44"/>
                  <a:gd name="T4" fmla="*/ 2147483647 w 42"/>
                  <a:gd name="T5" fmla="*/ 2147483647 h 44"/>
                  <a:gd name="T6" fmla="*/ 2147483647 w 42"/>
                  <a:gd name="T7" fmla="*/ 2147483647 h 44"/>
                  <a:gd name="T8" fmla="*/ 2147483647 w 42"/>
                  <a:gd name="T9" fmla="*/ 2147483647 h 44"/>
                  <a:gd name="T10" fmla="*/ 2147483647 w 42"/>
                  <a:gd name="T11" fmla="*/ 2147483647 h 44"/>
                  <a:gd name="T12" fmla="*/ 2147483647 w 42"/>
                  <a:gd name="T13" fmla="*/ 2147483647 h 44"/>
                  <a:gd name="T14" fmla="*/ 2147483647 w 42"/>
                  <a:gd name="T15" fmla="*/ 0 h 44"/>
                  <a:gd name="T16" fmla="*/ 2147483647 w 42"/>
                  <a:gd name="T17" fmla="*/ 0 h 44"/>
                  <a:gd name="T18" fmla="*/ 2147483647 w 42"/>
                  <a:gd name="T19" fmla="*/ 0 h 44"/>
                  <a:gd name="T20" fmla="*/ 2147483647 w 42"/>
                  <a:gd name="T21" fmla="*/ 2147483647 h 44"/>
                  <a:gd name="T22" fmla="*/ 2147483647 w 42"/>
                  <a:gd name="T23" fmla="*/ 2147483647 h 44"/>
                  <a:gd name="T24" fmla="*/ 2147483647 w 42"/>
                  <a:gd name="T25" fmla="*/ 2147483647 h 44"/>
                  <a:gd name="T26" fmla="*/ 2147483647 w 42"/>
                  <a:gd name="T27" fmla="*/ 2147483647 h 44"/>
                  <a:gd name="T28" fmla="*/ 2147483647 w 42"/>
                  <a:gd name="T29" fmla="*/ 2147483647 h 44"/>
                  <a:gd name="T30" fmla="*/ 2147483647 w 42"/>
                  <a:gd name="T31" fmla="*/ 2147483647 h 44"/>
                  <a:gd name="T32" fmla="*/ 2147483647 w 42"/>
                  <a:gd name="T33" fmla="*/ 2147483647 h 44"/>
                  <a:gd name="T34" fmla="*/ 2147483647 w 42"/>
                  <a:gd name="T35" fmla="*/ 2147483647 h 44"/>
                  <a:gd name="T36" fmla="*/ 2147483647 w 42"/>
                  <a:gd name="T37" fmla="*/ 2147483647 h 44"/>
                  <a:gd name="T38" fmla="*/ 2147483647 w 42"/>
                  <a:gd name="T39" fmla="*/ 2147483647 h 44"/>
                  <a:gd name="T40" fmla="*/ 2147483647 w 42"/>
                  <a:gd name="T41" fmla="*/ 2147483647 h 44"/>
                  <a:gd name="T42" fmla="*/ 2147483647 w 42"/>
                  <a:gd name="T43" fmla="*/ 2147483647 h 44"/>
                  <a:gd name="T44" fmla="*/ 2147483647 w 42"/>
                  <a:gd name="T45" fmla="*/ 2147483647 h 44"/>
                  <a:gd name="T46" fmla="*/ 2147483647 w 42"/>
                  <a:gd name="T47" fmla="*/ 2147483647 h 44"/>
                  <a:gd name="T48" fmla="*/ 2147483647 w 42"/>
                  <a:gd name="T49" fmla="*/ 2147483647 h 44"/>
                  <a:gd name="T50" fmla="*/ 2147483647 w 42"/>
                  <a:gd name="T51" fmla="*/ 2147483647 h 44"/>
                  <a:gd name="T52" fmla="*/ 2147483647 w 42"/>
                  <a:gd name="T53" fmla="*/ 2147483647 h 44"/>
                  <a:gd name="T54" fmla="*/ 2147483647 w 42"/>
                  <a:gd name="T55" fmla="*/ 2147483647 h 44"/>
                  <a:gd name="T56" fmla="*/ 2147483647 w 42"/>
                  <a:gd name="T57" fmla="*/ 2147483647 h 44"/>
                  <a:gd name="T58" fmla="*/ 2147483647 w 42"/>
                  <a:gd name="T59" fmla="*/ 2147483647 h 44"/>
                  <a:gd name="T60" fmla="*/ 2147483647 w 42"/>
                  <a:gd name="T61" fmla="*/ 2147483647 h 44"/>
                  <a:gd name="T62" fmla="*/ 0 w 42"/>
                  <a:gd name="T63" fmla="*/ 2147483647 h 44"/>
                  <a:gd name="T64" fmla="*/ 0 w 42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0" y="22"/>
                    </a:moveTo>
                    <a:lnTo>
                      <a:pt x="0" y="17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39" y="9"/>
                    </a:lnTo>
                    <a:lnTo>
                      <a:pt x="40" y="13"/>
                    </a:lnTo>
                    <a:lnTo>
                      <a:pt x="42" y="17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0" y="30"/>
                    </a:lnTo>
                    <a:lnTo>
                      <a:pt x="39" y="34"/>
                    </a:lnTo>
                    <a:lnTo>
                      <a:pt x="36" y="38"/>
                    </a:lnTo>
                    <a:lnTo>
                      <a:pt x="33" y="39"/>
                    </a:lnTo>
                    <a:lnTo>
                      <a:pt x="29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7" y="44"/>
                    </a:lnTo>
                    <a:lnTo>
                      <a:pt x="12" y="42"/>
                    </a:lnTo>
                    <a:lnTo>
                      <a:pt x="9" y="39"/>
                    </a:lnTo>
                    <a:lnTo>
                      <a:pt x="6" y="38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9" name="Freeform 231"/>
              <p:cNvSpPr>
                <a:spLocks/>
              </p:cNvSpPr>
              <p:nvPr/>
            </p:nvSpPr>
            <p:spPr bwMode="auto">
              <a:xfrm>
                <a:off x="6515100" y="2310765"/>
                <a:ext cx="96838" cy="96838"/>
              </a:xfrm>
              <a:custGeom>
                <a:avLst/>
                <a:gdLst>
                  <a:gd name="T0" fmla="*/ 0 w 42"/>
                  <a:gd name="T1" fmla="*/ 2147483647 h 45"/>
                  <a:gd name="T2" fmla="*/ 0 w 42"/>
                  <a:gd name="T3" fmla="*/ 2147483647 h 45"/>
                  <a:gd name="T4" fmla="*/ 2147483647 w 42"/>
                  <a:gd name="T5" fmla="*/ 2147483647 h 45"/>
                  <a:gd name="T6" fmla="*/ 2147483647 w 42"/>
                  <a:gd name="T7" fmla="*/ 2147483647 h 45"/>
                  <a:gd name="T8" fmla="*/ 2147483647 w 42"/>
                  <a:gd name="T9" fmla="*/ 2147483647 h 45"/>
                  <a:gd name="T10" fmla="*/ 2147483647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2147483647 w 42"/>
                  <a:gd name="T17" fmla="*/ 0 h 45"/>
                  <a:gd name="T18" fmla="*/ 2147483647 w 42"/>
                  <a:gd name="T19" fmla="*/ 2147483647 h 45"/>
                  <a:gd name="T20" fmla="*/ 2147483647 w 42"/>
                  <a:gd name="T21" fmla="*/ 2147483647 h 45"/>
                  <a:gd name="T22" fmla="*/ 2147483647 w 42"/>
                  <a:gd name="T23" fmla="*/ 2147483647 h 45"/>
                  <a:gd name="T24" fmla="*/ 2147483647 w 42"/>
                  <a:gd name="T25" fmla="*/ 2147483647 h 45"/>
                  <a:gd name="T26" fmla="*/ 2147483647 w 42"/>
                  <a:gd name="T27" fmla="*/ 2147483647 h 45"/>
                  <a:gd name="T28" fmla="*/ 2147483647 w 42"/>
                  <a:gd name="T29" fmla="*/ 2147483647 h 45"/>
                  <a:gd name="T30" fmla="*/ 2147483647 w 42"/>
                  <a:gd name="T31" fmla="*/ 2147483647 h 45"/>
                  <a:gd name="T32" fmla="*/ 2147483647 w 42"/>
                  <a:gd name="T33" fmla="*/ 2147483647 h 45"/>
                  <a:gd name="T34" fmla="*/ 2147483647 w 42"/>
                  <a:gd name="T35" fmla="*/ 2147483647 h 45"/>
                  <a:gd name="T36" fmla="*/ 2147483647 w 42"/>
                  <a:gd name="T37" fmla="*/ 2147483647 h 45"/>
                  <a:gd name="T38" fmla="*/ 2147483647 w 42"/>
                  <a:gd name="T39" fmla="*/ 2147483647 h 45"/>
                  <a:gd name="T40" fmla="*/ 2147483647 w 42"/>
                  <a:gd name="T41" fmla="*/ 2147483647 h 45"/>
                  <a:gd name="T42" fmla="*/ 2147483647 w 42"/>
                  <a:gd name="T43" fmla="*/ 2147483647 h 45"/>
                  <a:gd name="T44" fmla="*/ 2147483647 w 42"/>
                  <a:gd name="T45" fmla="*/ 2147483647 h 45"/>
                  <a:gd name="T46" fmla="*/ 2147483647 w 42"/>
                  <a:gd name="T47" fmla="*/ 2147483647 h 45"/>
                  <a:gd name="T48" fmla="*/ 2147483647 w 42"/>
                  <a:gd name="T49" fmla="*/ 2147483647 h 45"/>
                  <a:gd name="T50" fmla="*/ 2147483647 w 42"/>
                  <a:gd name="T51" fmla="*/ 2147483647 h 45"/>
                  <a:gd name="T52" fmla="*/ 2147483647 w 42"/>
                  <a:gd name="T53" fmla="*/ 2147483647 h 45"/>
                  <a:gd name="T54" fmla="*/ 2147483647 w 42"/>
                  <a:gd name="T55" fmla="*/ 2147483647 h 45"/>
                  <a:gd name="T56" fmla="*/ 2147483647 w 42"/>
                  <a:gd name="T57" fmla="*/ 2147483647 h 45"/>
                  <a:gd name="T58" fmla="*/ 2147483647 w 42"/>
                  <a:gd name="T59" fmla="*/ 2147483647 h 45"/>
                  <a:gd name="T60" fmla="*/ 2147483647 w 42"/>
                  <a:gd name="T61" fmla="*/ 2147483647 h 45"/>
                  <a:gd name="T62" fmla="*/ 0 w 42"/>
                  <a:gd name="T63" fmla="*/ 2147483647 h 45"/>
                  <a:gd name="T64" fmla="*/ 0 w 42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5"/>
                  <a:gd name="T101" fmla="*/ 42 w 4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5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6" y="6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4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0" name="Freeform 232"/>
              <p:cNvSpPr>
                <a:spLocks/>
              </p:cNvSpPr>
              <p:nvPr/>
            </p:nvSpPr>
            <p:spPr bwMode="auto">
              <a:xfrm>
                <a:off x="6237288" y="2026603"/>
                <a:ext cx="100012" cy="95250"/>
              </a:xfrm>
              <a:custGeom>
                <a:avLst/>
                <a:gdLst>
                  <a:gd name="T0" fmla="*/ 0 w 44"/>
                  <a:gd name="T1" fmla="*/ 2147483647 h 45"/>
                  <a:gd name="T2" fmla="*/ 0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0 h 45"/>
                  <a:gd name="T16" fmla="*/ 2147483647 w 44"/>
                  <a:gd name="T17" fmla="*/ 0 h 45"/>
                  <a:gd name="T18" fmla="*/ 2147483647 w 44"/>
                  <a:gd name="T19" fmla="*/ 0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0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1"/>
                    </a:moveTo>
                    <a:lnTo>
                      <a:pt x="0" y="18"/>
                    </a:lnTo>
                    <a:lnTo>
                      <a:pt x="1" y="14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4" y="4"/>
                    </a:lnTo>
                    <a:lnTo>
                      <a:pt x="37" y="6"/>
                    </a:lnTo>
                    <a:lnTo>
                      <a:pt x="39" y="9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4" y="21"/>
                    </a:lnTo>
                    <a:lnTo>
                      <a:pt x="42" y="26"/>
                    </a:lnTo>
                    <a:lnTo>
                      <a:pt x="42" y="31"/>
                    </a:lnTo>
                    <a:lnTo>
                      <a:pt x="39" y="34"/>
                    </a:lnTo>
                    <a:lnTo>
                      <a:pt x="37" y="37"/>
                    </a:lnTo>
                    <a:lnTo>
                      <a:pt x="34" y="40"/>
                    </a:lnTo>
                    <a:lnTo>
                      <a:pt x="30" y="42"/>
                    </a:lnTo>
                    <a:lnTo>
                      <a:pt x="26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2" y="42"/>
                    </a:lnTo>
                    <a:lnTo>
                      <a:pt x="9" y="40"/>
                    </a:lnTo>
                    <a:lnTo>
                      <a:pt x="6" y="37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1" name="Freeform 233"/>
              <p:cNvSpPr>
                <a:spLocks/>
              </p:cNvSpPr>
              <p:nvPr/>
            </p:nvSpPr>
            <p:spPr bwMode="auto">
              <a:xfrm>
                <a:off x="5970588" y="1750378"/>
                <a:ext cx="98425" cy="98425"/>
              </a:xfrm>
              <a:custGeom>
                <a:avLst/>
                <a:gdLst>
                  <a:gd name="T0" fmla="*/ 0 w 44"/>
                  <a:gd name="T1" fmla="*/ 2147483647 h 46"/>
                  <a:gd name="T2" fmla="*/ 0 w 44"/>
                  <a:gd name="T3" fmla="*/ 2147483647 h 46"/>
                  <a:gd name="T4" fmla="*/ 2147483647 w 44"/>
                  <a:gd name="T5" fmla="*/ 2147483647 h 46"/>
                  <a:gd name="T6" fmla="*/ 2147483647 w 44"/>
                  <a:gd name="T7" fmla="*/ 2147483647 h 46"/>
                  <a:gd name="T8" fmla="*/ 2147483647 w 44"/>
                  <a:gd name="T9" fmla="*/ 2147483647 h 46"/>
                  <a:gd name="T10" fmla="*/ 2147483647 w 44"/>
                  <a:gd name="T11" fmla="*/ 2147483647 h 46"/>
                  <a:gd name="T12" fmla="*/ 2147483647 w 44"/>
                  <a:gd name="T13" fmla="*/ 2147483647 h 46"/>
                  <a:gd name="T14" fmla="*/ 2147483647 w 44"/>
                  <a:gd name="T15" fmla="*/ 2147483647 h 46"/>
                  <a:gd name="T16" fmla="*/ 2147483647 w 44"/>
                  <a:gd name="T17" fmla="*/ 0 h 46"/>
                  <a:gd name="T18" fmla="*/ 2147483647 w 44"/>
                  <a:gd name="T19" fmla="*/ 2147483647 h 46"/>
                  <a:gd name="T20" fmla="*/ 2147483647 w 44"/>
                  <a:gd name="T21" fmla="*/ 2147483647 h 46"/>
                  <a:gd name="T22" fmla="*/ 2147483647 w 44"/>
                  <a:gd name="T23" fmla="*/ 2147483647 h 46"/>
                  <a:gd name="T24" fmla="*/ 2147483647 w 44"/>
                  <a:gd name="T25" fmla="*/ 2147483647 h 46"/>
                  <a:gd name="T26" fmla="*/ 2147483647 w 44"/>
                  <a:gd name="T27" fmla="*/ 2147483647 h 46"/>
                  <a:gd name="T28" fmla="*/ 2147483647 w 44"/>
                  <a:gd name="T29" fmla="*/ 2147483647 h 46"/>
                  <a:gd name="T30" fmla="*/ 2147483647 w 44"/>
                  <a:gd name="T31" fmla="*/ 2147483647 h 46"/>
                  <a:gd name="T32" fmla="*/ 2147483647 w 44"/>
                  <a:gd name="T33" fmla="*/ 2147483647 h 46"/>
                  <a:gd name="T34" fmla="*/ 2147483647 w 44"/>
                  <a:gd name="T35" fmla="*/ 2147483647 h 46"/>
                  <a:gd name="T36" fmla="*/ 2147483647 w 44"/>
                  <a:gd name="T37" fmla="*/ 2147483647 h 46"/>
                  <a:gd name="T38" fmla="*/ 2147483647 w 44"/>
                  <a:gd name="T39" fmla="*/ 2147483647 h 46"/>
                  <a:gd name="T40" fmla="*/ 2147483647 w 44"/>
                  <a:gd name="T41" fmla="*/ 2147483647 h 46"/>
                  <a:gd name="T42" fmla="*/ 2147483647 w 44"/>
                  <a:gd name="T43" fmla="*/ 2147483647 h 46"/>
                  <a:gd name="T44" fmla="*/ 2147483647 w 44"/>
                  <a:gd name="T45" fmla="*/ 2147483647 h 46"/>
                  <a:gd name="T46" fmla="*/ 2147483647 w 44"/>
                  <a:gd name="T47" fmla="*/ 2147483647 h 46"/>
                  <a:gd name="T48" fmla="*/ 2147483647 w 44"/>
                  <a:gd name="T49" fmla="*/ 2147483647 h 46"/>
                  <a:gd name="T50" fmla="*/ 2147483647 w 44"/>
                  <a:gd name="T51" fmla="*/ 2147483647 h 46"/>
                  <a:gd name="T52" fmla="*/ 2147483647 w 44"/>
                  <a:gd name="T53" fmla="*/ 2147483647 h 46"/>
                  <a:gd name="T54" fmla="*/ 2147483647 w 44"/>
                  <a:gd name="T55" fmla="*/ 2147483647 h 46"/>
                  <a:gd name="T56" fmla="*/ 2147483647 w 44"/>
                  <a:gd name="T57" fmla="*/ 2147483647 h 46"/>
                  <a:gd name="T58" fmla="*/ 2147483647 w 44"/>
                  <a:gd name="T59" fmla="*/ 2147483647 h 46"/>
                  <a:gd name="T60" fmla="*/ 2147483647 w 44"/>
                  <a:gd name="T61" fmla="*/ 2147483647 h 46"/>
                  <a:gd name="T62" fmla="*/ 0 w 44"/>
                  <a:gd name="T63" fmla="*/ 2147483647 h 46"/>
                  <a:gd name="T64" fmla="*/ 0 w 44"/>
                  <a:gd name="T65" fmla="*/ 2147483647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6"/>
                  <a:gd name="T101" fmla="*/ 44 w 44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6">
                    <a:moveTo>
                      <a:pt x="0" y="22"/>
                    </a:moveTo>
                    <a:lnTo>
                      <a:pt x="0" y="19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7" y="7"/>
                    </a:lnTo>
                    <a:lnTo>
                      <a:pt x="39" y="11"/>
                    </a:lnTo>
                    <a:lnTo>
                      <a:pt x="42" y="15"/>
                    </a:lnTo>
                    <a:lnTo>
                      <a:pt x="42" y="19"/>
                    </a:lnTo>
                    <a:lnTo>
                      <a:pt x="44" y="22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5"/>
                    </a:lnTo>
                    <a:lnTo>
                      <a:pt x="37" y="38"/>
                    </a:lnTo>
                    <a:lnTo>
                      <a:pt x="34" y="41"/>
                    </a:lnTo>
                    <a:lnTo>
                      <a:pt x="29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8"/>
                    </a:lnTo>
                    <a:lnTo>
                      <a:pt x="3" y="35"/>
                    </a:lnTo>
                    <a:lnTo>
                      <a:pt x="1" y="32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2" name="Freeform 234"/>
              <p:cNvSpPr>
                <a:spLocks/>
              </p:cNvSpPr>
              <p:nvPr/>
            </p:nvSpPr>
            <p:spPr bwMode="auto">
              <a:xfrm>
                <a:off x="9359900" y="1750378"/>
                <a:ext cx="100013" cy="98425"/>
              </a:xfrm>
              <a:custGeom>
                <a:avLst/>
                <a:gdLst>
                  <a:gd name="T0" fmla="*/ 0 w 43"/>
                  <a:gd name="T1" fmla="*/ 2147483647 h 46"/>
                  <a:gd name="T2" fmla="*/ 2147483647 w 43"/>
                  <a:gd name="T3" fmla="*/ 2147483647 h 46"/>
                  <a:gd name="T4" fmla="*/ 2147483647 w 43"/>
                  <a:gd name="T5" fmla="*/ 2147483647 h 46"/>
                  <a:gd name="T6" fmla="*/ 2147483647 w 43"/>
                  <a:gd name="T7" fmla="*/ 2147483647 h 46"/>
                  <a:gd name="T8" fmla="*/ 2147483647 w 43"/>
                  <a:gd name="T9" fmla="*/ 2147483647 h 46"/>
                  <a:gd name="T10" fmla="*/ 2147483647 w 43"/>
                  <a:gd name="T11" fmla="*/ 2147483647 h 46"/>
                  <a:gd name="T12" fmla="*/ 2147483647 w 43"/>
                  <a:gd name="T13" fmla="*/ 2147483647 h 46"/>
                  <a:gd name="T14" fmla="*/ 2147483647 w 43"/>
                  <a:gd name="T15" fmla="*/ 2147483647 h 46"/>
                  <a:gd name="T16" fmla="*/ 2147483647 w 43"/>
                  <a:gd name="T17" fmla="*/ 0 h 46"/>
                  <a:gd name="T18" fmla="*/ 2147483647 w 43"/>
                  <a:gd name="T19" fmla="*/ 2147483647 h 46"/>
                  <a:gd name="T20" fmla="*/ 2147483647 w 43"/>
                  <a:gd name="T21" fmla="*/ 2147483647 h 46"/>
                  <a:gd name="T22" fmla="*/ 2147483647 w 43"/>
                  <a:gd name="T23" fmla="*/ 2147483647 h 46"/>
                  <a:gd name="T24" fmla="*/ 2147483647 w 43"/>
                  <a:gd name="T25" fmla="*/ 2147483647 h 46"/>
                  <a:gd name="T26" fmla="*/ 2147483647 w 43"/>
                  <a:gd name="T27" fmla="*/ 2147483647 h 46"/>
                  <a:gd name="T28" fmla="*/ 2147483647 w 43"/>
                  <a:gd name="T29" fmla="*/ 2147483647 h 46"/>
                  <a:gd name="T30" fmla="*/ 2147483647 w 43"/>
                  <a:gd name="T31" fmla="*/ 2147483647 h 46"/>
                  <a:gd name="T32" fmla="*/ 2147483647 w 43"/>
                  <a:gd name="T33" fmla="*/ 2147483647 h 46"/>
                  <a:gd name="T34" fmla="*/ 2147483647 w 43"/>
                  <a:gd name="T35" fmla="*/ 2147483647 h 46"/>
                  <a:gd name="T36" fmla="*/ 2147483647 w 43"/>
                  <a:gd name="T37" fmla="*/ 2147483647 h 46"/>
                  <a:gd name="T38" fmla="*/ 2147483647 w 43"/>
                  <a:gd name="T39" fmla="*/ 2147483647 h 46"/>
                  <a:gd name="T40" fmla="*/ 2147483647 w 43"/>
                  <a:gd name="T41" fmla="*/ 2147483647 h 46"/>
                  <a:gd name="T42" fmla="*/ 2147483647 w 43"/>
                  <a:gd name="T43" fmla="*/ 2147483647 h 46"/>
                  <a:gd name="T44" fmla="*/ 2147483647 w 43"/>
                  <a:gd name="T45" fmla="*/ 2147483647 h 46"/>
                  <a:gd name="T46" fmla="*/ 2147483647 w 43"/>
                  <a:gd name="T47" fmla="*/ 2147483647 h 46"/>
                  <a:gd name="T48" fmla="*/ 2147483647 w 43"/>
                  <a:gd name="T49" fmla="*/ 2147483647 h 46"/>
                  <a:gd name="T50" fmla="*/ 2147483647 w 43"/>
                  <a:gd name="T51" fmla="*/ 2147483647 h 46"/>
                  <a:gd name="T52" fmla="*/ 2147483647 w 43"/>
                  <a:gd name="T53" fmla="*/ 2147483647 h 46"/>
                  <a:gd name="T54" fmla="*/ 2147483647 w 43"/>
                  <a:gd name="T55" fmla="*/ 2147483647 h 46"/>
                  <a:gd name="T56" fmla="*/ 2147483647 w 43"/>
                  <a:gd name="T57" fmla="*/ 2147483647 h 46"/>
                  <a:gd name="T58" fmla="*/ 2147483647 w 43"/>
                  <a:gd name="T59" fmla="*/ 2147483647 h 46"/>
                  <a:gd name="T60" fmla="*/ 2147483647 w 43"/>
                  <a:gd name="T61" fmla="*/ 2147483647 h 46"/>
                  <a:gd name="T62" fmla="*/ 2147483647 w 43"/>
                  <a:gd name="T63" fmla="*/ 2147483647 h 46"/>
                  <a:gd name="T64" fmla="*/ 0 w 43"/>
                  <a:gd name="T65" fmla="*/ 2147483647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6"/>
                  <a:gd name="T101" fmla="*/ 43 w 43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6">
                    <a:moveTo>
                      <a:pt x="0" y="22"/>
                    </a:moveTo>
                    <a:lnTo>
                      <a:pt x="1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7" y="7"/>
                    </a:lnTo>
                    <a:lnTo>
                      <a:pt x="40" y="11"/>
                    </a:lnTo>
                    <a:lnTo>
                      <a:pt x="42" y="15"/>
                    </a:lnTo>
                    <a:lnTo>
                      <a:pt x="43" y="19"/>
                    </a:lnTo>
                    <a:lnTo>
                      <a:pt x="43" y="22"/>
                    </a:lnTo>
                    <a:lnTo>
                      <a:pt x="43" y="27"/>
                    </a:lnTo>
                    <a:lnTo>
                      <a:pt x="42" y="32"/>
                    </a:lnTo>
                    <a:lnTo>
                      <a:pt x="40" y="35"/>
                    </a:lnTo>
                    <a:lnTo>
                      <a:pt x="37" y="38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6" y="44"/>
                    </a:lnTo>
                    <a:lnTo>
                      <a:pt x="21" y="46"/>
                    </a:lnTo>
                    <a:lnTo>
                      <a:pt x="18" y="44"/>
                    </a:lnTo>
                    <a:lnTo>
                      <a:pt x="14" y="44"/>
                    </a:lnTo>
                    <a:lnTo>
                      <a:pt x="11" y="41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1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3" name="Freeform 235"/>
              <p:cNvSpPr>
                <a:spLocks/>
              </p:cNvSpPr>
              <p:nvPr/>
            </p:nvSpPr>
            <p:spPr bwMode="auto">
              <a:xfrm>
                <a:off x="9618663" y="2571115"/>
                <a:ext cx="98425" cy="93663"/>
              </a:xfrm>
              <a:custGeom>
                <a:avLst/>
                <a:gdLst>
                  <a:gd name="T0" fmla="*/ 0 w 44"/>
                  <a:gd name="T1" fmla="*/ 2147483647 h 44"/>
                  <a:gd name="T2" fmla="*/ 0 w 44"/>
                  <a:gd name="T3" fmla="*/ 2147483647 h 44"/>
                  <a:gd name="T4" fmla="*/ 2147483647 w 44"/>
                  <a:gd name="T5" fmla="*/ 2147483647 h 44"/>
                  <a:gd name="T6" fmla="*/ 2147483647 w 44"/>
                  <a:gd name="T7" fmla="*/ 2147483647 h 44"/>
                  <a:gd name="T8" fmla="*/ 2147483647 w 44"/>
                  <a:gd name="T9" fmla="*/ 2147483647 h 44"/>
                  <a:gd name="T10" fmla="*/ 2147483647 w 44"/>
                  <a:gd name="T11" fmla="*/ 2147483647 h 44"/>
                  <a:gd name="T12" fmla="*/ 2147483647 w 44"/>
                  <a:gd name="T13" fmla="*/ 2147483647 h 44"/>
                  <a:gd name="T14" fmla="*/ 2147483647 w 44"/>
                  <a:gd name="T15" fmla="*/ 0 h 44"/>
                  <a:gd name="T16" fmla="*/ 2147483647 w 44"/>
                  <a:gd name="T17" fmla="*/ 0 h 44"/>
                  <a:gd name="T18" fmla="*/ 2147483647 w 44"/>
                  <a:gd name="T19" fmla="*/ 0 h 44"/>
                  <a:gd name="T20" fmla="*/ 2147483647 w 44"/>
                  <a:gd name="T21" fmla="*/ 2147483647 h 44"/>
                  <a:gd name="T22" fmla="*/ 2147483647 w 44"/>
                  <a:gd name="T23" fmla="*/ 2147483647 h 44"/>
                  <a:gd name="T24" fmla="*/ 2147483647 w 44"/>
                  <a:gd name="T25" fmla="*/ 2147483647 h 44"/>
                  <a:gd name="T26" fmla="*/ 2147483647 w 44"/>
                  <a:gd name="T27" fmla="*/ 2147483647 h 44"/>
                  <a:gd name="T28" fmla="*/ 2147483647 w 44"/>
                  <a:gd name="T29" fmla="*/ 2147483647 h 44"/>
                  <a:gd name="T30" fmla="*/ 2147483647 w 44"/>
                  <a:gd name="T31" fmla="*/ 2147483647 h 44"/>
                  <a:gd name="T32" fmla="*/ 2147483647 w 44"/>
                  <a:gd name="T33" fmla="*/ 2147483647 h 44"/>
                  <a:gd name="T34" fmla="*/ 2147483647 w 44"/>
                  <a:gd name="T35" fmla="*/ 2147483647 h 44"/>
                  <a:gd name="T36" fmla="*/ 2147483647 w 44"/>
                  <a:gd name="T37" fmla="*/ 2147483647 h 44"/>
                  <a:gd name="T38" fmla="*/ 2147483647 w 44"/>
                  <a:gd name="T39" fmla="*/ 2147483647 h 44"/>
                  <a:gd name="T40" fmla="*/ 2147483647 w 44"/>
                  <a:gd name="T41" fmla="*/ 2147483647 h 44"/>
                  <a:gd name="T42" fmla="*/ 2147483647 w 44"/>
                  <a:gd name="T43" fmla="*/ 2147483647 h 44"/>
                  <a:gd name="T44" fmla="*/ 2147483647 w 44"/>
                  <a:gd name="T45" fmla="*/ 2147483647 h 44"/>
                  <a:gd name="T46" fmla="*/ 2147483647 w 44"/>
                  <a:gd name="T47" fmla="*/ 2147483647 h 44"/>
                  <a:gd name="T48" fmla="*/ 2147483647 w 44"/>
                  <a:gd name="T49" fmla="*/ 2147483647 h 44"/>
                  <a:gd name="T50" fmla="*/ 2147483647 w 44"/>
                  <a:gd name="T51" fmla="*/ 2147483647 h 44"/>
                  <a:gd name="T52" fmla="*/ 2147483647 w 44"/>
                  <a:gd name="T53" fmla="*/ 2147483647 h 44"/>
                  <a:gd name="T54" fmla="*/ 2147483647 w 44"/>
                  <a:gd name="T55" fmla="*/ 2147483647 h 44"/>
                  <a:gd name="T56" fmla="*/ 2147483647 w 44"/>
                  <a:gd name="T57" fmla="*/ 2147483647 h 44"/>
                  <a:gd name="T58" fmla="*/ 2147483647 w 44"/>
                  <a:gd name="T59" fmla="*/ 2147483647 h 44"/>
                  <a:gd name="T60" fmla="*/ 2147483647 w 44"/>
                  <a:gd name="T61" fmla="*/ 2147483647 h 44"/>
                  <a:gd name="T62" fmla="*/ 0 w 44"/>
                  <a:gd name="T63" fmla="*/ 2147483647 h 44"/>
                  <a:gd name="T64" fmla="*/ 0 w 44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4"/>
                  <a:gd name="T101" fmla="*/ 44 w 44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4">
                    <a:moveTo>
                      <a:pt x="0" y="22"/>
                    </a:moveTo>
                    <a:lnTo>
                      <a:pt x="0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8" y="6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4" y="22"/>
                    </a:lnTo>
                    <a:lnTo>
                      <a:pt x="43" y="27"/>
                    </a:lnTo>
                    <a:lnTo>
                      <a:pt x="43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30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2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4" name="Freeform 236"/>
              <p:cNvSpPr>
                <a:spLocks/>
              </p:cNvSpPr>
              <p:nvPr/>
            </p:nvSpPr>
            <p:spPr bwMode="auto">
              <a:xfrm>
                <a:off x="9472613" y="2855278"/>
                <a:ext cx="100012" cy="96837"/>
              </a:xfrm>
              <a:custGeom>
                <a:avLst/>
                <a:gdLst>
                  <a:gd name="T0" fmla="*/ 0 w 44"/>
                  <a:gd name="T1" fmla="*/ 2147483647 h 45"/>
                  <a:gd name="T2" fmla="*/ 2147483647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2147483647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3"/>
                    </a:moveTo>
                    <a:lnTo>
                      <a:pt x="2" y="19"/>
                    </a:lnTo>
                    <a:lnTo>
                      <a:pt x="2" y="14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1" y="1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41" y="11"/>
                    </a:lnTo>
                    <a:lnTo>
                      <a:pt x="42" y="14"/>
                    </a:lnTo>
                    <a:lnTo>
                      <a:pt x="44" y="19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2" y="31"/>
                    </a:lnTo>
                    <a:lnTo>
                      <a:pt x="41" y="34"/>
                    </a:lnTo>
                    <a:lnTo>
                      <a:pt x="37" y="39"/>
                    </a:lnTo>
                    <a:lnTo>
                      <a:pt x="34" y="40"/>
                    </a:lnTo>
                    <a:lnTo>
                      <a:pt x="31" y="43"/>
                    </a:lnTo>
                    <a:lnTo>
                      <a:pt x="27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2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5" name="Freeform 237"/>
              <p:cNvSpPr>
                <a:spLocks/>
              </p:cNvSpPr>
              <p:nvPr/>
            </p:nvSpPr>
            <p:spPr bwMode="auto">
              <a:xfrm>
                <a:off x="6515100" y="4184015"/>
                <a:ext cx="96838" cy="95250"/>
              </a:xfrm>
              <a:custGeom>
                <a:avLst/>
                <a:gdLst>
                  <a:gd name="T0" fmla="*/ 0 w 42"/>
                  <a:gd name="T1" fmla="*/ 2147483647 h 45"/>
                  <a:gd name="T2" fmla="*/ 0 w 42"/>
                  <a:gd name="T3" fmla="*/ 2147483647 h 45"/>
                  <a:gd name="T4" fmla="*/ 2147483647 w 42"/>
                  <a:gd name="T5" fmla="*/ 2147483647 h 45"/>
                  <a:gd name="T6" fmla="*/ 2147483647 w 42"/>
                  <a:gd name="T7" fmla="*/ 2147483647 h 45"/>
                  <a:gd name="T8" fmla="*/ 2147483647 w 42"/>
                  <a:gd name="T9" fmla="*/ 2147483647 h 45"/>
                  <a:gd name="T10" fmla="*/ 2147483647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2147483647 w 42"/>
                  <a:gd name="T17" fmla="*/ 0 h 45"/>
                  <a:gd name="T18" fmla="*/ 2147483647 w 42"/>
                  <a:gd name="T19" fmla="*/ 2147483647 h 45"/>
                  <a:gd name="T20" fmla="*/ 2147483647 w 42"/>
                  <a:gd name="T21" fmla="*/ 2147483647 h 45"/>
                  <a:gd name="T22" fmla="*/ 2147483647 w 42"/>
                  <a:gd name="T23" fmla="*/ 2147483647 h 45"/>
                  <a:gd name="T24" fmla="*/ 2147483647 w 42"/>
                  <a:gd name="T25" fmla="*/ 2147483647 h 45"/>
                  <a:gd name="T26" fmla="*/ 2147483647 w 42"/>
                  <a:gd name="T27" fmla="*/ 2147483647 h 45"/>
                  <a:gd name="T28" fmla="*/ 2147483647 w 42"/>
                  <a:gd name="T29" fmla="*/ 2147483647 h 45"/>
                  <a:gd name="T30" fmla="*/ 2147483647 w 42"/>
                  <a:gd name="T31" fmla="*/ 2147483647 h 45"/>
                  <a:gd name="T32" fmla="*/ 2147483647 w 42"/>
                  <a:gd name="T33" fmla="*/ 2147483647 h 45"/>
                  <a:gd name="T34" fmla="*/ 2147483647 w 42"/>
                  <a:gd name="T35" fmla="*/ 2147483647 h 45"/>
                  <a:gd name="T36" fmla="*/ 2147483647 w 42"/>
                  <a:gd name="T37" fmla="*/ 2147483647 h 45"/>
                  <a:gd name="T38" fmla="*/ 2147483647 w 42"/>
                  <a:gd name="T39" fmla="*/ 2147483647 h 45"/>
                  <a:gd name="T40" fmla="*/ 2147483647 w 42"/>
                  <a:gd name="T41" fmla="*/ 2147483647 h 45"/>
                  <a:gd name="T42" fmla="*/ 2147483647 w 42"/>
                  <a:gd name="T43" fmla="*/ 2147483647 h 45"/>
                  <a:gd name="T44" fmla="*/ 2147483647 w 42"/>
                  <a:gd name="T45" fmla="*/ 2147483647 h 45"/>
                  <a:gd name="T46" fmla="*/ 2147483647 w 42"/>
                  <a:gd name="T47" fmla="*/ 2147483647 h 45"/>
                  <a:gd name="T48" fmla="*/ 2147483647 w 42"/>
                  <a:gd name="T49" fmla="*/ 2147483647 h 45"/>
                  <a:gd name="T50" fmla="*/ 2147483647 w 42"/>
                  <a:gd name="T51" fmla="*/ 2147483647 h 45"/>
                  <a:gd name="T52" fmla="*/ 2147483647 w 42"/>
                  <a:gd name="T53" fmla="*/ 2147483647 h 45"/>
                  <a:gd name="T54" fmla="*/ 2147483647 w 42"/>
                  <a:gd name="T55" fmla="*/ 2147483647 h 45"/>
                  <a:gd name="T56" fmla="*/ 2147483647 w 42"/>
                  <a:gd name="T57" fmla="*/ 2147483647 h 45"/>
                  <a:gd name="T58" fmla="*/ 2147483647 w 42"/>
                  <a:gd name="T59" fmla="*/ 2147483647 h 45"/>
                  <a:gd name="T60" fmla="*/ 2147483647 w 42"/>
                  <a:gd name="T61" fmla="*/ 2147483647 h 45"/>
                  <a:gd name="T62" fmla="*/ 0 w 42"/>
                  <a:gd name="T63" fmla="*/ 2147483647 h 45"/>
                  <a:gd name="T64" fmla="*/ 0 w 42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5"/>
                  <a:gd name="T101" fmla="*/ 42 w 4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5">
                    <a:moveTo>
                      <a:pt x="0" y="23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6" name="Freeform 238"/>
              <p:cNvSpPr>
                <a:spLocks/>
              </p:cNvSpPr>
              <p:nvPr/>
            </p:nvSpPr>
            <p:spPr bwMode="auto">
              <a:xfrm>
                <a:off x="6237288" y="4168140"/>
                <a:ext cx="100012" cy="95250"/>
              </a:xfrm>
              <a:custGeom>
                <a:avLst/>
                <a:gdLst>
                  <a:gd name="T0" fmla="*/ 0 w 44"/>
                  <a:gd name="T1" fmla="*/ 2147483647 h 44"/>
                  <a:gd name="T2" fmla="*/ 0 w 44"/>
                  <a:gd name="T3" fmla="*/ 2147483647 h 44"/>
                  <a:gd name="T4" fmla="*/ 2147483647 w 44"/>
                  <a:gd name="T5" fmla="*/ 2147483647 h 44"/>
                  <a:gd name="T6" fmla="*/ 2147483647 w 44"/>
                  <a:gd name="T7" fmla="*/ 2147483647 h 44"/>
                  <a:gd name="T8" fmla="*/ 2147483647 w 44"/>
                  <a:gd name="T9" fmla="*/ 2147483647 h 44"/>
                  <a:gd name="T10" fmla="*/ 2147483647 w 44"/>
                  <a:gd name="T11" fmla="*/ 2147483647 h 44"/>
                  <a:gd name="T12" fmla="*/ 2147483647 w 44"/>
                  <a:gd name="T13" fmla="*/ 2147483647 h 44"/>
                  <a:gd name="T14" fmla="*/ 2147483647 w 44"/>
                  <a:gd name="T15" fmla="*/ 0 h 44"/>
                  <a:gd name="T16" fmla="*/ 2147483647 w 44"/>
                  <a:gd name="T17" fmla="*/ 0 h 44"/>
                  <a:gd name="T18" fmla="*/ 2147483647 w 44"/>
                  <a:gd name="T19" fmla="*/ 0 h 44"/>
                  <a:gd name="T20" fmla="*/ 2147483647 w 44"/>
                  <a:gd name="T21" fmla="*/ 2147483647 h 44"/>
                  <a:gd name="T22" fmla="*/ 2147483647 w 44"/>
                  <a:gd name="T23" fmla="*/ 2147483647 h 44"/>
                  <a:gd name="T24" fmla="*/ 2147483647 w 44"/>
                  <a:gd name="T25" fmla="*/ 2147483647 h 44"/>
                  <a:gd name="T26" fmla="*/ 2147483647 w 44"/>
                  <a:gd name="T27" fmla="*/ 2147483647 h 44"/>
                  <a:gd name="T28" fmla="*/ 2147483647 w 44"/>
                  <a:gd name="T29" fmla="*/ 2147483647 h 44"/>
                  <a:gd name="T30" fmla="*/ 2147483647 w 44"/>
                  <a:gd name="T31" fmla="*/ 2147483647 h 44"/>
                  <a:gd name="T32" fmla="*/ 2147483647 w 44"/>
                  <a:gd name="T33" fmla="*/ 2147483647 h 44"/>
                  <a:gd name="T34" fmla="*/ 2147483647 w 44"/>
                  <a:gd name="T35" fmla="*/ 2147483647 h 44"/>
                  <a:gd name="T36" fmla="*/ 2147483647 w 44"/>
                  <a:gd name="T37" fmla="*/ 2147483647 h 44"/>
                  <a:gd name="T38" fmla="*/ 2147483647 w 44"/>
                  <a:gd name="T39" fmla="*/ 2147483647 h 44"/>
                  <a:gd name="T40" fmla="*/ 2147483647 w 44"/>
                  <a:gd name="T41" fmla="*/ 2147483647 h 44"/>
                  <a:gd name="T42" fmla="*/ 2147483647 w 44"/>
                  <a:gd name="T43" fmla="*/ 2147483647 h 44"/>
                  <a:gd name="T44" fmla="*/ 2147483647 w 44"/>
                  <a:gd name="T45" fmla="*/ 2147483647 h 44"/>
                  <a:gd name="T46" fmla="*/ 2147483647 w 44"/>
                  <a:gd name="T47" fmla="*/ 2147483647 h 44"/>
                  <a:gd name="T48" fmla="*/ 2147483647 w 44"/>
                  <a:gd name="T49" fmla="*/ 2147483647 h 44"/>
                  <a:gd name="T50" fmla="*/ 2147483647 w 44"/>
                  <a:gd name="T51" fmla="*/ 2147483647 h 44"/>
                  <a:gd name="T52" fmla="*/ 2147483647 w 44"/>
                  <a:gd name="T53" fmla="*/ 2147483647 h 44"/>
                  <a:gd name="T54" fmla="*/ 2147483647 w 44"/>
                  <a:gd name="T55" fmla="*/ 2147483647 h 44"/>
                  <a:gd name="T56" fmla="*/ 2147483647 w 44"/>
                  <a:gd name="T57" fmla="*/ 2147483647 h 44"/>
                  <a:gd name="T58" fmla="*/ 2147483647 w 44"/>
                  <a:gd name="T59" fmla="*/ 2147483647 h 44"/>
                  <a:gd name="T60" fmla="*/ 2147483647 w 44"/>
                  <a:gd name="T61" fmla="*/ 2147483647 h 44"/>
                  <a:gd name="T62" fmla="*/ 0 w 44"/>
                  <a:gd name="T63" fmla="*/ 2147483647 h 44"/>
                  <a:gd name="T64" fmla="*/ 0 w 44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4"/>
                  <a:gd name="T101" fmla="*/ 44 w 44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4">
                    <a:moveTo>
                      <a:pt x="0" y="22"/>
                    </a:moveTo>
                    <a:lnTo>
                      <a:pt x="0" y="18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7" y="7"/>
                    </a:lnTo>
                    <a:lnTo>
                      <a:pt x="39" y="10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4" y="22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5"/>
                    </a:lnTo>
                    <a:lnTo>
                      <a:pt x="37" y="38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6" y="44"/>
                    </a:lnTo>
                    <a:lnTo>
                      <a:pt x="22" y="44"/>
                    </a:lnTo>
                    <a:lnTo>
                      <a:pt x="17" y="44"/>
                    </a:lnTo>
                    <a:lnTo>
                      <a:pt x="12" y="43"/>
                    </a:lnTo>
                    <a:lnTo>
                      <a:pt x="9" y="41"/>
                    </a:lnTo>
                    <a:lnTo>
                      <a:pt x="6" y="38"/>
                    </a:lnTo>
                    <a:lnTo>
                      <a:pt x="3" y="35"/>
                    </a:lnTo>
                    <a:lnTo>
                      <a:pt x="1" y="32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7" name="Rectangle 239"/>
              <p:cNvSpPr>
                <a:spLocks noChangeArrowheads="1"/>
              </p:cNvSpPr>
              <p:nvPr/>
            </p:nvSpPr>
            <p:spPr bwMode="auto">
              <a:xfrm>
                <a:off x="9493250" y="3925253"/>
                <a:ext cx="65088" cy="50800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8" name="Rectangle 244"/>
              <p:cNvSpPr>
                <a:spLocks noChangeArrowheads="1"/>
              </p:cNvSpPr>
              <p:nvPr/>
            </p:nvSpPr>
            <p:spPr bwMode="auto">
              <a:xfrm>
                <a:off x="9509125" y="4358640"/>
                <a:ext cx="60325" cy="52388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9" name="Freeform 246"/>
              <p:cNvSpPr>
                <a:spLocks/>
              </p:cNvSpPr>
              <p:nvPr/>
            </p:nvSpPr>
            <p:spPr bwMode="auto">
              <a:xfrm>
                <a:off x="9567863" y="4358640"/>
                <a:ext cx="4762" cy="55563"/>
              </a:xfrm>
              <a:custGeom>
                <a:avLst/>
                <a:gdLst>
                  <a:gd name="T0" fmla="*/ 2147483647 w 3"/>
                  <a:gd name="T1" fmla="*/ 2147483647 h 25"/>
                  <a:gd name="T2" fmla="*/ 2147483647 w 3"/>
                  <a:gd name="T3" fmla="*/ 2147483647 h 25"/>
                  <a:gd name="T4" fmla="*/ 2147483647 w 3"/>
                  <a:gd name="T5" fmla="*/ 0 h 25"/>
                  <a:gd name="T6" fmla="*/ 0 w 3"/>
                  <a:gd name="T7" fmla="*/ 0 h 25"/>
                  <a:gd name="T8" fmla="*/ 0 w 3"/>
                  <a:gd name="T9" fmla="*/ 2147483647 h 25"/>
                  <a:gd name="T10" fmla="*/ 2147483647 w 3"/>
                  <a:gd name="T11" fmla="*/ 2147483647 h 25"/>
                  <a:gd name="T12" fmla="*/ 2147483647 w 3"/>
                  <a:gd name="T13" fmla="*/ 2147483647 h 25"/>
                  <a:gd name="T14" fmla="*/ 2147483647 w 3"/>
                  <a:gd name="T15" fmla="*/ 2147483647 h 25"/>
                  <a:gd name="T16" fmla="*/ 2147483647 w 3"/>
                  <a:gd name="T17" fmla="*/ 2147483647 h 25"/>
                  <a:gd name="T18" fmla="*/ 2147483647 w 3"/>
                  <a:gd name="T19" fmla="*/ 214748364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1" y="25"/>
                    </a:moveTo>
                    <a:lnTo>
                      <a:pt x="3" y="2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0" name="Freeform 247"/>
              <p:cNvSpPr>
                <a:spLocks/>
              </p:cNvSpPr>
              <p:nvPr/>
            </p:nvSpPr>
            <p:spPr bwMode="auto">
              <a:xfrm>
                <a:off x="9504363" y="4406265"/>
                <a:ext cx="65087" cy="7938"/>
              </a:xfrm>
              <a:custGeom>
                <a:avLst/>
                <a:gdLst>
                  <a:gd name="T0" fmla="*/ 0 w 28"/>
                  <a:gd name="T1" fmla="*/ 2147483647 h 3"/>
                  <a:gd name="T2" fmla="*/ 2147483647 w 28"/>
                  <a:gd name="T3" fmla="*/ 2147483647 h 3"/>
                  <a:gd name="T4" fmla="*/ 2147483647 w 28"/>
                  <a:gd name="T5" fmla="*/ 2147483647 h 3"/>
                  <a:gd name="T6" fmla="*/ 2147483647 w 28"/>
                  <a:gd name="T7" fmla="*/ 0 h 3"/>
                  <a:gd name="T8" fmla="*/ 2147483647 w 28"/>
                  <a:gd name="T9" fmla="*/ 0 h 3"/>
                  <a:gd name="T10" fmla="*/ 2147483647 w 28"/>
                  <a:gd name="T11" fmla="*/ 2147483647 h 3"/>
                  <a:gd name="T12" fmla="*/ 0 w 28"/>
                  <a:gd name="T13" fmla="*/ 2147483647 h 3"/>
                  <a:gd name="T14" fmla="*/ 0 w 28"/>
                  <a:gd name="T15" fmla="*/ 2147483647 h 3"/>
                  <a:gd name="T16" fmla="*/ 2147483647 w 28"/>
                  <a:gd name="T17" fmla="*/ 2147483647 h 3"/>
                  <a:gd name="T18" fmla="*/ 0 w 28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3"/>
                  <a:gd name="T32" fmla="*/ 28 w 2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3">
                    <a:moveTo>
                      <a:pt x="0" y="2"/>
                    </a:moveTo>
                    <a:lnTo>
                      <a:pt x="2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1" name="Freeform 248"/>
              <p:cNvSpPr>
                <a:spLocks/>
              </p:cNvSpPr>
              <p:nvPr/>
            </p:nvSpPr>
            <p:spPr bwMode="auto">
              <a:xfrm>
                <a:off x="9504363" y="4357053"/>
                <a:ext cx="7937" cy="53975"/>
              </a:xfrm>
              <a:custGeom>
                <a:avLst/>
                <a:gdLst>
                  <a:gd name="T0" fmla="*/ 2147483647 w 3"/>
                  <a:gd name="T1" fmla="*/ 0 h 25"/>
                  <a:gd name="T2" fmla="*/ 0 w 3"/>
                  <a:gd name="T3" fmla="*/ 2147483647 h 25"/>
                  <a:gd name="T4" fmla="*/ 0 w 3"/>
                  <a:gd name="T5" fmla="*/ 2147483647 h 25"/>
                  <a:gd name="T6" fmla="*/ 2147483647 w 3"/>
                  <a:gd name="T7" fmla="*/ 2147483647 h 25"/>
                  <a:gd name="T8" fmla="*/ 2147483647 w 3"/>
                  <a:gd name="T9" fmla="*/ 2147483647 h 25"/>
                  <a:gd name="T10" fmla="*/ 2147483647 w 3"/>
                  <a:gd name="T11" fmla="*/ 2147483647 h 25"/>
                  <a:gd name="T12" fmla="*/ 2147483647 w 3"/>
                  <a:gd name="T13" fmla="*/ 0 h 25"/>
                  <a:gd name="T14" fmla="*/ 0 w 3"/>
                  <a:gd name="T15" fmla="*/ 0 h 25"/>
                  <a:gd name="T16" fmla="*/ 0 w 3"/>
                  <a:gd name="T17" fmla="*/ 2147483647 h 25"/>
                  <a:gd name="T18" fmla="*/ 2147483647 w 3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2" y="0"/>
                    </a:moveTo>
                    <a:lnTo>
                      <a:pt x="0" y="1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2" name="Rectangle 249"/>
              <p:cNvSpPr>
                <a:spLocks noChangeArrowheads="1"/>
              </p:cNvSpPr>
              <p:nvPr/>
            </p:nvSpPr>
            <p:spPr bwMode="auto">
              <a:xfrm>
                <a:off x="9517063" y="4258628"/>
                <a:ext cx="31750" cy="1079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3" name="Rectangle 250"/>
              <p:cNvSpPr>
                <a:spLocks noChangeArrowheads="1"/>
              </p:cNvSpPr>
              <p:nvPr/>
            </p:nvSpPr>
            <p:spPr bwMode="auto">
              <a:xfrm>
                <a:off x="9517063" y="4018915"/>
                <a:ext cx="31750" cy="112713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4" name="Rectangle 251"/>
              <p:cNvSpPr>
                <a:spLocks noChangeArrowheads="1"/>
              </p:cNvSpPr>
              <p:nvPr/>
            </p:nvSpPr>
            <p:spPr bwMode="auto">
              <a:xfrm>
                <a:off x="9509125" y="3856990"/>
                <a:ext cx="30163" cy="2540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5" name="Rectangle 252"/>
              <p:cNvSpPr>
                <a:spLocks noChangeArrowheads="1"/>
              </p:cNvSpPr>
              <p:nvPr/>
            </p:nvSpPr>
            <p:spPr bwMode="auto">
              <a:xfrm>
                <a:off x="9509125" y="3610928"/>
                <a:ext cx="30163" cy="1079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6" name="Rectangle 253"/>
              <p:cNvSpPr>
                <a:spLocks noChangeArrowheads="1"/>
              </p:cNvSpPr>
              <p:nvPr/>
            </p:nvSpPr>
            <p:spPr bwMode="auto">
              <a:xfrm>
                <a:off x="9509125" y="3364865"/>
                <a:ext cx="30163" cy="1111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7" name="Rectangle 254"/>
              <p:cNvSpPr>
                <a:spLocks noChangeArrowheads="1"/>
              </p:cNvSpPr>
              <p:nvPr/>
            </p:nvSpPr>
            <p:spPr bwMode="auto">
              <a:xfrm>
                <a:off x="9509125" y="3201353"/>
                <a:ext cx="30163" cy="2540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8" name="Rectangle 255"/>
              <p:cNvSpPr>
                <a:spLocks noChangeArrowheads="1"/>
              </p:cNvSpPr>
              <p:nvPr/>
            </p:nvSpPr>
            <p:spPr bwMode="auto">
              <a:xfrm>
                <a:off x="9509125" y="2952115"/>
                <a:ext cx="30163" cy="1111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9" name="Rectangle 256"/>
              <p:cNvSpPr>
                <a:spLocks noChangeArrowheads="1"/>
              </p:cNvSpPr>
              <p:nvPr/>
            </p:nvSpPr>
            <p:spPr bwMode="auto">
              <a:xfrm>
                <a:off x="5492750" y="1701165"/>
                <a:ext cx="185738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000000"/>
                    </a:solidFill>
                    <a:latin typeface="+mn-lt"/>
                  </a:rPr>
                  <a:t>L1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440" name="Rectangle 257"/>
              <p:cNvSpPr>
                <a:spLocks noChangeArrowheads="1"/>
              </p:cNvSpPr>
              <p:nvPr/>
            </p:nvSpPr>
            <p:spPr bwMode="auto">
              <a:xfrm>
                <a:off x="5494338" y="1963103"/>
                <a:ext cx="18573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000000"/>
                    </a:solidFill>
                    <a:latin typeface="+mn-lt"/>
                  </a:rPr>
                  <a:t>L2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441" name="Rectangle 258"/>
              <p:cNvSpPr>
                <a:spLocks noChangeArrowheads="1"/>
              </p:cNvSpPr>
              <p:nvPr/>
            </p:nvSpPr>
            <p:spPr bwMode="auto">
              <a:xfrm>
                <a:off x="5494338" y="2225040"/>
                <a:ext cx="18573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000000"/>
                    </a:solidFill>
                    <a:latin typeface="+mn-lt"/>
                  </a:rPr>
                  <a:t>L3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442" name="Rectangle 259"/>
              <p:cNvSpPr>
                <a:spLocks noChangeArrowheads="1"/>
              </p:cNvSpPr>
              <p:nvPr/>
            </p:nvSpPr>
            <p:spPr bwMode="auto">
              <a:xfrm>
                <a:off x="5583238" y="2498090"/>
                <a:ext cx="109537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4E4EC6"/>
                    </a:solidFill>
                    <a:latin typeface="+mn-lt"/>
                  </a:rPr>
                  <a:t>N</a:t>
                </a:r>
                <a:endParaRPr lang="de-DE" sz="2700" b="0">
                  <a:solidFill>
                    <a:srgbClr val="4E4EC6"/>
                  </a:solidFill>
                  <a:latin typeface="+mn-lt"/>
                </a:endParaRPr>
              </a:p>
            </p:txBody>
          </p:sp>
          <p:sp>
            <p:nvSpPr>
              <p:cNvPr id="443" name="Rectangle 260"/>
              <p:cNvSpPr>
                <a:spLocks noChangeArrowheads="1"/>
              </p:cNvSpPr>
              <p:nvPr/>
            </p:nvSpPr>
            <p:spPr bwMode="auto">
              <a:xfrm>
                <a:off x="5443538" y="2788603"/>
                <a:ext cx="196850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006600"/>
                    </a:solidFill>
                    <a:latin typeface="+mn-lt"/>
                  </a:rPr>
                  <a:t>PE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444" name="Freeform 262"/>
              <p:cNvSpPr>
                <a:spLocks/>
              </p:cNvSpPr>
              <p:nvPr/>
            </p:nvSpPr>
            <p:spPr bwMode="auto">
              <a:xfrm>
                <a:off x="6013450" y="3322003"/>
                <a:ext cx="17463" cy="20637"/>
              </a:xfrm>
              <a:custGeom>
                <a:avLst/>
                <a:gdLst>
                  <a:gd name="T0" fmla="*/ 2147483647 w 8"/>
                  <a:gd name="T1" fmla="*/ 0 h 10"/>
                  <a:gd name="T2" fmla="*/ 2147483647 w 8"/>
                  <a:gd name="T3" fmla="*/ 0 h 10"/>
                  <a:gd name="T4" fmla="*/ 2147483647 w 8"/>
                  <a:gd name="T5" fmla="*/ 2147483647 h 10"/>
                  <a:gd name="T6" fmla="*/ 2147483647 w 8"/>
                  <a:gd name="T7" fmla="*/ 2147483647 h 10"/>
                  <a:gd name="T8" fmla="*/ 2147483647 w 8"/>
                  <a:gd name="T9" fmla="*/ 2147483647 h 10"/>
                  <a:gd name="T10" fmla="*/ 2147483647 w 8"/>
                  <a:gd name="T11" fmla="*/ 2147483647 h 10"/>
                  <a:gd name="T12" fmla="*/ 2147483647 w 8"/>
                  <a:gd name="T13" fmla="*/ 2147483647 h 10"/>
                  <a:gd name="T14" fmla="*/ 2147483647 w 8"/>
                  <a:gd name="T15" fmla="*/ 2147483647 h 10"/>
                  <a:gd name="T16" fmla="*/ 2147483647 w 8"/>
                  <a:gd name="T17" fmla="*/ 2147483647 h 10"/>
                  <a:gd name="T18" fmla="*/ 0 w 8"/>
                  <a:gd name="T19" fmla="*/ 2147483647 h 10"/>
                  <a:gd name="T20" fmla="*/ 0 w 8"/>
                  <a:gd name="T21" fmla="*/ 2147483647 h 10"/>
                  <a:gd name="T22" fmla="*/ 0 w 8"/>
                  <a:gd name="T23" fmla="*/ 2147483647 h 10"/>
                  <a:gd name="T24" fmla="*/ 2147483647 w 8"/>
                  <a:gd name="T25" fmla="*/ 2147483647 h 10"/>
                  <a:gd name="T26" fmla="*/ 2147483647 w 8"/>
                  <a:gd name="T27" fmla="*/ 2147483647 h 10"/>
                  <a:gd name="T28" fmla="*/ 2147483647 w 8"/>
                  <a:gd name="T29" fmla="*/ 2147483647 h 10"/>
                  <a:gd name="T30" fmla="*/ 2147483647 w 8"/>
                  <a:gd name="T31" fmla="*/ 2147483647 h 10"/>
                  <a:gd name="T32" fmla="*/ 2147483647 w 8"/>
                  <a:gd name="T33" fmla="*/ 2147483647 h 10"/>
                  <a:gd name="T34" fmla="*/ 2147483647 w 8"/>
                  <a:gd name="T35" fmla="*/ 2147483647 h 10"/>
                  <a:gd name="T36" fmla="*/ 2147483647 w 8"/>
                  <a:gd name="T37" fmla="*/ 0 h 10"/>
                  <a:gd name="T38" fmla="*/ 2147483647 w 8"/>
                  <a:gd name="T39" fmla="*/ 0 h 10"/>
                  <a:gd name="T40" fmla="*/ 2147483647 w 8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10"/>
                  <a:gd name="T65" fmla="*/ 8 w 8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10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5" name="Rectangle 286"/>
              <p:cNvSpPr>
                <a:spLocks noChangeArrowheads="1"/>
              </p:cNvSpPr>
              <p:nvPr/>
            </p:nvSpPr>
            <p:spPr bwMode="auto">
              <a:xfrm>
                <a:off x="5684838" y="3539490"/>
                <a:ext cx="1474787" cy="8905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6" name="Rectangle 287"/>
              <p:cNvSpPr>
                <a:spLocks noChangeArrowheads="1"/>
              </p:cNvSpPr>
              <p:nvPr/>
            </p:nvSpPr>
            <p:spPr bwMode="auto">
              <a:xfrm>
                <a:off x="8458200" y="6489065"/>
                <a:ext cx="1436688" cy="9525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7" name="Line 288"/>
              <p:cNvSpPr>
                <a:spLocks noChangeShapeType="1"/>
              </p:cNvSpPr>
              <p:nvPr/>
            </p:nvSpPr>
            <p:spPr bwMode="auto">
              <a:xfrm>
                <a:off x="8829675" y="6601778"/>
                <a:ext cx="0" cy="534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8" name="Line 289"/>
              <p:cNvSpPr>
                <a:spLocks noChangeShapeType="1"/>
              </p:cNvSpPr>
              <p:nvPr/>
            </p:nvSpPr>
            <p:spPr bwMode="auto">
              <a:xfrm>
                <a:off x="8829675" y="7146290"/>
                <a:ext cx="1730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9" name="Line 290"/>
              <p:cNvSpPr>
                <a:spLocks noChangeShapeType="1"/>
              </p:cNvSpPr>
              <p:nvPr/>
            </p:nvSpPr>
            <p:spPr bwMode="auto">
              <a:xfrm flipH="1">
                <a:off x="9413875" y="7136765"/>
                <a:ext cx="122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0" name="Line 291"/>
              <p:cNvSpPr>
                <a:spLocks noChangeShapeType="1"/>
              </p:cNvSpPr>
              <p:nvPr/>
            </p:nvSpPr>
            <p:spPr bwMode="auto">
              <a:xfrm>
                <a:off x="9548813" y="6598603"/>
                <a:ext cx="4762" cy="117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1" name="Line 292"/>
              <p:cNvSpPr>
                <a:spLocks noChangeShapeType="1"/>
              </p:cNvSpPr>
              <p:nvPr/>
            </p:nvSpPr>
            <p:spPr bwMode="auto">
              <a:xfrm>
                <a:off x="9553575" y="7020878"/>
                <a:ext cx="0" cy="115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2" name="Rectangle 293"/>
              <p:cNvSpPr>
                <a:spLocks noChangeArrowheads="1"/>
              </p:cNvSpPr>
              <p:nvPr/>
            </p:nvSpPr>
            <p:spPr bwMode="auto">
              <a:xfrm>
                <a:off x="9013825" y="6981190"/>
                <a:ext cx="385763" cy="3159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grpSp>
            <p:nvGrpSpPr>
              <p:cNvPr id="93319" name="Group 294"/>
              <p:cNvGrpSpPr>
                <a:grpSpLocks/>
              </p:cNvGrpSpPr>
              <p:nvPr/>
            </p:nvGrpSpPr>
            <p:grpSpPr bwMode="auto">
              <a:xfrm>
                <a:off x="8931275" y="6947853"/>
                <a:ext cx="566738" cy="412750"/>
                <a:chOff x="3700" y="3504"/>
                <a:chExt cx="343" cy="289"/>
              </a:xfrm>
            </p:grpSpPr>
            <p:sp>
              <p:nvSpPr>
                <p:cNvPr id="525" name="Text Box 295"/>
                <p:cNvSpPr txBox="1">
                  <a:spLocks noChangeArrowheads="1"/>
                </p:cNvSpPr>
                <p:nvPr/>
              </p:nvSpPr>
              <p:spPr bwMode="auto">
                <a:xfrm>
                  <a:off x="3768" y="3504"/>
                  <a:ext cx="202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defRPr/>
                  </a:pPr>
                  <a:r>
                    <a:rPr lang="de-DE" sz="1600" b="0">
                      <a:latin typeface="+mn-lt"/>
                    </a:rPr>
                    <a:t>U</a:t>
                  </a:r>
                </a:p>
              </p:txBody>
            </p:sp>
            <p:sp>
              <p:nvSpPr>
                <p:cNvPr id="526" name="Text Box 296"/>
                <p:cNvSpPr txBox="1">
                  <a:spLocks noChangeArrowheads="1"/>
                </p:cNvSpPr>
                <p:nvPr/>
              </p:nvSpPr>
              <p:spPr bwMode="auto">
                <a:xfrm>
                  <a:off x="3700" y="3644"/>
                  <a:ext cx="343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defRPr/>
                  </a:pPr>
                  <a:r>
                    <a:rPr lang="de-DE" sz="700" b="0">
                      <a:latin typeface="+mn-lt"/>
                      <a:sym typeface="Symbol" pitchFamily="18" charset="2"/>
                    </a:rPr>
                    <a:t> 200 mA</a:t>
                  </a:r>
                  <a:endParaRPr lang="de-DE" sz="1600" b="0">
                    <a:latin typeface="+mn-lt"/>
                  </a:endParaRPr>
                </a:p>
              </p:txBody>
            </p:sp>
          </p:grpSp>
          <p:sp>
            <p:nvSpPr>
              <p:cNvPr id="454" name="Line 297"/>
              <p:cNvSpPr>
                <a:spLocks noChangeShapeType="1"/>
              </p:cNvSpPr>
              <p:nvPr/>
            </p:nvSpPr>
            <p:spPr bwMode="auto">
              <a:xfrm>
                <a:off x="7947025" y="6965315"/>
                <a:ext cx="3365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5" name="Rectangle 206"/>
              <p:cNvSpPr>
                <a:spLocks noChangeArrowheads="1"/>
              </p:cNvSpPr>
              <p:nvPr/>
            </p:nvSpPr>
            <p:spPr bwMode="auto">
              <a:xfrm>
                <a:off x="9655175" y="4007803"/>
                <a:ext cx="23813" cy="1063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6" name="Rectangle 207"/>
              <p:cNvSpPr>
                <a:spLocks noChangeArrowheads="1"/>
              </p:cNvSpPr>
              <p:nvPr/>
            </p:nvSpPr>
            <p:spPr bwMode="auto">
              <a:xfrm>
                <a:off x="9655175" y="3680778"/>
                <a:ext cx="23813" cy="21907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7" name="Rectangle 208"/>
              <p:cNvSpPr>
                <a:spLocks noChangeArrowheads="1"/>
              </p:cNvSpPr>
              <p:nvPr/>
            </p:nvSpPr>
            <p:spPr bwMode="auto">
              <a:xfrm>
                <a:off x="9655175" y="3468053"/>
                <a:ext cx="23813" cy="1063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8" name="Rectangle 209"/>
              <p:cNvSpPr>
                <a:spLocks noChangeArrowheads="1"/>
              </p:cNvSpPr>
              <p:nvPr/>
            </p:nvSpPr>
            <p:spPr bwMode="auto">
              <a:xfrm>
                <a:off x="9655175" y="3144203"/>
                <a:ext cx="23813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9" name="Rectangle 210"/>
              <p:cNvSpPr>
                <a:spLocks noChangeArrowheads="1"/>
              </p:cNvSpPr>
              <p:nvPr/>
            </p:nvSpPr>
            <p:spPr bwMode="auto">
              <a:xfrm>
                <a:off x="9655175" y="2928303"/>
                <a:ext cx="23813" cy="1079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0" name="Rectangle 209"/>
              <p:cNvSpPr>
                <a:spLocks noChangeArrowheads="1"/>
              </p:cNvSpPr>
              <p:nvPr/>
            </p:nvSpPr>
            <p:spPr bwMode="auto">
              <a:xfrm>
                <a:off x="9655175" y="2671128"/>
                <a:ext cx="23813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1" name="Rectangle 167"/>
              <p:cNvSpPr>
                <a:spLocks noChangeArrowheads="1"/>
              </p:cNvSpPr>
              <p:nvPr/>
            </p:nvSpPr>
            <p:spPr bwMode="auto">
              <a:xfrm>
                <a:off x="7732713" y="2607628"/>
                <a:ext cx="231775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2" name="Rectangle 168"/>
              <p:cNvSpPr>
                <a:spLocks noChangeArrowheads="1"/>
              </p:cNvSpPr>
              <p:nvPr/>
            </p:nvSpPr>
            <p:spPr bwMode="auto">
              <a:xfrm>
                <a:off x="8078788" y="2607628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3" name="Rectangle 169"/>
              <p:cNvSpPr>
                <a:spLocks noChangeArrowheads="1"/>
              </p:cNvSpPr>
              <p:nvPr/>
            </p:nvSpPr>
            <p:spPr bwMode="auto">
              <a:xfrm>
                <a:off x="8308975" y="2607628"/>
                <a:ext cx="233363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4" name="Rectangle 188"/>
              <p:cNvSpPr>
                <a:spLocks noChangeArrowheads="1"/>
              </p:cNvSpPr>
              <p:nvPr/>
            </p:nvSpPr>
            <p:spPr bwMode="auto">
              <a:xfrm>
                <a:off x="7802563" y="2893378"/>
                <a:ext cx="2381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5" name="Rectangle 189"/>
              <p:cNvSpPr>
                <a:spLocks noChangeArrowheads="1"/>
              </p:cNvSpPr>
              <p:nvPr/>
            </p:nvSpPr>
            <p:spPr bwMode="auto">
              <a:xfrm>
                <a:off x="7940675" y="2893378"/>
                <a:ext cx="9366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6" name="Rectangle 190"/>
              <p:cNvSpPr>
                <a:spLocks noChangeArrowheads="1"/>
              </p:cNvSpPr>
              <p:nvPr/>
            </p:nvSpPr>
            <p:spPr bwMode="auto">
              <a:xfrm>
                <a:off x="8147050" y="2893378"/>
                <a:ext cx="9525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7" name="Rectangle 191"/>
              <p:cNvSpPr>
                <a:spLocks noChangeArrowheads="1"/>
              </p:cNvSpPr>
              <p:nvPr/>
            </p:nvSpPr>
            <p:spPr bwMode="auto">
              <a:xfrm>
                <a:off x="8356600" y="2893378"/>
                <a:ext cx="2381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8" name="Rectangle 192"/>
              <p:cNvSpPr>
                <a:spLocks noChangeArrowheads="1"/>
              </p:cNvSpPr>
              <p:nvPr/>
            </p:nvSpPr>
            <p:spPr bwMode="auto">
              <a:xfrm>
                <a:off x="8493125" y="2893378"/>
                <a:ext cx="9207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9" name="Freeform 193"/>
              <p:cNvSpPr>
                <a:spLocks/>
              </p:cNvSpPr>
              <p:nvPr/>
            </p:nvSpPr>
            <p:spPr bwMode="auto">
              <a:xfrm>
                <a:off x="8699500" y="2893378"/>
                <a:ext cx="39688" cy="19050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0 w 17"/>
                  <a:gd name="T5" fmla="*/ 0 h 9"/>
                  <a:gd name="T6" fmla="*/ 0 w 17"/>
                  <a:gd name="T7" fmla="*/ 2147483647 h 9"/>
                  <a:gd name="T8" fmla="*/ 2147483647 w 17"/>
                  <a:gd name="T9" fmla="*/ 2147483647 h 9"/>
                  <a:gd name="T10" fmla="*/ 2147483647 w 17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5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0" name="Freeform 212"/>
              <p:cNvSpPr>
                <a:spLocks/>
              </p:cNvSpPr>
              <p:nvPr/>
            </p:nvSpPr>
            <p:spPr bwMode="auto">
              <a:xfrm>
                <a:off x="8375650" y="3910965"/>
                <a:ext cx="273050" cy="257175"/>
              </a:xfrm>
              <a:custGeom>
                <a:avLst/>
                <a:gdLst>
                  <a:gd name="T0" fmla="*/ 2147483647 w 119"/>
                  <a:gd name="T1" fmla="*/ 2147483647 h 120"/>
                  <a:gd name="T2" fmla="*/ 2147483647 w 119"/>
                  <a:gd name="T3" fmla="*/ 2147483647 h 120"/>
                  <a:gd name="T4" fmla="*/ 2147483647 w 119"/>
                  <a:gd name="T5" fmla="*/ 2147483647 h 120"/>
                  <a:gd name="T6" fmla="*/ 2147483647 w 119"/>
                  <a:gd name="T7" fmla="*/ 2147483647 h 120"/>
                  <a:gd name="T8" fmla="*/ 2147483647 w 119"/>
                  <a:gd name="T9" fmla="*/ 2147483647 h 120"/>
                  <a:gd name="T10" fmla="*/ 2147483647 w 119"/>
                  <a:gd name="T11" fmla="*/ 2147483647 h 120"/>
                  <a:gd name="T12" fmla="*/ 2147483647 w 119"/>
                  <a:gd name="T13" fmla="*/ 2147483647 h 120"/>
                  <a:gd name="T14" fmla="*/ 2147483647 w 119"/>
                  <a:gd name="T15" fmla="*/ 2147483647 h 120"/>
                  <a:gd name="T16" fmla="*/ 2147483647 w 119"/>
                  <a:gd name="T17" fmla="*/ 2147483647 h 120"/>
                  <a:gd name="T18" fmla="*/ 2147483647 w 119"/>
                  <a:gd name="T19" fmla="*/ 2147483647 h 120"/>
                  <a:gd name="T20" fmla="*/ 2147483647 w 119"/>
                  <a:gd name="T21" fmla="*/ 2147483647 h 120"/>
                  <a:gd name="T22" fmla="*/ 2147483647 w 119"/>
                  <a:gd name="T23" fmla="*/ 2147483647 h 120"/>
                  <a:gd name="T24" fmla="*/ 2147483647 w 119"/>
                  <a:gd name="T25" fmla="*/ 2147483647 h 120"/>
                  <a:gd name="T26" fmla="*/ 2147483647 w 119"/>
                  <a:gd name="T27" fmla="*/ 2147483647 h 120"/>
                  <a:gd name="T28" fmla="*/ 2147483647 w 119"/>
                  <a:gd name="T29" fmla="*/ 2147483647 h 120"/>
                  <a:gd name="T30" fmla="*/ 2147483647 w 119"/>
                  <a:gd name="T31" fmla="*/ 2147483647 h 120"/>
                  <a:gd name="T32" fmla="*/ 2147483647 w 119"/>
                  <a:gd name="T33" fmla="*/ 2147483647 h 120"/>
                  <a:gd name="T34" fmla="*/ 0 w 119"/>
                  <a:gd name="T35" fmla="*/ 0 h 120"/>
                  <a:gd name="T36" fmla="*/ 0 w 119"/>
                  <a:gd name="T37" fmla="*/ 2147483647 h 120"/>
                  <a:gd name="T38" fmla="*/ 2147483647 w 119"/>
                  <a:gd name="T39" fmla="*/ 2147483647 h 120"/>
                  <a:gd name="T40" fmla="*/ 2147483647 w 119"/>
                  <a:gd name="T41" fmla="*/ 2147483647 h 120"/>
                  <a:gd name="T42" fmla="*/ 2147483647 w 119"/>
                  <a:gd name="T43" fmla="*/ 2147483647 h 120"/>
                  <a:gd name="T44" fmla="*/ 2147483647 w 119"/>
                  <a:gd name="T45" fmla="*/ 2147483647 h 120"/>
                  <a:gd name="T46" fmla="*/ 2147483647 w 119"/>
                  <a:gd name="T47" fmla="*/ 2147483647 h 120"/>
                  <a:gd name="T48" fmla="*/ 2147483647 w 119"/>
                  <a:gd name="T49" fmla="*/ 2147483647 h 120"/>
                  <a:gd name="T50" fmla="*/ 2147483647 w 119"/>
                  <a:gd name="T51" fmla="*/ 2147483647 h 120"/>
                  <a:gd name="T52" fmla="*/ 2147483647 w 119"/>
                  <a:gd name="T53" fmla="*/ 2147483647 h 120"/>
                  <a:gd name="T54" fmla="*/ 2147483647 w 119"/>
                  <a:gd name="T55" fmla="*/ 2147483647 h 120"/>
                  <a:gd name="T56" fmla="*/ 2147483647 w 119"/>
                  <a:gd name="T57" fmla="*/ 2147483647 h 120"/>
                  <a:gd name="T58" fmla="*/ 2147483647 w 119"/>
                  <a:gd name="T59" fmla="*/ 2147483647 h 120"/>
                  <a:gd name="T60" fmla="*/ 2147483647 w 119"/>
                  <a:gd name="T61" fmla="*/ 2147483647 h 120"/>
                  <a:gd name="T62" fmla="*/ 2147483647 w 119"/>
                  <a:gd name="T63" fmla="*/ 2147483647 h 120"/>
                  <a:gd name="T64" fmla="*/ 2147483647 w 119"/>
                  <a:gd name="T65" fmla="*/ 2147483647 h 120"/>
                  <a:gd name="T66" fmla="*/ 2147483647 w 119"/>
                  <a:gd name="T67" fmla="*/ 2147483647 h 120"/>
                  <a:gd name="T68" fmla="*/ 2147483647 w 119"/>
                  <a:gd name="T69" fmla="*/ 2147483647 h 120"/>
                  <a:gd name="T70" fmla="*/ 2147483647 w 119"/>
                  <a:gd name="T71" fmla="*/ 2147483647 h 120"/>
                  <a:gd name="T72" fmla="*/ 2147483647 w 119"/>
                  <a:gd name="T73" fmla="*/ 2147483647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20"/>
                  <a:gd name="T113" fmla="*/ 119 w 119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20">
                    <a:moveTo>
                      <a:pt x="119" y="120"/>
                    </a:moveTo>
                    <a:lnTo>
                      <a:pt x="119" y="120"/>
                    </a:lnTo>
                    <a:lnTo>
                      <a:pt x="117" y="107"/>
                    </a:lnTo>
                    <a:lnTo>
                      <a:pt x="115" y="95"/>
                    </a:lnTo>
                    <a:lnTo>
                      <a:pt x="112" y="84"/>
                    </a:lnTo>
                    <a:lnTo>
                      <a:pt x="109" y="73"/>
                    </a:lnTo>
                    <a:lnTo>
                      <a:pt x="103" y="62"/>
                    </a:lnTo>
                    <a:lnTo>
                      <a:pt x="98" y="53"/>
                    </a:lnTo>
                    <a:lnTo>
                      <a:pt x="90" y="43"/>
                    </a:lnTo>
                    <a:lnTo>
                      <a:pt x="83" y="36"/>
                    </a:lnTo>
                    <a:lnTo>
                      <a:pt x="75" y="28"/>
                    </a:lnTo>
                    <a:lnTo>
                      <a:pt x="66" y="20"/>
                    </a:lnTo>
                    <a:lnTo>
                      <a:pt x="56" y="15"/>
                    </a:lnTo>
                    <a:lnTo>
                      <a:pt x="45" y="9"/>
                    </a:lnTo>
                    <a:lnTo>
                      <a:pt x="34" y="6"/>
                    </a:lnTo>
                    <a:lnTo>
                      <a:pt x="23" y="3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11"/>
                    </a:lnTo>
                    <a:lnTo>
                      <a:pt x="22" y="12"/>
                    </a:lnTo>
                    <a:lnTo>
                      <a:pt x="31" y="15"/>
                    </a:lnTo>
                    <a:lnTo>
                      <a:pt x="42" y="18"/>
                    </a:lnTo>
                    <a:lnTo>
                      <a:pt x="51" y="23"/>
                    </a:lnTo>
                    <a:lnTo>
                      <a:pt x="61" y="29"/>
                    </a:lnTo>
                    <a:lnTo>
                      <a:pt x="69" y="36"/>
                    </a:lnTo>
                    <a:lnTo>
                      <a:pt x="76" y="42"/>
                    </a:lnTo>
                    <a:lnTo>
                      <a:pt x="83" y="50"/>
                    </a:lnTo>
                    <a:lnTo>
                      <a:pt x="89" y="59"/>
                    </a:lnTo>
                    <a:lnTo>
                      <a:pt x="95" y="67"/>
                    </a:lnTo>
                    <a:lnTo>
                      <a:pt x="100" y="76"/>
                    </a:lnTo>
                    <a:lnTo>
                      <a:pt x="103" y="87"/>
                    </a:lnTo>
                    <a:lnTo>
                      <a:pt x="106" y="96"/>
                    </a:lnTo>
                    <a:lnTo>
                      <a:pt x="108" y="107"/>
                    </a:lnTo>
                    <a:lnTo>
                      <a:pt x="108" y="120"/>
                    </a:lnTo>
                    <a:lnTo>
                      <a:pt x="119" y="12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1" name="Freeform 213"/>
              <p:cNvSpPr>
                <a:spLocks/>
              </p:cNvSpPr>
              <p:nvPr/>
            </p:nvSpPr>
            <p:spPr bwMode="auto">
              <a:xfrm>
                <a:off x="8375650" y="4168140"/>
                <a:ext cx="273050" cy="254000"/>
              </a:xfrm>
              <a:custGeom>
                <a:avLst/>
                <a:gdLst>
                  <a:gd name="T0" fmla="*/ 0 w 119"/>
                  <a:gd name="T1" fmla="*/ 2147483647 h 119"/>
                  <a:gd name="T2" fmla="*/ 0 w 119"/>
                  <a:gd name="T3" fmla="*/ 2147483647 h 119"/>
                  <a:gd name="T4" fmla="*/ 2147483647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2147483647 w 119"/>
                  <a:gd name="T11" fmla="*/ 2147483647 h 119"/>
                  <a:gd name="T12" fmla="*/ 2147483647 w 119"/>
                  <a:gd name="T13" fmla="*/ 2147483647 h 119"/>
                  <a:gd name="T14" fmla="*/ 2147483647 w 119"/>
                  <a:gd name="T15" fmla="*/ 2147483647 h 119"/>
                  <a:gd name="T16" fmla="*/ 2147483647 w 119"/>
                  <a:gd name="T17" fmla="*/ 2147483647 h 119"/>
                  <a:gd name="T18" fmla="*/ 2147483647 w 119"/>
                  <a:gd name="T19" fmla="*/ 2147483647 h 119"/>
                  <a:gd name="T20" fmla="*/ 2147483647 w 119"/>
                  <a:gd name="T21" fmla="*/ 2147483647 h 119"/>
                  <a:gd name="T22" fmla="*/ 2147483647 w 119"/>
                  <a:gd name="T23" fmla="*/ 2147483647 h 119"/>
                  <a:gd name="T24" fmla="*/ 2147483647 w 119"/>
                  <a:gd name="T25" fmla="*/ 2147483647 h 119"/>
                  <a:gd name="T26" fmla="*/ 2147483647 w 119"/>
                  <a:gd name="T27" fmla="*/ 2147483647 h 119"/>
                  <a:gd name="T28" fmla="*/ 2147483647 w 119"/>
                  <a:gd name="T29" fmla="*/ 2147483647 h 119"/>
                  <a:gd name="T30" fmla="*/ 2147483647 w 119"/>
                  <a:gd name="T31" fmla="*/ 2147483647 h 119"/>
                  <a:gd name="T32" fmla="*/ 2147483647 w 119"/>
                  <a:gd name="T33" fmla="*/ 2147483647 h 119"/>
                  <a:gd name="T34" fmla="*/ 2147483647 w 119"/>
                  <a:gd name="T35" fmla="*/ 0 h 119"/>
                  <a:gd name="T36" fmla="*/ 2147483647 w 119"/>
                  <a:gd name="T37" fmla="*/ 0 h 119"/>
                  <a:gd name="T38" fmla="*/ 2147483647 w 119"/>
                  <a:gd name="T39" fmla="*/ 2147483647 h 119"/>
                  <a:gd name="T40" fmla="*/ 2147483647 w 119"/>
                  <a:gd name="T41" fmla="*/ 2147483647 h 119"/>
                  <a:gd name="T42" fmla="*/ 2147483647 w 119"/>
                  <a:gd name="T43" fmla="*/ 2147483647 h 119"/>
                  <a:gd name="T44" fmla="*/ 2147483647 w 119"/>
                  <a:gd name="T45" fmla="*/ 2147483647 h 119"/>
                  <a:gd name="T46" fmla="*/ 2147483647 w 119"/>
                  <a:gd name="T47" fmla="*/ 2147483647 h 119"/>
                  <a:gd name="T48" fmla="*/ 2147483647 w 119"/>
                  <a:gd name="T49" fmla="*/ 2147483647 h 119"/>
                  <a:gd name="T50" fmla="*/ 2147483647 w 119"/>
                  <a:gd name="T51" fmla="*/ 2147483647 h 119"/>
                  <a:gd name="T52" fmla="*/ 2147483647 w 119"/>
                  <a:gd name="T53" fmla="*/ 2147483647 h 119"/>
                  <a:gd name="T54" fmla="*/ 2147483647 w 119"/>
                  <a:gd name="T55" fmla="*/ 2147483647 h 119"/>
                  <a:gd name="T56" fmla="*/ 2147483647 w 119"/>
                  <a:gd name="T57" fmla="*/ 2147483647 h 119"/>
                  <a:gd name="T58" fmla="*/ 2147483647 w 119"/>
                  <a:gd name="T59" fmla="*/ 2147483647 h 119"/>
                  <a:gd name="T60" fmla="*/ 2147483647 w 119"/>
                  <a:gd name="T61" fmla="*/ 2147483647 h 119"/>
                  <a:gd name="T62" fmla="*/ 2147483647 w 119"/>
                  <a:gd name="T63" fmla="*/ 2147483647 h 119"/>
                  <a:gd name="T64" fmla="*/ 2147483647 w 119"/>
                  <a:gd name="T65" fmla="*/ 2147483647 h 119"/>
                  <a:gd name="T66" fmla="*/ 2147483647 w 119"/>
                  <a:gd name="T67" fmla="*/ 2147483647 h 119"/>
                  <a:gd name="T68" fmla="*/ 0 w 119"/>
                  <a:gd name="T69" fmla="*/ 2147483647 h 119"/>
                  <a:gd name="T70" fmla="*/ 0 w 119"/>
                  <a:gd name="T71" fmla="*/ 2147483647 h 119"/>
                  <a:gd name="T72" fmla="*/ 0 w 119"/>
                  <a:gd name="T73" fmla="*/ 2147483647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19"/>
                  <a:gd name="T113" fmla="*/ 119 w 119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19">
                    <a:moveTo>
                      <a:pt x="0" y="119"/>
                    </a:moveTo>
                    <a:lnTo>
                      <a:pt x="0" y="119"/>
                    </a:lnTo>
                    <a:lnTo>
                      <a:pt x="11" y="117"/>
                    </a:lnTo>
                    <a:lnTo>
                      <a:pt x="23" y="115"/>
                    </a:lnTo>
                    <a:lnTo>
                      <a:pt x="34" y="112"/>
                    </a:lnTo>
                    <a:lnTo>
                      <a:pt x="45" y="109"/>
                    </a:lnTo>
                    <a:lnTo>
                      <a:pt x="56" y="103"/>
                    </a:lnTo>
                    <a:lnTo>
                      <a:pt x="66" y="98"/>
                    </a:lnTo>
                    <a:lnTo>
                      <a:pt x="75" y="90"/>
                    </a:lnTo>
                    <a:lnTo>
                      <a:pt x="83" y="83"/>
                    </a:lnTo>
                    <a:lnTo>
                      <a:pt x="90" y="75"/>
                    </a:lnTo>
                    <a:lnTo>
                      <a:pt x="98" y="65"/>
                    </a:lnTo>
                    <a:lnTo>
                      <a:pt x="103" y="56"/>
                    </a:lnTo>
                    <a:lnTo>
                      <a:pt x="109" y="45"/>
                    </a:lnTo>
                    <a:lnTo>
                      <a:pt x="112" y="34"/>
                    </a:lnTo>
                    <a:lnTo>
                      <a:pt x="115" y="23"/>
                    </a:lnTo>
                    <a:lnTo>
                      <a:pt x="117" y="11"/>
                    </a:lnTo>
                    <a:lnTo>
                      <a:pt x="119" y="0"/>
                    </a:lnTo>
                    <a:lnTo>
                      <a:pt x="108" y="0"/>
                    </a:lnTo>
                    <a:lnTo>
                      <a:pt x="108" y="11"/>
                    </a:lnTo>
                    <a:lnTo>
                      <a:pt x="106" y="22"/>
                    </a:lnTo>
                    <a:lnTo>
                      <a:pt x="103" y="31"/>
                    </a:lnTo>
                    <a:lnTo>
                      <a:pt x="100" y="42"/>
                    </a:lnTo>
                    <a:lnTo>
                      <a:pt x="95" y="51"/>
                    </a:lnTo>
                    <a:lnTo>
                      <a:pt x="89" y="59"/>
                    </a:lnTo>
                    <a:lnTo>
                      <a:pt x="83" y="69"/>
                    </a:lnTo>
                    <a:lnTo>
                      <a:pt x="76" y="76"/>
                    </a:lnTo>
                    <a:lnTo>
                      <a:pt x="69" y="83"/>
                    </a:lnTo>
                    <a:lnTo>
                      <a:pt x="61" y="89"/>
                    </a:lnTo>
                    <a:lnTo>
                      <a:pt x="51" y="95"/>
                    </a:lnTo>
                    <a:lnTo>
                      <a:pt x="42" y="100"/>
                    </a:lnTo>
                    <a:lnTo>
                      <a:pt x="31" y="103"/>
                    </a:lnTo>
                    <a:lnTo>
                      <a:pt x="22" y="106"/>
                    </a:lnTo>
                    <a:lnTo>
                      <a:pt x="11" y="108"/>
                    </a:lnTo>
                    <a:lnTo>
                      <a:pt x="0" y="10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2" name="Freeform 214"/>
              <p:cNvSpPr>
                <a:spLocks/>
              </p:cNvSpPr>
              <p:nvPr/>
            </p:nvSpPr>
            <p:spPr bwMode="auto">
              <a:xfrm>
                <a:off x="8104188" y="4168140"/>
                <a:ext cx="271462" cy="254000"/>
              </a:xfrm>
              <a:custGeom>
                <a:avLst/>
                <a:gdLst>
                  <a:gd name="T0" fmla="*/ 0 w 119"/>
                  <a:gd name="T1" fmla="*/ 0 h 119"/>
                  <a:gd name="T2" fmla="*/ 0 w 119"/>
                  <a:gd name="T3" fmla="*/ 0 h 119"/>
                  <a:gd name="T4" fmla="*/ 0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2147483647 w 119"/>
                  <a:gd name="T11" fmla="*/ 2147483647 h 119"/>
                  <a:gd name="T12" fmla="*/ 2147483647 w 119"/>
                  <a:gd name="T13" fmla="*/ 2147483647 h 119"/>
                  <a:gd name="T14" fmla="*/ 2147483647 w 119"/>
                  <a:gd name="T15" fmla="*/ 2147483647 h 119"/>
                  <a:gd name="T16" fmla="*/ 2147483647 w 119"/>
                  <a:gd name="T17" fmla="*/ 2147483647 h 119"/>
                  <a:gd name="T18" fmla="*/ 2147483647 w 119"/>
                  <a:gd name="T19" fmla="*/ 2147483647 h 119"/>
                  <a:gd name="T20" fmla="*/ 2147483647 w 119"/>
                  <a:gd name="T21" fmla="*/ 2147483647 h 119"/>
                  <a:gd name="T22" fmla="*/ 2147483647 w 119"/>
                  <a:gd name="T23" fmla="*/ 2147483647 h 119"/>
                  <a:gd name="T24" fmla="*/ 2147483647 w 119"/>
                  <a:gd name="T25" fmla="*/ 2147483647 h 119"/>
                  <a:gd name="T26" fmla="*/ 2147483647 w 119"/>
                  <a:gd name="T27" fmla="*/ 2147483647 h 119"/>
                  <a:gd name="T28" fmla="*/ 2147483647 w 119"/>
                  <a:gd name="T29" fmla="*/ 2147483647 h 119"/>
                  <a:gd name="T30" fmla="*/ 2147483647 w 119"/>
                  <a:gd name="T31" fmla="*/ 2147483647 h 119"/>
                  <a:gd name="T32" fmla="*/ 2147483647 w 119"/>
                  <a:gd name="T33" fmla="*/ 2147483647 h 119"/>
                  <a:gd name="T34" fmla="*/ 2147483647 w 119"/>
                  <a:gd name="T35" fmla="*/ 2147483647 h 119"/>
                  <a:gd name="T36" fmla="*/ 2147483647 w 119"/>
                  <a:gd name="T37" fmla="*/ 2147483647 h 119"/>
                  <a:gd name="T38" fmla="*/ 2147483647 w 119"/>
                  <a:gd name="T39" fmla="*/ 2147483647 h 119"/>
                  <a:gd name="T40" fmla="*/ 2147483647 w 119"/>
                  <a:gd name="T41" fmla="*/ 2147483647 h 119"/>
                  <a:gd name="T42" fmla="*/ 2147483647 w 119"/>
                  <a:gd name="T43" fmla="*/ 2147483647 h 119"/>
                  <a:gd name="T44" fmla="*/ 2147483647 w 119"/>
                  <a:gd name="T45" fmla="*/ 2147483647 h 119"/>
                  <a:gd name="T46" fmla="*/ 2147483647 w 119"/>
                  <a:gd name="T47" fmla="*/ 2147483647 h 119"/>
                  <a:gd name="T48" fmla="*/ 2147483647 w 119"/>
                  <a:gd name="T49" fmla="*/ 2147483647 h 119"/>
                  <a:gd name="T50" fmla="*/ 2147483647 w 119"/>
                  <a:gd name="T51" fmla="*/ 2147483647 h 119"/>
                  <a:gd name="T52" fmla="*/ 2147483647 w 119"/>
                  <a:gd name="T53" fmla="*/ 2147483647 h 119"/>
                  <a:gd name="T54" fmla="*/ 2147483647 w 119"/>
                  <a:gd name="T55" fmla="*/ 2147483647 h 119"/>
                  <a:gd name="T56" fmla="*/ 2147483647 w 119"/>
                  <a:gd name="T57" fmla="*/ 2147483647 h 119"/>
                  <a:gd name="T58" fmla="*/ 2147483647 w 119"/>
                  <a:gd name="T59" fmla="*/ 2147483647 h 119"/>
                  <a:gd name="T60" fmla="*/ 2147483647 w 119"/>
                  <a:gd name="T61" fmla="*/ 2147483647 h 119"/>
                  <a:gd name="T62" fmla="*/ 2147483647 w 119"/>
                  <a:gd name="T63" fmla="*/ 2147483647 h 119"/>
                  <a:gd name="T64" fmla="*/ 2147483647 w 119"/>
                  <a:gd name="T65" fmla="*/ 2147483647 h 119"/>
                  <a:gd name="T66" fmla="*/ 2147483647 w 119"/>
                  <a:gd name="T67" fmla="*/ 2147483647 h 119"/>
                  <a:gd name="T68" fmla="*/ 2147483647 w 119"/>
                  <a:gd name="T69" fmla="*/ 0 h 119"/>
                  <a:gd name="T70" fmla="*/ 2147483647 w 119"/>
                  <a:gd name="T71" fmla="*/ 0 h 119"/>
                  <a:gd name="T72" fmla="*/ 0 w 119"/>
                  <a:gd name="T73" fmla="*/ 0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19"/>
                  <a:gd name="T113" fmla="*/ 119 w 119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19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" y="23"/>
                    </a:lnTo>
                    <a:lnTo>
                      <a:pt x="5" y="34"/>
                    </a:lnTo>
                    <a:lnTo>
                      <a:pt x="10" y="45"/>
                    </a:lnTo>
                    <a:lnTo>
                      <a:pt x="14" y="56"/>
                    </a:lnTo>
                    <a:lnTo>
                      <a:pt x="21" y="65"/>
                    </a:lnTo>
                    <a:lnTo>
                      <a:pt x="27" y="75"/>
                    </a:lnTo>
                    <a:lnTo>
                      <a:pt x="35" y="83"/>
                    </a:lnTo>
                    <a:lnTo>
                      <a:pt x="42" y="90"/>
                    </a:lnTo>
                    <a:lnTo>
                      <a:pt x="52" y="98"/>
                    </a:lnTo>
                    <a:lnTo>
                      <a:pt x="61" y="103"/>
                    </a:lnTo>
                    <a:lnTo>
                      <a:pt x="72" y="109"/>
                    </a:lnTo>
                    <a:lnTo>
                      <a:pt x="83" y="112"/>
                    </a:lnTo>
                    <a:lnTo>
                      <a:pt x="94" y="115"/>
                    </a:lnTo>
                    <a:lnTo>
                      <a:pt x="106" y="117"/>
                    </a:lnTo>
                    <a:lnTo>
                      <a:pt x="119" y="119"/>
                    </a:lnTo>
                    <a:lnTo>
                      <a:pt x="119" y="108"/>
                    </a:lnTo>
                    <a:lnTo>
                      <a:pt x="108" y="108"/>
                    </a:lnTo>
                    <a:lnTo>
                      <a:pt x="97" y="106"/>
                    </a:lnTo>
                    <a:lnTo>
                      <a:pt x="86" y="103"/>
                    </a:lnTo>
                    <a:lnTo>
                      <a:pt x="77" y="100"/>
                    </a:lnTo>
                    <a:lnTo>
                      <a:pt x="66" y="95"/>
                    </a:lnTo>
                    <a:lnTo>
                      <a:pt x="58" y="89"/>
                    </a:lnTo>
                    <a:lnTo>
                      <a:pt x="49" y="83"/>
                    </a:lnTo>
                    <a:lnTo>
                      <a:pt x="41" y="76"/>
                    </a:lnTo>
                    <a:lnTo>
                      <a:pt x="35" y="69"/>
                    </a:lnTo>
                    <a:lnTo>
                      <a:pt x="28" y="59"/>
                    </a:lnTo>
                    <a:lnTo>
                      <a:pt x="22" y="51"/>
                    </a:lnTo>
                    <a:lnTo>
                      <a:pt x="17" y="42"/>
                    </a:lnTo>
                    <a:lnTo>
                      <a:pt x="14" y="31"/>
                    </a:lnTo>
                    <a:lnTo>
                      <a:pt x="11" y="22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3" name="Freeform 215"/>
              <p:cNvSpPr>
                <a:spLocks/>
              </p:cNvSpPr>
              <p:nvPr/>
            </p:nvSpPr>
            <p:spPr bwMode="auto">
              <a:xfrm>
                <a:off x="8104188" y="3910965"/>
                <a:ext cx="271462" cy="257175"/>
              </a:xfrm>
              <a:custGeom>
                <a:avLst/>
                <a:gdLst>
                  <a:gd name="T0" fmla="*/ 2147483647 w 119"/>
                  <a:gd name="T1" fmla="*/ 0 h 120"/>
                  <a:gd name="T2" fmla="*/ 2147483647 w 119"/>
                  <a:gd name="T3" fmla="*/ 0 h 120"/>
                  <a:gd name="T4" fmla="*/ 2147483647 w 119"/>
                  <a:gd name="T5" fmla="*/ 2147483647 h 120"/>
                  <a:gd name="T6" fmla="*/ 2147483647 w 119"/>
                  <a:gd name="T7" fmla="*/ 2147483647 h 120"/>
                  <a:gd name="T8" fmla="*/ 2147483647 w 119"/>
                  <a:gd name="T9" fmla="*/ 2147483647 h 120"/>
                  <a:gd name="T10" fmla="*/ 2147483647 w 119"/>
                  <a:gd name="T11" fmla="*/ 2147483647 h 120"/>
                  <a:gd name="T12" fmla="*/ 2147483647 w 119"/>
                  <a:gd name="T13" fmla="*/ 2147483647 h 120"/>
                  <a:gd name="T14" fmla="*/ 2147483647 w 119"/>
                  <a:gd name="T15" fmla="*/ 2147483647 h 120"/>
                  <a:gd name="T16" fmla="*/ 2147483647 w 119"/>
                  <a:gd name="T17" fmla="*/ 2147483647 h 120"/>
                  <a:gd name="T18" fmla="*/ 2147483647 w 119"/>
                  <a:gd name="T19" fmla="*/ 2147483647 h 120"/>
                  <a:gd name="T20" fmla="*/ 2147483647 w 119"/>
                  <a:gd name="T21" fmla="*/ 2147483647 h 120"/>
                  <a:gd name="T22" fmla="*/ 2147483647 w 119"/>
                  <a:gd name="T23" fmla="*/ 2147483647 h 120"/>
                  <a:gd name="T24" fmla="*/ 2147483647 w 119"/>
                  <a:gd name="T25" fmla="*/ 2147483647 h 120"/>
                  <a:gd name="T26" fmla="*/ 2147483647 w 119"/>
                  <a:gd name="T27" fmla="*/ 2147483647 h 120"/>
                  <a:gd name="T28" fmla="*/ 2147483647 w 119"/>
                  <a:gd name="T29" fmla="*/ 2147483647 h 120"/>
                  <a:gd name="T30" fmla="*/ 2147483647 w 119"/>
                  <a:gd name="T31" fmla="*/ 2147483647 h 120"/>
                  <a:gd name="T32" fmla="*/ 0 w 119"/>
                  <a:gd name="T33" fmla="*/ 2147483647 h 120"/>
                  <a:gd name="T34" fmla="*/ 0 w 119"/>
                  <a:gd name="T35" fmla="*/ 2147483647 h 120"/>
                  <a:gd name="T36" fmla="*/ 2147483647 w 119"/>
                  <a:gd name="T37" fmla="*/ 2147483647 h 120"/>
                  <a:gd name="T38" fmla="*/ 2147483647 w 119"/>
                  <a:gd name="T39" fmla="*/ 2147483647 h 120"/>
                  <a:gd name="T40" fmla="*/ 2147483647 w 119"/>
                  <a:gd name="T41" fmla="*/ 2147483647 h 120"/>
                  <a:gd name="T42" fmla="*/ 2147483647 w 119"/>
                  <a:gd name="T43" fmla="*/ 2147483647 h 120"/>
                  <a:gd name="T44" fmla="*/ 2147483647 w 119"/>
                  <a:gd name="T45" fmla="*/ 2147483647 h 120"/>
                  <a:gd name="T46" fmla="*/ 2147483647 w 119"/>
                  <a:gd name="T47" fmla="*/ 2147483647 h 120"/>
                  <a:gd name="T48" fmla="*/ 2147483647 w 119"/>
                  <a:gd name="T49" fmla="*/ 2147483647 h 120"/>
                  <a:gd name="T50" fmla="*/ 2147483647 w 119"/>
                  <a:gd name="T51" fmla="*/ 2147483647 h 120"/>
                  <a:gd name="T52" fmla="*/ 2147483647 w 119"/>
                  <a:gd name="T53" fmla="*/ 2147483647 h 120"/>
                  <a:gd name="T54" fmla="*/ 2147483647 w 119"/>
                  <a:gd name="T55" fmla="*/ 2147483647 h 120"/>
                  <a:gd name="T56" fmla="*/ 2147483647 w 119"/>
                  <a:gd name="T57" fmla="*/ 2147483647 h 120"/>
                  <a:gd name="T58" fmla="*/ 2147483647 w 119"/>
                  <a:gd name="T59" fmla="*/ 2147483647 h 120"/>
                  <a:gd name="T60" fmla="*/ 2147483647 w 119"/>
                  <a:gd name="T61" fmla="*/ 2147483647 h 120"/>
                  <a:gd name="T62" fmla="*/ 2147483647 w 119"/>
                  <a:gd name="T63" fmla="*/ 2147483647 h 120"/>
                  <a:gd name="T64" fmla="*/ 2147483647 w 119"/>
                  <a:gd name="T65" fmla="*/ 2147483647 h 120"/>
                  <a:gd name="T66" fmla="*/ 2147483647 w 119"/>
                  <a:gd name="T67" fmla="*/ 2147483647 h 120"/>
                  <a:gd name="T68" fmla="*/ 2147483647 w 119"/>
                  <a:gd name="T69" fmla="*/ 2147483647 h 120"/>
                  <a:gd name="T70" fmla="*/ 2147483647 w 119"/>
                  <a:gd name="T71" fmla="*/ 2147483647 h 120"/>
                  <a:gd name="T72" fmla="*/ 2147483647 w 119"/>
                  <a:gd name="T73" fmla="*/ 0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20"/>
                  <a:gd name="T113" fmla="*/ 119 w 119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20">
                    <a:moveTo>
                      <a:pt x="119" y="0"/>
                    </a:moveTo>
                    <a:lnTo>
                      <a:pt x="119" y="0"/>
                    </a:lnTo>
                    <a:lnTo>
                      <a:pt x="106" y="1"/>
                    </a:lnTo>
                    <a:lnTo>
                      <a:pt x="94" y="3"/>
                    </a:lnTo>
                    <a:lnTo>
                      <a:pt x="83" y="6"/>
                    </a:lnTo>
                    <a:lnTo>
                      <a:pt x="72" y="9"/>
                    </a:lnTo>
                    <a:lnTo>
                      <a:pt x="61" y="15"/>
                    </a:lnTo>
                    <a:lnTo>
                      <a:pt x="52" y="20"/>
                    </a:lnTo>
                    <a:lnTo>
                      <a:pt x="42" y="28"/>
                    </a:lnTo>
                    <a:lnTo>
                      <a:pt x="35" y="36"/>
                    </a:lnTo>
                    <a:lnTo>
                      <a:pt x="27" y="43"/>
                    </a:lnTo>
                    <a:lnTo>
                      <a:pt x="21" y="53"/>
                    </a:lnTo>
                    <a:lnTo>
                      <a:pt x="14" y="62"/>
                    </a:lnTo>
                    <a:lnTo>
                      <a:pt x="10" y="73"/>
                    </a:lnTo>
                    <a:lnTo>
                      <a:pt x="5" y="84"/>
                    </a:lnTo>
                    <a:lnTo>
                      <a:pt x="2" y="95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107"/>
                    </a:lnTo>
                    <a:lnTo>
                      <a:pt x="11" y="96"/>
                    </a:lnTo>
                    <a:lnTo>
                      <a:pt x="14" y="87"/>
                    </a:lnTo>
                    <a:lnTo>
                      <a:pt x="17" y="76"/>
                    </a:lnTo>
                    <a:lnTo>
                      <a:pt x="22" y="67"/>
                    </a:lnTo>
                    <a:lnTo>
                      <a:pt x="28" y="59"/>
                    </a:lnTo>
                    <a:lnTo>
                      <a:pt x="35" y="50"/>
                    </a:lnTo>
                    <a:lnTo>
                      <a:pt x="41" y="42"/>
                    </a:lnTo>
                    <a:lnTo>
                      <a:pt x="49" y="36"/>
                    </a:lnTo>
                    <a:lnTo>
                      <a:pt x="58" y="29"/>
                    </a:lnTo>
                    <a:lnTo>
                      <a:pt x="66" y="23"/>
                    </a:lnTo>
                    <a:lnTo>
                      <a:pt x="77" y="18"/>
                    </a:lnTo>
                    <a:lnTo>
                      <a:pt x="86" y="15"/>
                    </a:lnTo>
                    <a:lnTo>
                      <a:pt x="97" y="12"/>
                    </a:lnTo>
                    <a:lnTo>
                      <a:pt x="108" y="11"/>
                    </a:lnTo>
                    <a:lnTo>
                      <a:pt x="119" y="1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4" name="Freeform 216"/>
              <p:cNvSpPr>
                <a:spLocks/>
              </p:cNvSpPr>
              <p:nvPr/>
            </p:nvSpPr>
            <p:spPr bwMode="auto">
              <a:xfrm>
                <a:off x="8291513" y="4104640"/>
                <a:ext cx="61912" cy="57150"/>
              </a:xfrm>
              <a:custGeom>
                <a:avLst/>
                <a:gdLst>
                  <a:gd name="T0" fmla="*/ 2147483647 w 28"/>
                  <a:gd name="T1" fmla="*/ 2147483647 h 27"/>
                  <a:gd name="T2" fmla="*/ 2147483647 w 28"/>
                  <a:gd name="T3" fmla="*/ 2147483647 h 27"/>
                  <a:gd name="T4" fmla="*/ 2147483647 w 28"/>
                  <a:gd name="T5" fmla="*/ 2147483647 h 27"/>
                  <a:gd name="T6" fmla="*/ 2147483647 w 28"/>
                  <a:gd name="T7" fmla="*/ 2147483647 h 27"/>
                  <a:gd name="T8" fmla="*/ 2147483647 w 28"/>
                  <a:gd name="T9" fmla="*/ 2147483647 h 27"/>
                  <a:gd name="T10" fmla="*/ 2147483647 w 28"/>
                  <a:gd name="T11" fmla="*/ 2147483647 h 27"/>
                  <a:gd name="T12" fmla="*/ 2147483647 w 28"/>
                  <a:gd name="T13" fmla="*/ 2147483647 h 27"/>
                  <a:gd name="T14" fmla="*/ 2147483647 w 28"/>
                  <a:gd name="T15" fmla="*/ 2147483647 h 27"/>
                  <a:gd name="T16" fmla="*/ 2147483647 w 28"/>
                  <a:gd name="T17" fmla="*/ 2147483647 h 27"/>
                  <a:gd name="T18" fmla="*/ 0 w 28"/>
                  <a:gd name="T19" fmla="*/ 0 h 27"/>
                  <a:gd name="T20" fmla="*/ 0 w 28"/>
                  <a:gd name="T21" fmla="*/ 2147483647 h 27"/>
                  <a:gd name="T22" fmla="*/ 2147483647 w 28"/>
                  <a:gd name="T23" fmla="*/ 2147483647 h 27"/>
                  <a:gd name="T24" fmla="*/ 2147483647 w 28"/>
                  <a:gd name="T25" fmla="*/ 2147483647 h 27"/>
                  <a:gd name="T26" fmla="*/ 2147483647 w 28"/>
                  <a:gd name="T27" fmla="*/ 2147483647 h 27"/>
                  <a:gd name="T28" fmla="*/ 2147483647 w 28"/>
                  <a:gd name="T29" fmla="*/ 2147483647 h 27"/>
                  <a:gd name="T30" fmla="*/ 2147483647 w 28"/>
                  <a:gd name="T31" fmla="*/ 2147483647 h 27"/>
                  <a:gd name="T32" fmla="*/ 2147483647 w 28"/>
                  <a:gd name="T33" fmla="*/ 2147483647 h 27"/>
                  <a:gd name="T34" fmla="*/ 2147483647 w 28"/>
                  <a:gd name="T35" fmla="*/ 2147483647 h 27"/>
                  <a:gd name="T36" fmla="*/ 2147483647 w 28"/>
                  <a:gd name="T37" fmla="*/ 2147483647 h 27"/>
                  <a:gd name="T38" fmla="*/ 2147483647 w 28"/>
                  <a:gd name="T39" fmla="*/ 2147483647 h 27"/>
                  <a:gd name="T40" fmla="*/ 2147483647 w 28"/>
                  <a:gd name="T41" fmla="*/ 2147483647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7"/>
                  <a:gd name="T65" fmla="*/ 28 w 2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7">
                    <a:moveTo>
                      <a:pt x="28" y="27"/>
                    </a:moveTo>
                    <a:lnTo>
                      <a:pt x="28" y="27"/>
                    </a:lnTo>
                    <a:lnTo>
                      <a:pt x="27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0" y="8"/>
                    </a:lnTo>
                    <a:lnTo>
                      <a:pt x="16" y="5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5" name="Freeform 217"/>
              <p:cNvSpPr>
                <a:spLocks/>
              </p:cNvSpPr>
              <p:nvPr/>
            </p:nvSpPr>
            <p:spPr bwMode="auto">
              <a:xfrm>
                <a:off x="8291513" y="4161790"/>
                <a:ext cx="61912" cy="60325"/>
              </a:xfrm>
              <a:custGeom>
                <a:avLst/>
                <a:gdLst>
                  <a:gd name="T0" fmla="*/ 0 w 28"/>
                  <a:gd name="T1" fmla="*/ 2147483647 h 28"/>
                  <a:gd name="T2" fmla="*/ 0 w 28"/>
                  <a:gd name="T3" fmla="*/ 2147483647 h 28"/>
                  <a:gd name="T4" fmla="*/ 2147483647 w 28"/>
                  <a:gd name="T5" fmla="*/ 2147483647 h 28"/>
                  <a:gd name="T6" fmla="*/ 2147483647 w 28"/>
                  <a:gd name="T7" fmla="*/ 2147483647 h 28"/>
                  <a:gd name="T8" fmla="*/ 2147483647 w 28"/>
                  <a:gd name="T9" fmla="*/ 2147483647 h 28"/>
                  <a:gd name="T10" fmla="*/ 2147483647 w 28"/>
                  <a:gd name="T11" fmla="*/ 2147483647 h 28"/>
                  <a:gd name="T12" fmla="*/ 2147483647 w 28"/>
                  <a:gd name="T13" fmla="*/ 2147483647 h 28"/>
                  <a:gd name="T14" fmla="*/ 2147483647 w 28"/>
                  <a:gd name="T15" fmla="*/ 2147483647 h 28"/>
                  <a:gd name="T16" fmla="*/ 2147483647 w 28"/>
                  <a:gd name="T17" fmla="*/ 2147483647 h 28"/>
                  <a:gd name="T18" fmla="*/ 2147483647 w 28"/>
                  <a:gd name="T19" fmla="*/ 0 h 28"/>
                  <a:gd name="T20" fmla="*/ 2147483647 w 28"/>
                  <a:gd name="T21" fmla="*/ 0 h 28"/>
                  <a:gd name="T22" fmla="*/ 2147483647 w 28"/>
                  <a:gd name="T23" fmla="*/ 2147483647 h 28"/>
                  <a:gd name="T24" fmla="*/ 2147483647 w 28"/>
                  <a:gd name="T25" fmla="*/ 2147483647 h 28"/>
                  <a:gd name="T26" fmla="*/ 2147483647 w 28"/>
                  <a:gd name="T27" fmla="*/ 2147483647 h 28"/>
                  <a:gd name="T28" fmla="*/ 2147483647 w 28"/>
                  <a:gd name="T29" fmla="*/ 2147483647 h 28"/>
                  <a:gd name="T30" fmla="*/ 2147483647 w 28"/>
                  <a:gd name="T31" fmla="*/ 2147483647 h 28"/>
                  <a:gd name="T32" fmla="*/ 2147483647 w 28"/>
                  <a:gd name="T33" fmla="*/ 2147483647 h 28"/>
                  <a:gd name="T34" fmla="*/ 2147483647 w 28"/>
                  <a:gd name="T35" fmla="*/ 2147483647 h 28"/>
                  <a:gd name="T36" fmla="*/ 0 w 28"/>
                  <a:gd name="T37" fmla="*/ 2147483647 h 28"/>
                  <a:gd name="T38" fmla="*/ 0 w 28"/>
                  <a:gd name="T39" fmla="*/ 2147483647 h 28"/>
                  <a:gd name="T40" fmla="*/ 0 w 28"/>
                  <a:gd name="T41" fmla="*/ 2147483647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8"/>
                  <a:gd name="T65" fmla="*/ 28 w 28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8">
                    <a:moveTo>
                      <a:pt x="0" y="28"/>
                    </a:moveTo>
                    <a:lnTo>
                      <a:pt x="0" y="28"/>
                    </a:lnTo>
                    <a:lnTo>
                      <a:pt x="6" y="26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0"/>
                    </a:lnTo>
                    <a:lnTo>
                      <a:pt x="23" y="15"/>
                    </a:lnTo>
                    <a:lnTo>
                      <a:pt x="25" y="11"/>
                    </a:lnTo>
                    <a:lnTo>
                      <a:pt x="27" y="6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6" name="Freeform 218"/>
              <p:cNvSpPr>
                <a:spLocks/>
              </p:cNvSpPr>
              <p:nvPr/>
            </p:nvSpPr>
            <p:spPr bwMode="auto">
              <a:xfrm>
                <a:off x="8231188" y="4161790"/>
                <a:ext cx="60325" cy="60325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2147483647 h 28"/>
                  <a:gd name="T6" fmla="*/ 2147483647 w 27"/>
                  <a:gd name="T7" fmla="*/ 2147483647 h 28"/>
                  <a:gd name="T8" fmla="*/ 2147483647 w 27"/>
                  <a:gd name="T9" fmla="*/ 2147483647 h 28"/>
                  <a:gd name="T10" fmla="*/ 2147483647 w 27"/>
                  <a:gd name="T11" fmla="*/ 2147483647 h 28"/>
                  <a:gd name="T12" fmla="*/ 2147483647 w 27"/>
                  <a:gd name="T13" fmla="*/ 2147483647 h 28"/>
                  <a:gd name="T14" fmla="*/ 2147483647 w 27"/>
                  <a:gd name="T15" fmla="*/ 2147483647 h 28"/>
                  <a:gd name="T16" fmla="*/ 2147483647 w 27"/>
                  <a:gd name="T17" fmla="*/ 2147483647 h 28"/>
                  <a:gd name="T18" fmla="*/ 2147483647 w 27"/>
                  <a:gd name="T19" fmla="*/ 2147483647 h 28"/>
                  <a:gd name="T20" fmla="*/ 2147483647 w 27"/>
                  <a:gd name="T21" fmla="*/ 2147483647 h 28"/>
                  <a:gd name="T22" fmla="*/ 2147483647 w 27"/>
                  <a:gd name="T23" fmla="*/ 2147483647 h 28"/>
                  <a:gd name="T24" fmla="*/ 2147483647 w 27"/>
                  <a:gd name="T25" fmla="*/ 2147483647 h 28"/>
                  <a:gd name="T26" fmla="*/ 2147483647 w 27"/>
                  <a:gd name="T27" fmla="*/ 2147483647 h 28"/>
                  <a:gd name="T28" fmla="*/ 2147483647 w 27"/>
                  <a:gd name="T29" fmla="*/ 2147483647 h 28"/>
                  <a:gd name="T30" fmla="*/ 2147483647 w 27"/>
                  <a:gd name="T31" fmla="*/ 2147483647 h 28"/>
                  <a:gd name="T32" fmla="*/ 2147483647 w 27"/>
                  <a:gd name="T33" fmla="*/ 2147483647 h 28"/>
                  <a:gd name="T34" fmla="*/ 2147483647 w 27"/>
                  <a:gd name="T35" fmla="*/ 2147483647 h 28"/>
                  <a:gd name="T36" fmla="*/ 2147483647 w 27"/>
                  <a:gd name="T37" fmla="*/ 0 h 28"/>
                  <a:gd name="T38" fmla="*/ 2147483647 w 27"/>
                  <a:gd name="T39" fmla="*/ 0 h 28"/>
                  <a:gd name="T40" fmla="*/ 0 w 27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8"/>
                  <a:gd name="T65" fmla="*/ 27 w 2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18" y="25"/>
                    </a:lnTo>
                    <a:lnTo>
                      <a:pt x="22" y="26"/>
                    </a:lnTo>
                    <a:lnTo>
                      <a:pt x="27" y="28"/>
                    </a:lnTo>
                    <a:lnTo>
                      <a:pt x="27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7" name="Freeform 219"/>
              <p:cNvSpPr>
                <a:spLocks/>
              </p:cNvSpPr>
              <p:nvPr/>
            </p:nvSpPr>
            <p:spPr bwMode="auto">
              <a:xfrm>
                <a:off x="8231188" y="4104640"/>
                <a:ext cx="60325" cy="57150"/>
              </a:xfrm>
              <a:custGeom>
                <a:avLst/>
                <a:gdLst>
                  <a:gd name="T0" fmla="*/ 2147483647 w 27"/>
                  <a:gd name="T1" fmla="*/ 0 h 27"/>
                  <a:gd name="T2" fmla="*/ 2147483647 w 27"/>
                  <a:gd name="T3" fmla="*/ 0 h 27"/>
                  <a:gd name="T4" fmla="*/ 2147483647 w 27"/>
                  <a:gd name="T5" fmla="*/ 2147483647 h 27"/>
                  <a:gd name="T6" fmla="*/ 2147483647 w 27"/>
                  <a:gd name="T7" fmla="*/ 2147483647 h 27"/>
                  <a:gd name="T8" fmla="*/ 2147483647 w 27"/>
                  <a:gd name="T9" fmla="*/ 2147483647 h 27"/>
                  <a:gd name="T10" fmla="*/ 2147483647 w 27"/>
                  <a:gd name="T11" fmla="*/ 2147483647 h 27"/>
                  <a:gd name="T12" fmla="*/ 2147483647 w 27"/>
                  <a:gd name="T13" fmla="*/ 2147483647 h 27"/>
                  <a:gd name="T14" fmla="*/ 2147483647 w 27"/>
                  <a:gd name="T15" fmla="*/ 2147483647 h 27"/>
                  <a:gd name="T16" fmla="*/ 0 w 27"/>
                  <a:gd name="T17" fmla="*/ 2147483647 h 27"/>
                  <a:gd name="T18" fmla="*/ 0 w 27"/>
                  <a:gd name="T19" fmla="*/ 2147483647 h 27"/>
                  <a:gd name="T20" fmla="*/ 2147483647 w 27"/>
                  <a:gd name="T21" fmla="*/ 2147483647 h 27"/>
                  <a:gd name="T22" fmla="*/ 2147483647 w 27"/>
                  <a:gd name="T23" fmla="*/ 2147483647 h 27"/>
                  <a:gd name="T24" fmla="*/ 2147483647 w 27"/>
                  <a:gd name="T25" fmla="*/ 2147483647 h 27"/>
                  <a:gd name="T26" fmla="*/ 2147483647 w 27"/>
                  <a:gd name="T27" fmla="*/ 2147483647 h 27"/>
                  <a:gd name="T28" fmla="*/ 2147483647 w 27"/>
                  <a:gd name="T29" fmla="*/ 2147483647 h 27"/>
                  <a:gd name="T30" fmla="*/ 2147483647 w 27"/>
                  <a:gd name="T31" fmla="*/ 2147483647 h 27"/>
                  <a:gd name="T32" fmla="*/ 2147483647 w 27"/>
                  <a:gd name="T33" fmla="*/ 2147483647 h 27"/>
                  <a:gd name="T34" fmla="*/ 2147483647 w 27"/>
                  <a:gd name="T35" fmla="*/ 2147483647 h 27"/>
                  <a:gd name="T36" fmla="*/ 2147483647 w 27"/>
                  <a:gd name="T37" fmla="*/ 2147483647 h 27"/>
                  <a:gd name="T38" fmla="*/ 2147483647 w 27"/>
                  <a:gd name="T39" fmla="*/ 2147483647 h 27"/>
                  <a:gd name="T40" fmla="*/ 2147483647 w 2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7"/>
                  <a:gd name="T65" fmla="*/ 27 w 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7">
                    <a:moveTo>
                      <a:pt x="27" y="0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5" y="22"/>
                    </a:lnTo>
                    <a:lnTo>
                      <a:pt x="16" y="20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8" name="Freeform 220"/>
              <p:cNvSpPr>
                <a:spLocks/>
              </p:cNvSpPr>
              <p:nvPr/>
            </p:nvSpPr>
            <p:spPr bwMode="auto">
              <a:xfrm>
                <a:off x="8515350" y="4107815"/>
                <a:ext cx="63500" cy="55563"/>
              </a:xfrm>
              <a:custGeom>
                <a:avLst/>
                <a:gdLst>
                  <a:gd name="T0" fmla="*/ 2147483647 w 28"/>
                  <a:gd name="T1" fmla="*/ 2147483647 h 26"/>
                  <a:gd name="T2" fmla="*/ 2147483647 w 28"/>
                  <a:gd name="T3" fmla="*/ 2147483647 h 26"/>
                  <a:gd name="T4" fmla="*/ 2147483647 w 28"/>
                  <a:gd name="T5" fmla="*/ 2147483647 h 26"/>
                  <a:gd name="T6" fmla="*/ 2147483647 w 28"/>
                  <a:gd name="T7" fmla="*/ 2147483647 h 26"/>
                  <a:gd name="T8" fmla="*/ 2147483647 w 28"/>
                  <a:gd name="T9" fmla="*/ 2147483647 h 26"/>
                  <a:gd name="T10" fmla="*/ 2147483647 w 28"/>
                  <a:gd name="T11" fmla="*/ 2147483647 h 26"/>
                  <a:gd name="T12" fmla="*/ 2147483647 w 28"/>
                  <a:gd name="T13" fmla="*/ 2147483647 h 26"/>
                  <a:gd name="T14" fmla="*/ 2147483647 w 28"/>
                  <a:gd name="T15" fmla="*/ 2147483647 h 26"/>
                  <a:gd name="T16" fmla="*/ 2147483647 w 28"/>
                  <a:gd name="T17" fmla="*/ 0 h 26"/>
                  <a:gd name="T18" fmla="*/ 0 w 28"/>
                  <a:gd name="T19" fmla="*/ 0 h 26"/>
                  <a:gd name="T20" fmla="*/ 0 w 28"/>
                  <a:gd name="T21" fmla="*/ 2147483647 h 26"/>
                  <a:gd name="T22" fmla="*/ 2147483647 w 28"/>
                  <a:gd name="T23" fmla="*/ 2147483647 h 26"/>
                  <a:gd name="T24" fmla="*/ 2147483647 w 28"/>
                  <a:gd name="T25" fmla="*/ 2147483647 h 26"/>
                  <a:gd name="T26" fmla="*/ 2147483647 w 28"/>
                  <a:gd name="T27" fmla="*/ 2147483647 h 26"/>
                  <a:gd name="T28" fmla="*/ 2147483647 w 28"/>
                  <a:gd name="T29" fmla="*/ 2147483647 h 26"/>
                  <a:gd name="T30" fmla="*/ 2147483647 w 28"/>
                  <a:gd name="T31" fmla="*/ 2147483647 h 26"/>
                  <a:gd name="T32" fmla="*/ 2147483647 w 28"/>
                  <a:gd name="T33" fmla="*/ 2147483647 h 26"/>
                  <a:gd name="T34" fmla="*/ 2147483647 w 28"/>
                  <a:gd name="T35" fmla="*/ 2147483647 h 26"/>
                  <a:gd name="T36" fmla="*/ 2147483647 w 28"/>
                  <a:gd name="T37" fmla="*/ 2147483647 h 26"/>
                  <a:gd name="T38" fmla="*/ 2147483647 w 28"/>
                  <a:gd name="T39" fmla="*/ 2147483647 h 26"/>
                  <a:gd name="T40" fmla="*/ 2147483647 w 28"/>
                  <a:gd name="T41" fmla="*/ 214748364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6"/>
                  <a:gd name="T65" fmla="*/ 28 w 28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6">
                    <a:moveTo>
                      <a:pt x="28" y="26"/>
                    </a:moveTo>
                    <a:lnTo>
                      <a:pt x="28" y="26"/>
                    </a:lnTo>
                    <a:lnTo>
                      <a:pt x="27" y="22"/>
                    </a:lnTo>
                    <a:lnTo>
                      <a:pt x="25" y="15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6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9" name="Freeform 221"/>
              <p:cNvSpPr>
                <a:spLocks/>
              </p:cNvSpPr>
              <p:nvPr/>
            </p:nvSpPr>
            <p:spPr bwMode="auto">
              <a:xfrm>
                <a:off x="8515350" y="4163378"/>
                <a:ext cx="63500" cy="58737"/>
              </a:xfrm>
              <a:custGeom>
                <a:avLst/>
                <a:gdLst>
                  <a:gd name="T0" fmla="*/ 0 w 28"/>
                  <a:gd name="T1" fmla="*/ 2147483647 h 27"/>
                  <a:gd name="T2" fmla="*/ 0 w 28"/>
                  <a:gd name="T3" fmla="*/ 2147483647 h 27"/>
                  <a:gd name="T4" fmla="*/ 2147483647 w 28"/>
                  <a:gd name="T5" fmla="*/ 2147483647 h 27"/>
                  <a:gd name="T6" fmla="*/ 2147483647 w 28"/>
                  <a:gd name="T7" fmla="*/ 2147483647 h 27"/>
                  <a:gd name="T8" fmla="*/ 2147483647 w 28"/>
                  <a:gd name="T9" fmla="*/ 2147483647 h 27"/>
                  <a:gd name="T10" fmla="*/ 2147483647 w 28"/>
                  <a:gd name="T11" fmla="*/ 2147483647 h 27"/>
                  <a:gd name="T12" fmla="*/ 2147483647 w 28"/>
                  <a:gd name="T13" fmla="*/ 2147483647 h 27"/>
                  <a:gd name="T14" fmla="*/ 2147483647 w 28"/>
                  <a:gd name="T15" fmla="*/ 2147483647 h 27"/>
                  <a:gd name="T16" fmla="*/ 2147483647 w 28"/>
                  <a:gd name="T17" fmla="*/ 2147483647 h 27"/>
                  <a:gd name="T18" fmla="*/ 2147483647 w 28"/>
                  <a:gd name="T19" fmla="*/ 0 h 27"/>
                  <a:gd name="T20" fmla="*/ 2147483647 w 28"/>
                  <a:gd name="T21" fmla="*/ 0 h 27"/>
                  <a:gd name="T22" fmla="*/ 2147483647 w 28"/>
                  <a:gd name="T23" fmla="*/ 2147483647 h 27"/>
                  <a:gd name="T24" fmla="*/ 2147483647 w 28"/>
                  <a:gd name="T25" fmla="*/ 2147483647 h 27"/>
                  <a:gd name="T26" fmla="*/ 2147483647 w 28"/>
                  <a:gd name="T27" fmla="*/ 2147483647 h 27"/>
                  <a:gd name="T28" fmla="*/ 2147483647 w 28"/>
                  <a:gd name="T29" fmla="*/ 2147483647 h 27"/>
                  <a:gd name="T30" fmla="*/ 2147483647 w 28"/>
                  <a:gd name="T31" fmla="*/ 2147483647 h 27"/>
                  <a:gd name="T32" fmla="*/ 2147483647 w 28"/>
                  <a:gd name="T33" fmla="*/ 2147483647 h 27"/>
                  <a:gd name="T34" fmla="*/ 2147483647 w 28"/>
                  <a:gd name="T35" fmla="*/ 2147483647 h 27"/>
                  <a:gd name="T36" fmla="*/ 0 w 28"/>
                  <a:gd name="T37" fmla="*/ 2147483647 h 27"/>
                  <a:gd name="T38" fmla="*/ 0 w 28"/>
                  <a:gd name="T39" fmla="*/ 2147483647 h 27"/>
                  <a:gd name="T40" fmla="*/ 0 w 28"/>
                  <a:gd name="T41" fmla="*/ 2147483647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7"/>
                  <a:gd name="T65" fmla="*/ 28 w 2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7">
                    <a:moveTo>
                      <a:pt x="0" y="27"/>
                    </a:moveTo>
                    <a:lnTo>
                      <a:pt x="0" y="27"/>
                    </a:lnTo>
                    <a:lnTo>
                      <a:pt x="7" y="27"/>
                    </a:lnTo>
                    <a:lnTo>
                      <a:pt x="11" y="25"/>
                    </a:lnTo>
                    <a:lnTo>
                      <a:pt x="16" y="22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5" y="11"/>
                    </a:lnTo>
                    <a:lnTo>
                      <a:pt x="27" y="7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0" name="Freeform 222"/>
              <p:cNvSpPr>
                <a:spLocks/>
              </p:cNvSpPr>
              <p:nvPr/>
            </p:nvSpPr>
            <p:spPr bwMode="auto">
              <a:xfrm>
                <a:off x="8455025" y="4163378"/>
                <a:ext cx="60325" cy="58737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2147483647 h 27"/>
                  <a:gd name="T6" fmla="*/ 2147483647 w 26"/>
                  <a:gd name="T7" fmla="*/ 2147483647 h 27"/>
                  <a:gd name="T8" fmla="*/ 2147483647 w 26"/>
                  <a:gd name="T9" fmla="*/ 2147483647 h 27"/>
                  <a:gd name="T10" fmla="*/ 2147483647 w 26"/>
                  <a:gd name="T11" fmla="*/ 2147483647 h 27"/>
                  <a:gd name="T12" fmla="*/ 2147483647 w 26"/>
                  <a:gd name="T13" fmla="*/ 2147483647 h 27"/>
                  <a:gd name="T14" fmla="*/ 2147483647 w 26"/>
                  <a:gd name="T15" fmla="*/ 2147483647 h 27"/>
                  <a:gd name="T16" fmla="*/ 2147483647 w 26"/>
                  <a:gd name="T17" fmla="*/ 2147483647 h 27"/>
                  <a:gd name="T18" fmla="*/ 2147483647 w 26"/>
                  <a:gd name="T19" fmla="*/ 2147483647 h 27"/>
                  <a:gd name="T20" fmla="*/ 2147483647 w 26"/>
                  <a:gd name="T21" fmla="*/ 2147483647 h 27"/>
                  <a:gd name="T22" fmla="*/ 2147483647 w 26"/>
                  <a:gd name="T23" fmla="*/ 2147483647 h 27"/>
                  <a:gd name="T24" fmla="*/ 2147483647 w 26"/>
                  <a:gd name="T25" fmla="*/ 2147483647 h 27"/>
                  <a:gd name="T26" fmla="*/ 2147483647 w 26"/>
                  <a:gd name="T27" fmla="*/ 2147483647 h 27"/>
                  <a:gd name="T28" fmla="*/ 2147483647 w 26"/>
                  <a:gd name="T29" fmla="*/ 2147483647 h 27"/>
                  <a:gd name="T30" fmla="*/ 2147483647 w 26"/>
                  <a:gd name="T31" fmla="*/ 2147483647 h 27"/>
                  <a:gd name="T32" fmla="*/ 2147483647 w 26"/>
                  <a:gd name="T33" fmla="*/ 2147483647 h 27"/>
                  <a:gd name="T34" fmla="*/ 2147483647 w 26"/>
                  <a:gd name="T35" fmla="*/ 2147483647 h 27"/>
                  <a:gd name="T36" fmla="*/ 2147483647 w 26"/>
                  <a:gd name="T37" fmla="*/ 0 h 27"/>
                  <a:gd name="T38" fmla="*/ 2147483647 w 26"/>
                  <a:gd name="T39" fmla="*/ 0 h 27"/>
                  <a:gd name="T40" fmla="*/ 0 w 26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7"/>
                  <a:gd name="T65" fmla="*/ 26 w 26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4" y="16"/>
                    </a:lnTo>
                    <a:lnTo>
                      <a:pt x="8" y="19"/>
                    </a:lnTo>
                    <a:lnTo>
                      <a:pt x="12" y="22"/>
                    </a:lnTo>
                    <a:lnTo>
                      <a:pt x="17" y="25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2" y="13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1" name="Freeform 223"/>
              <p:cNvSpPr>
                <a:spLocks/>
              </p:cNvSpPr>
              <p:nvPr/>
            </p:nvSpPr>
            <p:spPr bwMode="auto">
              <a:xfrm>
                <a:off x="8455025" y="4107815"/>
                <a:ext cx="60325" cy="55563"/>
              </a:xfrm>
              <a:custGeom>
                <a:avLst/>
                <a:gdLst>
                  <a:gd name="T0" fmla="*/ 2147483647 w 26"/>
                  <a:gd name="T1" fmla="*/ 0 h 26"/>
                  <a:gd name="T2" fmla="*/ 2147483647 w 26"/>
                  <a:gd name="T3" fmla="*/ 0 h 26"/>
                  <a:gd name="T4" fmla="*/ 2147483647 w 26"/>
                  <a:gd name="T5" fmla="*/ 0 h 26"/>
                  <a:gd name="T6" fmla="*/ 2147483647 w 26"/>
                  <a:gd name="T7" fmla="*/ 2147483647 h 26"/>
                  <a:gd name="T8" fmla="*/ 2147483647 w 26"/>
                  <a:gd name="T9" fmla="*/ 2147483647 h 26"/>
                  <a:gd name="T10" fmla="*/ 2147483647 w 26"/>
                  <a:gd name="T11" fmla="*/ 2147483647 h 26"/>
                  <a:gd name="T12" fmla="*/ 2147483647 w 26"/>
                  <a:gd name="T13" fmla="*/ 2147483647 h 26"/>
                  <a:gd name="T14" fmla="*/ 2147483647 w 26"/>
                  <a:gd name="T15" fmla="*/ 2147483647 h 26"/>
                  <a:gd name="T16" fmla="*/ 0 w 26"/>
                  <a:gd name="T17" fmla="*/ 2147483647 h 26"/>
                  <a:gd name="T18" fmla="*/ 0 w 26"/>
                  <a:gd name="T19" fmla="*/ 2147483647 h 26"/>
                  <a:gd name="T20" fmla="*/ 2147483647 w 26"/>
                  <a:gd name="T21" fmla="*/ 2147483647 h 26"/>
                  <a:gd name="T22" fmla="*/ 2147483647 w 26"/>
                  <a:gd name="T23" fmla="*/ 2147483647 h 26"/>
                  <a:gd name="T24" fmla="*/ 2147483647 w 26"/>
                  <a:gd name="T25" fmla="*/ 2147483647 h 26"/>
                  <a:gd name="T26" fmla="*/ 2147483647 w 26"/>
                  <a:gd name="T27" fmla="*/ 2147483647 h 26"/>
                  <a:gd name="T28" fmla="*/ 2147483647 w 26"/>
                  <a:gd name="T29" fmla="*/ 2147483647 h 26"/>
                  <a:gd name="T30" fmla="*/ 2147483647 w 26"/>
                  <a:gd name="T31" fmla="*/ 2147483647 h 26"/>
                  <a:gd name="T32" fmla="*/ 2147483647 w 26"/>
                  <a:gd name="T33" fmla="*/ 2147483647 h 26"/>
                  <a:gd name="T34" fmla="*/ 2147483647 w 26"/>
                  <a:gd name="T35" fmla="*/ 2147483647 h 26"/>
                  <a:gd name="T36" fmla="*/ 2147483647 w 26"/>
                  <a:gd name="T37" fmla="*/ 2147483647 h 26"/>
                  <a:gd name="T38" fmla="*/ 2147483647 w 26"/>
                  <a:gd name="T39" fmla="*/ 2147483647 h 26"/>
                  <a:gd name="T40" fmla="*/ 2147483647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6"/>
                  <a:gd name="T65" fmla="*/ 26 w 26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6">
                    <a:moveTo>
                      <a:pt x="26" y="0"/>
                    </a:moveTo>
                    <a:lnTo>
                      <a:pt x="26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2" name="Freeform 224"/>
              <p:cNvSpPr>
                <a:spLocks/>
              </p:cNvSpPr>
              <p:nvPr/>
            </p:nvSpPr>
            <p:spPr bwMode="auto">
              <a:xfrm>
                <a:off x="8247063" y="1798003"/>
                <a:ext cx="25400" cy="1730375"/>
              </a:xfrm>
              <a:custGeom>
                <a:avLst/>
                <a:gdLst>
                  <a:gd name="T0" fmla="*/ 2147483647 w 11"/>
                  <a:gd name="T1" fmla="*/ 2147483647 h 808"/>
                  <a:gd name="T2" fmla="*/ 2147483647 w 11"/>
                  <a:gd name="T3" fmla="*/ 2147483647 h 808"/>
                  <a:gd name="T4" fmla="*/ 2147483647 w 11"/>
                  <a:gd name="T5" fmla="*/ 0 h 808"/>
                  <a:gd name="T6" fmla="*/ 0 w 11"/>
                  <a:gd name="T7" fmla="*/ 0 h 808"/>
                  <a:gd name="T8" fmla="*/ 2147483647 w 11"/>
                  <a:gd name="T9" fmla="*/ 2147483647 h 808"/>
                  <a:gd name="T10" fmla="*/ 2147483647 w 11"/>
                  <a:gd name="T11" fmla="*/ 2147483647 h 808"/>
                  <a:gd name="T12" fmla="*/ 2147483647 w 11"/>
                  <a:gd name="T13" fmla="*/ 2147483647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808"/>
                  <a:gd name="T23" fmla="*/ 11 w 11"/>
                  <a:gd name="T24" fmla="*/ 808 h 8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808">
                    <a:moveTo>
                      <a:pt x="11" y="808"/>
                    </a:moveTo>
                    <a:lnTo>
                      <a:pt x="11" y="80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808"/>
                    </a:lnTo>
                    <a:lnTo>
                      <a:pt x="11" y="8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3" name="Freeform 225"/>
              <p:cNvSpPr>
                <a:spLocks/>
              </p:cNvSpPr>
              <p:nvPr/>
            </p:nvSpPr>
            <p:spPr bwMode="auto">
              <a:xfrm>
                <a:off x="8247063" y="3528378"/>
                <a:ext cx="25400" cy="592137"/>
              </a:xfrm>
              <a:custGeom>
                <a:avLst/>
                <a:gdLst>
                  <a:gd name="T0" fmla="*/ 0 w 11"/>
                  <a:gd name="T1" fmla="*/ 2147483647 h 276"/>
                  <a:gd name="T2" fmla="*/ 2147483647 w 11"/>
                  <a:gd name="T3" fmla="*/ 2147483647 h 276"/>
                  <a:gd name="T4" fmla="*/ 2147483647 w 11"/>
                  <a:gd name="T5" fmla="*/ 0 h 276"/>
                  <a:gd name="T6" fmla="*/ 2147483647 w 11"/>
                  <a:gd name="T7" fmla="*/ 0 h 276"/>
                  <a:gd name="T8" fmla="*/ 0 w 11"/>
                  <a:gd name="T9" fmla="*/ 2147483647 h 276"/>
                  <a:gd name="T10" fmla="*/ 2147483647 w 11"/>
                  <a:gd name="T11" fmla="*/ 2147483647 h 276"/>
                  <a:gd name="T12" fmla="*/ 0 w 11"/>
                  <a:gd name="T13" fmla="*/ 2147483647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76"/>
                  <a:gd name="T23" fmla="*/ 11 w 11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76">
                    <a:moveTo>
                      <a:pt x="0" y="276"/>
                    </a:moveTo>
                    <a:lnTo>
                      <a:pt x="9" y="276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276"/>
                    </a:lnTo>
                    <a:lnTo>
                      <a:pt x="9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4" name="Freeform 226"/>
              <p:cNvSpPr>
                <a:spLocks/>
              </p:cNvSpPr>
              <p:nvPr/>
            </p:nvSpPr>
            <p:spPr bwMode="auto">
              <a:xfrm>
                <a:off x="8247063" y="3528378"/>
                <a:ext cx="25400" cy="592137"/>
              </a:xfrm>
              <a:custGeom>
                <a:avLst/>
                <a:gdLst>
                  <a:gd name="T0" fmla="*/ 2147483647 w 11"/>
                  <a:gd name="T1" fmla="*/ 0 h 276"/>
                  <a:gd name="T2" fmla="*/ 2147483647 w 11"/>
                  <a:gd name="T3" fmla="*/ 0 h 276"/>
                  <a:gd name="T4" fmla="*/ 0 w 11"/>
                  <a:gd name="T5" fmla="*/ 2147483647 h 276"/>
                  <a:gd name="T6" fmla="*/ 2147483647 w 11"/>
                  <a:gd name="T7" fmla="*/ 2147483647 h 276"/>
                  <a:gd name="T8" fmla="*/ 2147483647 w 11"/>
                  <a:gd name="T9" fmla="*/ 0 h 276"/>
                  <a:gd name="T10" fmla="*/ 2147483647 w 11"/>
                  <a:gd name="T11" fmla="*/ 0 h 2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76"/>
                  <a:gd name="T20" fmla="*/ 11 w 11"/>
                  <a:gd name="T21" fmla="*/ 276 h 2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76">
                    <a:moveTo>
                      <a:pt x="6" y="0"/>
                    </a:moveTo>
                    <a:lnTo>
                      <a:pt x="1" y="0"/>
                    </a:lnTo>
                    <a:lnTo>
                      <a:pt x="0" y="276"/>
                    </a:lnTo>
                    <a:lnTo>
                      <a:pt x="9" y="276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5" name="Freeform 234"/>
              <p:cNvSpPr>
                <a:spLocks/>
              </p:cNvSpPr>
              <p:nvPr/>
            </p:nvSpPr>
            <p:spPr bwMode="auto">
              <a:xfrm>
                <a:off x="8207375" y="1751965"/>
                <a:ext cx="100013" cy="98425"/>
              </a:xfrm>
              <a:custGeom>
                <a:avLst/>
                <a:gdLst>
                  <a:gd name="T0" fmla="*/ 0 w 43"/>
                  <a:gd name="T1" fmla="*/ 2147483647 h 46"/>
                  <a:gd name="T2" fmla="*/ 2147483647 w 43"/>
                  <a:gd name="T3" fmla="*/ 2147483647 h 46"/>
                  <a:gd name="T4" fmla="*/ 2147483647 w 43"/>
                  <a:gd name="T5" fmla="*/ 2147483647 h 46"/>
                  <a:gd name="T6" fmla="*/ 2147483647 w 43"/>
                  <a:gd name="T7" fmla="*/ 2147483647 h 46"/>
                  <a:gd name="T8" fmla="*/ 2147483647 w 43"/>
                  <a:gd name="T9" fmla="*/ 2147483647 h 46"/>
                  <a:gd name="T10" fmla="*/ 2147483647 w 43"/>
                  <a:gd name="T11" fmla="*/ 2147483647 h 46"/>
                  <a:gd name="T12" fmla="*/ 2147483647 w 43"/>
                  <a:gd name="T13" fmla="*/ 2147483647 h 46"/>
                  <a:gd name="T14" fmla="*/ 2147483647 w 43"/>
                  <a:gd name="T15" fmla="*/ 2147483647 h 46"/>
                  <a:gd name="T16" fmla="*/ 2147483647 w 43"/>
                  <a:gd name="T17" fmla="*/ 0 h 46"/>
                  <a:gd name="T18" fmla="*/ 2147483647 w 43"/>
                  <a:gd name="T19" fmla="*/ 2147483647 h 46"/>
                  <a:gd name="T20" fmla="*/ 2147483647 w 43"/>
                  <a:gd name="T21" fmla="*/ 2147483647 h 46"/>
                  <a:gd name="T22" fmla="*/ 2147483647 w 43"/>
                  <a:gd name="T23" fmla="*/ 2147483647 h 46"/>
                  <a:gd name="T24" fmla="*/ 2147483647 w 43"/>
                  <a:gd name="T25" fmla="*/ 2147483647 h 46"/>
                  <a:gd name="T26" fmla="*/ 2147483647 w 43"/>
                  <a:gd name="T27" fmla="*/ 2147483647 h 46"/>
                  <a:gd name="T28" fmla="*/ 2147483647 w 43"/>
                  <a:gd name="T29" fmla="*/ 2147483647 h 46"/>
                  <a:gd name="T30" fmla="*/ 2147483647 w 43"/>
                  <a:gd name="T31" fmla="*/ 2147483647 h 46"/>
                  <a:gd name="T32" fmla="*/ 2147483647 w 43"/>
                  <a:gd name="T33" fmla="*/ 2147483647 h 46"/>
                  <a:gd name="T34" fmla="*/ 2147483647 w 43"/>
                  <a:gd name="T35" fmla="*/ 2147483647 h 46"/>
                  <a:gd name="T36" fmla="*/ 2147483647 w 43"/>
                  <a:gd name="T37" fmla="*/ 2147483647 h 46"/>
                  <a:gd name="T38" fmla="*/ 2147483647 w 43"/>
                  <a:gd name="T39" fmla="*/ 2147483647 h 46"/>
                  <a:gd name="T40" fmla="*/ 2147483647 w 43"/>
                  <a:gd name="T41" fmla="*/ 2147483647 h 46"/>
                  <a:gd name="T42" fmla="*/ 2147483647 w 43"/>
                  <a:gd name="T43" fmla="*/ 2147483647 h 46"/>
                  <a:gd name="T44" fmla="*/ 2147483647 w 43"/>
                  <a:gd name="T45" fmla="*/ 2147483647 h 46"/>
                  <a:gd name="T46" fmla="*/ 2147483647 w 43"/>
                  <a:gd name="T47" fmla="*/ 2147483647 h 46"/>
                  <a:gd name="T48" fmla="*/ 2147483647 w 43"/>
                  <a:gd name="T49" fmla="*/ 2147483647 h 46"/>
                  <a:gd name="T50" fmla="*/ 2147483647 w 43"/>
                  <a:gd name="T51" fmla="*/ 2147483647 h 46"/>
                  <a:gd name="T52" fmla="*/ 2147483647 w 43"/>
                  <a:gd name="T53" fmla="*/ 2147483647 h 46"/>
                  <a:gd name="T54" fmla="*/ 2147483647 w 43"/>
                  <a:gd name="T55" fmla="*/ 2147483647 h 46"/>
                  <a:gd name="T56" fmla="*/ 2147483647 w 43"/>
                  <a:gd name="T57" fmla="*/ 2147483647 h 46"/>
                  <a:gd name="T58" fmla="*/ 2147483647 w 43"/>
                  <a:gd name="T59" fmla="*/ 2147483647 h 46"/>
                  <a:gd name="T60" fmla="*/ 2147483647 w 43"/>
                  <a:gd name="T61" fmla="*/ 2147483647 h 46"/>
                  <a:gd name="T62" fmla="*/ 2147483647 w 43"/>
                  <a:gd name="T63" fmla="*/ 2147483647 h 46"/>
                  <a:gd name="T64" fmla="*/ 0 w 43"/>
                  <a:gd name="T65" fmla="*/ 2147483647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6"/>
                  <a:gd name="T101" fmla="*/ 43 w 43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6">
                    <a:moveTo>
                      <a:pt x="0" y="22"/>
                    </a:moveTo>
                    <a:lnTo>
                      <a:pt x="1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7" y="7"/>
                    </a:lnTo>
                    <a:lnTo>
                      <a:pt x="40" y="11"/>
                    </a:lnTo>
                    <a:lnTo>
                      <a:pt x="42" y="15"/>
                    </a:lnTo>
                    <a:lnTo>
                      <a:pt x="43" y="19"/>
                    </a:lnTo>
                    <a:lnTo>
                      <a:pt x="43" y="22"/>
                    </a:lnTo>
                    <a:lnTo>
                      <a:pt x="43" y="27"/>
                    </a:lnTo>
                    <a:lnTo>
                      <a:pt x="42" y="32"/>
                    </a:lnTo>
                    <a:lnTo>
                      <a:pt x="40" y="35"/>
                    </a:lnTo>
                    <a:lnTo>
                      <a:pt x="37" y="38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6" y="44"/>
                    </a:lnTo>
                    <a:lnTo>
                      <a:pt x="21" y="46"/>
                    </a:lnTo>
                    <a:lnTo>
                      <a:pt x="18" y="44"/>
                    </a:lnTo>
                    <a:lnTo>
                      <a:pt x="14" y="44"/>
                    </a:lnTo>
                    <a:lnTo>
                      <a:pt x="11" y="41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1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6" name="Freeform 235"/>
              <p:cNvSpPr>
                <a:spLocks/>
              </p:cNvSpPr>
              <p:nvPr/>
            </p:nvSpPr>
            <p:spPr bwMode="auto">
              <a:xfrm>
                <a:off x="8466138" y="2572703"/>
                <a:ext cx="98425" cy="93662"/>
              </a:xfrm>
              <a:custGeom>
                <a:avLst/>
                <a:gdLst>
                  <a:gd name="T0" fmla="*/ 0 w 44"/>
                  <a:gd name="T1" fmla="*/ 2147483647 h 44"/>
                  <a:gd name="T2" fmla="*/ 0 w 44"/>
                  <a:gd name="T3" fmla="*/ 2147483647 h 44"/>
                  <a:gd name="T4" fmla="*/ 2147483647 w 44"/>
                  <a:gd name="T5" fmla="*/ 2147483647 h 44"/>
                  <a:gd name="T6" fmla="*/ 2147483647 w 44"/>
                  <a:gd name="T7" fmla="*/ 2147483647 h 44"/>
                  <a:gd name="T8" fmla="*/ 2147483647 w 44"/>
                  <a:gd name="T9" fmla="*/ 2147483647 h 44"/>
                  <a:gd name="T10" fmla="*/ 2147483647 w 44"/>
                  <a:gd name="T11" fmla="*/ 2147483647 h 44"/>
                  <a:gd name="T12" fmla="*/ 2147483647 w 44"/>
                  <a:gd name="T13" fmla="*/ 2147483647 h 44"/>
                  <a:gd name="T14" fmla="*/ 2147483647 w 44"/>
                  <a:gd name="T15" fmla="*/ 0 h 44"/>
                  <a:gd name="T16" fmla="*/ 2147483647 w 44"/>
                  <a:gd name="T17" fmla="*/ 0 h 44"/>
                  <a:gd name="T18" fmla="*/ 2147483647 w 44"/>
                  <a:gd name="T19" fmla="*/ 0 h 44"/>
                  <a:gd name="T20" fmla="*/ 2147483647 w 44"/>
                  <a:gd name="T21" fmla="*/ 2147483647 h 44"/>
                  <a:gd name="T22" fmla="*/ 2147483647 w 44"/>
                  <a:gd name="T23" fmla="*/ 2147483647 h 44"/>
                  <a:gd name="T24" fmla="*/ 2147483647 w 44"/>
                  <a:gd name="T25" fmla="*/ 2147483647 h 44"/>
                  <a:gd name="T26" fmla="*/ 2147483647 w 44"/>
                  <a:gd name="T27" fmla="*/ 2147483647 h 44"/>
                  <a:gd name="T28" fmla="*/ 2147483647 w 44"/>
                  <a:gd name="T29" fmla="*/ 2147483647 h 44"/>
                  <a:gd name="T30" fmla="*/ 2147483647 w 44"/>
                  <a:gd name="T31" fmla="*/ 2147483647 h 44"/>
                  <a:gd name="T32" fmla="*/ 2147483647 w 44"/>
                  <a:gd name="T33" fmla="*/ 2147483647 h 44"/>
                  <a:gd name="T34" fmla="*/ 2147483647 w 44"/>
                  <a:gd name="T35" fmla="*/ 2147483647 h 44"/>
                  <a:gd name="T36" fmla="*/ 2147483647 w 44"/>
                  <a:gd name="T37" fmla="*/ 2147483647 h 44"/>
                  <a:gd name="T38" fmla="*/ 2147483647 w 44"/>
                  <a:gd name="T39" fmla="*/ 2147483647 h 44"/>
                  <a:gd name="T40" fmla="*/ 2147483647 w 44"/>
                  <a:gd name="T41" fmla="*/ 2147483647 h 44"/>
                  <a:gd name="T42" fmla="*/ 2147483647 w 44"/>
                  <a:gd name="T43" fmla="*/ 2147483647 h 44"/>
                  <a:gd name="T44" fmla="*/ 2147483647 w 44"/>
                  <a:gd name="T45" fmla="*/ 2147483647 h 44"/>
                  <a:gd name="T46" fmla="*/ 2147483647 w 44"/>
                  <a:gd name="T47" fmla="*/ 2147483647 h 44"/>
                  <a:gd name="T48" fmla="*/ 2147483647 w 44"/>
                  <a:gd name="T49" fmla="*/ 2147483647 h 44"/>
                  <a:gd name="T50" fmla="*/ 2147483647 w 44"/>
                  <a:gd name="T51" fmla="*/ 2147483647 h 44"/>
                  <a:gd name="T52" fmla="*/ 2147483647 w 44"/>
                  <a:gd name="T53" fmla="*/ 2147483647 h 44"/>
                  <a:gd name="T54" fmla="*/ 2147483647 w 44"/>
                  <a:gd name="T55" fmla="*/ 2147483647 h 44"/>
                  <a:gd name="T56" fmla="*/ 2147483647 w 44"/>
                  <a:gd name="T57" fmla="*/ 2147483647 h 44"/>
                  <a:gd name="T58" fmla="*/ 2147483647 w 44"/>
                  <a:gd name="T59" fmla="*/ 2147483647 h 44"/>
                  <a:gd name="T60" fmla="*/ 2147483647 w 44"/>
                  <a:gd name="T61" fmla="*/ 2147483647 h 44"/>
                  <a:gd name="T62" fmla="*/ 0 w 44"/>
                  <a:gd name="T63" fmla="*/ 2147483647 h 44"/>
                  <a:gd name="T64" fmla="*/ 0 w 44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4"/>
                  <a:gd name="T101" fmla="*/ 44 w 44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4">
                    <a:moveTo>
                      <a:pt x="0" y="22"/>
                    </a:moveTo>
                    <a:lnTo>
                      <a:pt x="0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8" y="6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4" y="22"/>
                    </a:lnTo>
                    <a:lnTo>
                      <a:pt x="43" y="27"/>
                    </a:lnTo>
                    <a:lnTo>
                      <a:pt x="43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30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2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7" name="Freeform 236"/>
              <p:cNvSpPr>
                <a:spLocks/>
              </p:cNvSpPr>
              <p:nvPr/>
            </p:nvSpPr>
            <p:spPr bwMode="auto">
              <a:xfrm>
                <a:off x="8320088" y="2856865"/>
                <a:ext cx="98425" cy="96838"/>
              </a:xfrm>
              <a:custGeom>
                <a:avLst/>
                <a:gdLst>
                  <a:gd name="T0" fmla="*/ 0 w 44"/>
                  <a:gd name="T1" fmla="*/ 2147483647 h 45"/>
                  <a:gd name="T2" fmla="*/ 2147483647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2147483647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3"/>
                    </a:moveTo>
                    <a:lnTo>
                      <a:pt x="2" y="19"/>
                    </a:lnTo>
                    <a:lnTo>
                      <a:pt x="2" y="14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1" y="1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41" y="11"/>
                    </a:lnTo>
                    <a:lnTo>
                      <a:pt x="42" y="14"/>
                    </a:lnTo>
                    <a:lnTo>
                      <a:pt x="44" y="19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2" y="31"/>
                    </a:lnTo>
                    <a:lnTo>
                      <a:pt x="41" y="34"/>
                    </a:lnTo>
                    <a:lnTo>
                      <a:pt x="37" y="39"/>
                    </a:lnTo>
                    <a:lnTo>
                      <a:pt x="34" y="40"/>
                    </a:lnTo>
                    <a:lnTo>
                      <a:pt x="31" y="43"/>
                    </a:lnTo>
                    <a:lnTo>
                      <a:pt x="27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2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8" name="Rectangle 239"/>
              <p:cNvSpPr>
                <a:spLocks noChangeArrowheads="1"/>
              </p:cNvSpPr>
              <p:nvPr/>
            </p:nvSpPr>
            <p:spPr bwMode="auto">
              <a:xfrm>
                <a:off x="8339138" y="3926840"/>
                <a:ext cx="65087" cy="50800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9" name="Rectangle 244"/>
              <p:cNvSpPr>
                <a:spLocks noChangeArrowheads="1"/>
              </p:cNvSpPr>
              <p:nvPr/>
            </p:nvSpPr>
            <p:spPr bwMode="auto">
              <a:xfrm>
                <a:off x="8356600" y="4360228"/>
                <a:ext cx="58738" cy="5238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0" name="Freeform 246"/>
              <p:cNvSpPr>
                <a:spLocks/>
              </p:cNvSpPr>
              <p:nvPr/>
            </p:nvSpPr>
            <p:spPr bwMode="auto">
              <a:xfrm>
                <a:off x="8415338" y="4360228"/>
                <a:ext cx="4762" cy="55562"/>
              </a:xfrm>
              <a:custGeom>
                <a:avLst/>
                <a:gdLst>
                  <a:gd name="T0" fmla="*/ 2147483647 w 3"/>
                  <a:gd name="T1" fmla="*/ 2147483647 h 25"/>
                  <a:gd name="T2" fmla="*/ 2147483647 w 3"/>
                  <a:gd name="T3" fmla="*/ 2147483647 h 25"/>
                  <a:gd name="T4" fmla="*/ 2147483647 w 3"/>
                  <a:gd name="T5" fmla="*/ 0 h 25"/>
                  <a:gd name="T6" fmla="*/ 0 w 3"/>
                  <a:gd name="T7" fmla="*/ 0 h 25"/>
                  <a:gd name="T8" fmla="*/ 0 w 3"/>
                  <a:gd name="T9" fmla="*/ 2147483647 h 25"/>
                  <a:gd name="T10" fmla="*/ 2147483647 w 3"/>
                  <a:gd name="T11" fmla="*/ 2147483647 h 25"/>
                  <a:gd name="T12" fmla="*/ 2147483647 w 3"/>
                  <a:gd name="T13" fmla="*/ 2147483647 h 25"/>
                  <a:gd name="T14" fmla="*/ 2147483647 w 3"/>
                  <a:gd name="T15" fmla="*/ 2147483647 h 25"/>
                  <a:gd name="T16" fmla="*/ 2147483647 w 3"/>
                  <a:gd name="T17" fmla="*/ 2147483647 h 25"/>
                  <a:gd name="T18" fmla="*/ 2147483647 w 3"/>
                  <a:gd name="T19" fmla="*/ 214748364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1" y="25"/>
                    </a:moveTo>
                    <a:lnTo>
                      <a:pt x="3" y="2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1" name="Freeform 247"/>
              <p:cNvSpPr>
                <a:spLocks/>
              </p:cNvSpPr>
              <p:nvPr/>
            </p:nvSpPr>
            <p:spPr bwMode="auto">
              <a:xfrm>
                <a:off x="8350250" y="4407853"/>
                <a:ext cx="65088" cy="7937"/>
              </a:xfrm>
              <a:custGeom>
                <a:avLst/>
                <a:gdLst>
                  <a:gd name="T0" fmla="*/ 0 w 28"/>
                  <a:gd name="T1" fmla="*/ 2147483647 h 3"/>
                  <a:gd name="T2" fmla="*/ 2147483647 w 28"/>
                  <a:gd name="T3" fmla="*/ 2147483647 h 3"/>
                  <a:gd name="T4" fmla="*/ 2147483647 w 28"/>
                  <a:gd name="T5" fmla="*/ 2147483647 h 3"/>
                  <a:gd name="T6" fmla="*/ 2147483647 w 28"/>
                  <a:gd name="T7" fmla="*/ 0 h 3"/>
                  <a:gd name="T8" fmla="*/ 2147483647 w 28"/>
                  <a:gd name="T9" fmla="*/ 0 h 3"/>
                  <a:gd name="T10" fmla="*/ 2147483647 w 28"/>
                  <a:gd name="T11" fmla="*/ 2147483647 h 3"/>
                  <a:gd name="T12" fmla="*/ 0 w 28"/>
                  <a:gd name="T13" fmla="*/ 2147483647 h 3"/>
                  <a:gd name="T14" fmla="*/ 0 w 28"/>
                  <a:gd name="T15" fmla="*/ 2147483647 h 3"/>
                  <a:gd name="T16" fmla="*/ 2147483647 w 28"/>
                  <a:gd name="T17" fmla="*/ 2147483647 h 3"/>
                  <a:gd name="T18" fmla="*/ 0 w 28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3"/>
                  <a:gd name="T32" fmla="*/ 28 w 2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3">
                    <a:moveTo>
                      <a:pt x="0" y="2"/>
                    </a:moveTo>
                    <a:lnTo>
                      <a:pt x="2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2" name="Freeform 248"/>
              <p:cNvSpPr>
                <a:spLocks/>
              </p:cNvSpPr>
              <p:nvPr/>
            </p:nvSpPr>
            <p:spPr bwMode="auto">
              <a:xfrm>
                <a:off x="8350250" y="4358640"/>
                <a:ext cx="9525" cy="53975"/>
              </a:xfrm>
              <a:custGeom>
                <a:avLst/>
                <a:gdLst>
                  <a:gd name="T0" fmla="*/ 2147483647 w 3"/>
                  <a:gd name="T1" fmla="*/ 0 h 25"/>
                  <a:gd name="T2" fmla="*/ 0 w 3"/>
                  <a:gd name="T3" fmla="*/ 2147483647 h 25"/>
                  <a:gd name="T4" fmla="*/ 0 w 3"/>
                  <a:gd name="T5" fmla="*/ 2147483647 h 25"/>
                  <a:gd name="T6" fmla="*/ 2147483647 w 3"/>
                  <a:gd name="T7" fmla="*/ 2147483647 h 25"/>
                  <a:gd name="T8" fmla="*/ 2147483647 w 3"/>
                  <a:gd name="T9" fmla="*/ 2147483647 h 25"/>
                  <a:gd name="T10" fmla="*/ 2147483647 w 3"/>
                  <a:gd name="T11" fmla="*/ 2147483647 h 25"/>
                  <a:gd name="T12" fmla="*/ 2147483647 w 3"/>
                  <a:gd name="T13" fmla="*/ 0 h 25"/>
                  <a:gd name="T14" fmla="*/ 0 w 3"/>
                  <a:gd name="T15" fmla="*/ 0 h 25"/>
                  <a:gd name="T16" fmla="*/ 0 w 3"/>
                  <a:gd name="T17" fmla="*/ 2147483647 h 25"/>
                  <a:gd name="T18" fmla="*/ 2147483647 w 3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2" y="0"/>
                    </a:moveTo>
                    <a:lnTo>
                      <a:pt x="0" y="1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3" name="Rectangle 249"/>
              <p:cNvSpPr>
                <a:spLocks noChangeArrowheads="1"/>
              </p:cNvSpPr>
              <p:nvPr/>
            </p:nvSpPr>
            <p:spPr bwMode="auto">
              <a:xfrm>
                <a:off x="8362950" y="4260215"/>
                <a:ext cx="33338" cy="1079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4" name="Rectangle 250"/>
              <p:cNvSpPr>
                <a:spLocks noChangeArrowheads="1"/>
              </p:cNvSpPr>
              <p:nvPr/>
            </p:nvSpPr>
            <p:spPr bwMode="auto">
              <a:xfrm>
                <a:off x="8362950" y="4020503"/>
                <a:ext cx="33338" cy="112712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5" name="Rectangle 251"/>
              <p:cNvSpPr>
                <a:spLocks noChangeArrowheads="1"/>
              </p:cNvSpPr>
              <p:nvPr/>
            </p:nvSpPr>
            <p:spPr bwMode="auto">
              <a:xfrm>
                <a:off x="8356600" y="3858578"/>
                <a:ext cx="30163" cy="2540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6" name="Rectangle 252"/>
              <p:cNvSpPr>
                <a:spLocks noChangeArrowheads="1"/>
              </p:cNvSpPr>
              <p:nvPr/>
            </p:nvSpPr>
            <p:spPr bwMode="auto">
              <a:xfrm>
                <a:off x="8356600" y="3612515"/>
                <a:ext cx="30163" cy="1079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7" name="Rectangle 253"/>
              <p:cNvSpPr>
                <a:spLocks noChangeArrowheads="1"/>
              </p:cNvSpPr>
              <p:nvPr/>
            </p:nvSpPr>
            <p:spPr bwMode="auto">
              <a:xfrm>
                <a:off x="8356600" y="3366453"/>
                <a:ext cx="30163" cy="1111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8" name="Rectangle 254"/>
              <p:cNvSpPr>
                <a:spLocks noChangeArrowheads="1"/>
              </p:cNvSpPr>
              <p:nvPr/>
            </p:nvSpPr>
            <p:spPr bwMode="auto">
              <a:xfrm>
                <a:off x="8356600" y="3202940"/>
                <a:ext cx="30163" cy="2540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9" name="Rectangle 255"/>
              <p:cNvSpPr>
                <a:spLocks noChangeArrowheads="1"/>
              </p:cNvSpPr>
              <p:nvPr/>
            </p:nvSpPr>
            <p:spPr bwMode="auto">
              <a:xfrm>
                <a:off x="8356600" y="2953703"/>
                <a:ext cx="30163" cy="1111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0" name="Rectangle 206"/>
              <p:cNvSpPr>
                <a:spLocks noChangeArrowheads="1"/>
              </p:cNvSpPr>
              <p:nvPr/>
            </p:nvSpPr>
            <p:spPr bwMode="auto">
              <a:xfrm>
                <a:off x="8501063" y="4009390"/>
                <a:ext cx="25400" cy="106363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1" name="Rectangle 207"/>
              <p:cNvSpPr>
                <a:spLocks noChangeArrowheads="1"/>
              </p:cNvSpPr>
              <p:nvPr/>
            </p:nvSpPr>
            <p:spPr bwMode="auto">
              <a:xfrm>
                <a:off x="8501063" y="3682365"/>
                <a:ext cx="25400" cy="21907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2" name="Rectangle 208"/>
              <p:cNvSpPr>
                <a:spLocks noChangeArrowheads="1"/>
              </p:cNvSpPr>
              <p:nvPr/>
            </p:nvSpPr>
            <p:spPr bwMode="auto">
              <a:xfrm>
                <a:off x="8501063" y="3469640"/>
                <a:ext cx="25400" cy="106363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3" name="Rectangle 209"/>
              <p:cNvSpPr>
                <a:spLocks noChangeArrowheads="1"/>
              </p:cNvSpPr>
              <p:nvPr/>
            </p:nvSpPr>
            <p:spPr bwMode="auto">
              <a:xfrm>
                <a:off x="8501063" y="3145790"/>
                <a:ext cx="25400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4" name="Rectangle 210"/>
              <p:cNvSpPr>
                <a:spLocks noChangeArrowheads="1"/>
              </p:cNvSpPr>
              <p:nvPr/>
            </p:nvSpPr>
            <p:spPr bwMode="auto">
              <a:xfrm>
                <a:off x="8501063" y="2929890"/>
                <a:ext cx="25400" cy="1079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5" name="Rectangle 209"/>
              <p:cNvSpPr>
                <a:spLocks noChangeArrowheads="1"/>
              </p:cNvSpPr>
              <p:nvPr/>
            </p:nvSpPr>
            <p:spPr bwMode="auto">
              <a:xfrm>
                <a:off x="8501063" y="2672715"/>
                <a:ext cx="25400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6" name="Rechteck 505"/>
              <p:cNvSpPr/>
              <p:nvPr/>
            </p:nvSpPr>
            <p:spPr bwMode="auto">
              <a:xfrm>
                <a:off x="8077200" y="4611053"/>
                <a:ext cx="636588" cy="80645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de-DE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Rectangle 97"/>
              <p:cNvSpPr>
                <a:spLocks noChangeArrowheads="1"/>
              </p:cNvSpPr>
              <p:nvPr/>
            </p:nvSpPr>
            <p:spPr bwMode="auto">
              <a:xfrm>
                <a:off x="8194675" y="4828540"/>
                <a:ext cx="130175" cy="3222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8" name="Freeform 98"/>
              <p:cNvSpPr>
                <a:spLocks/>
              </p:cNvSpPr>
              <p:nvPr/>
            </p:nvSpPr>
            <p:spPr bwMode="auto">
              <a:xfrm>
                <a:off x="8194675" y="4822190"/>
                <a:ext cx="134938" cy="6350"/>
              </a:xfrm>
              <a:custGeom>
                <a:avLst/>
                <a:gdLst>
                  <a:gd name="T0" fmla="*/ 2147483647 w 58"/>
                  <a:gd name="T1" fmla="*/ 2147483647 h 2"/>
                  <a:gd name="T2" fmla="*/ 2147483647 w 58"/>
                  <a:gd name="T3" fmla="*/ 0 h 2"/>
                  <a:gd name="T4" fmla="*/ 0 w 58"/>
                  <a:gd name="T5" fmla="*/ 0 h 2"/>
                  <a:gd name="T6" fmla="*/ 0 w 58"/>
                  <a:gd name="T7" fmla="*/ 2147483647 h 2"/>
                  <a:gd name="T8" fmla="*/ 2147483647 w 58"/>
                  <a:gd name="T9" fmla="*/ 2147483647 h 2"/>
                  <a:gd name="T10" fmla="*/ 2147483647 w 58"/>
                  <a:gd name="T11" fmla="*/ 2147483647 h 2"/>
                  <a:gd name="T12" fmla="*/ 2147483647 w 58"/>
                  <a:gd name="T13" fmla="*/ 2147483647 h 2"/>
                  <a:gd name="T14" fmla="*/ 2147483647 w 58"/>
                  <a:gd name="T15" fmla="*/ 0 h 2"/>
                  <a:gd name="T16" fmla="*/ 2147483647 w 58"/>
                  <a:gd name="T17" fmla="*/ 0 h 2"/>
                  <a:gd name="T18" fmla="*/ 2147483647 w 58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2"/>
                  <a:gd name="T32" fmla="*/ 58 w 58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2">
                    <a:moveTo>
                      <a:pt x="58" y="2"/>
                    </a:moveTo>
                    <a:lnTo>
                      <a:pt x="5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9" name="Freeform 100"/>
              <p:cNvSpPr>
                <a:spLocks/>
              </p:cNvSpPr>
              <p:nvPr/>
            </p:nvSpPr>
            <p:spPr bwMode="auto">
              <a:xfrm>
                <a:off x="8202613" y="5150803"/>
                <a:ext cx="131762" cy="3175"/>
              </a:xfrm>
              <a:custGeom>
                <a:avLst/>
                <a:gdLst>
                  <a:gd name="T0" fmla="*/ 0 w 57"/>
                  <a:gd name="T1" fmla="*/ 0 h 2"/>
                  <a:gd name="T2" fmla="*/ 2147483647 w 57"/>
                  <a:gd name="T3" fmla="*/ 2147483647 h 2"/>
                  <a:gd name="T4" fmla="*/ 2147483647 w 57"/>
                  <a:gd name="T5" fmla="*/ 2147483647 h 2"/>
                  <a:gd name="T6" fmla="*/ 2147483647 w 57"/>
                  <a:gd name="T7" fmla="*/ 0 h 2"/>
                  <a:gd name="T8" fmla="*/ 2147483647 w 57"/>
                  <a:gd name="T9" fmla="*/ 0 h 2"/>
                  <a:gd name="T10" fmla="*/ 2147483647 w 57"/>
                  <a:gd name="T11" fmla="*/ 0 h 2"/>
                  <a:gd name="T12" fmla="*/ 0 w 57"/>
                  <a:gd name="T13" fmla="*/ 0 h 2"/>
                  <a:gd name="T14" fmla="*/ 0 w 57"/>
                  <a:gd name="T15" fmla="*/ 2147483647 h 2"/>
                  <a:gd name="T16" fmla="*/ 2147483647 w 57"/>
                  <a:gd name="T17" fmla="*/ 2147483647 h 2"/>
                  <a:gd name="T18" fmla="*/ 0 w 5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2"/>
                  <a:gd name="T32" fmla="*/ 57 w 5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2">
                    <a:moveTo>
                      <a:pt x="0" y="0"/>
                    </a:moveTo>
                    <a:lnTo>
                      <a:pt x="1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0" name="Freeform 198"/>
              <p:cNvSpPr>
                <a:spLocks/>
              </p:cNvSpPr>
              <p:nvPr/>
            </p:nvSpPr>
            <p:spPr bwMode="auto">
              <a:xfrm>
                <a:off x="8250238" y="3375978"/>
                <a:ext cx="25400" cy="1871662"/>
              </a:xfrm>
              <a:custGeom>
                <a:avLst/>
                <a:gdLst>
                  <a:gd name="T0" fmla="*/ 2147483647 w 11"/>
                  <a:gd name="T1" fmla="*/ 0 h 873"/>
                  <a:gd name="T2" fmla="*/ 0 w 11"/>
                  <a:gd name="T3" fmla="*/ 0 h 873"/>
                  <a:gd name="T4" fmla="*/ 0 w 11"/>
                  <a:gd name="T5" fmla="*/ 2147483647 h 873"/>
                  <a:gd name="T6" fmla="*/ 2147483647 w 11"/>
                  <a:gd name="T7" fmla="*/ 2147483647 h 873"/>
                  <a:gd name="T8" fmla="*/ 2147483647 w 11"/>
                  <a:gd name="T9" fmla="*/ 0 h 873"/>
                  <a:gd name="T10" fmla="*/ 2147483647 w 11"/>
                  <a:gd name="T11" fmla="*/ 0 h 8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73"/>
                  <a:gd name="T20" fmla="*/ 11 w 11"/>
                  <a:gd name="T21" fmla="*/ 873 h 8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73">
                    <a:moveTo>
                      <a:pt x="6" y="0"/>
                    </a:moveTo>
                    <a:lnTo>
                      <a:pt x="0" y="0"/>
                    </a:lnTo>
                    <a:lnTo>
                      <a:pt x="0" y="873"/>
                    </a:lnTo>
                    <a:lnTo>
                      <a:pt x="11" y="873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1" name="Rectangle 203"/>
              <p:cNvSpPr>
                <a:spLocks noChangeArrowheads="1"/>
              </p:cNvSpPr>
              <p:nvPr/>
            </p:nvSpPr>
            <p:spPr bwMode="auto">
              <a:xfrm>
                <a:off x="8259763" y="5238115"/>
                <a:ext cx="114300" cy="190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2" name="Freeform 231"/>
              <p:cNvSpPr>
                <a:spLocks/>
              </p:cNvSpPr>
              <p:nvPr/>
            </p:nvSpPr>
            <p:spPr bwMode="auto">
              <a:xfrm>
                <a:off x="8229600" y="4117340"/>
                <a:ext cx="95250" cy="96838"/>
              </a:xfrm>
              <a:custGeom>
                <a:avLst/>
                <a:gdLst>
                  <a:gd name="T0" fmla="*/ 0 w 42"/>
                  <a:gd name="T1" fmla="*/ 2147483647 h 45"/>
                  <a:gd name="T2" fmla="*/ 0 w 42"/>
                  <a:gd name="T3" fmla="*/ 2147483647 h 45"/>
                  <a:gd name="T4" fmla="*/ 2147483647 w 42"/>
                  <a:gd name="T5" fmla="*/ 2147483647 h 45"/>
                  <a:gd name="T6" fmla="*/ 2147483647 w 42"/>
                  <a:gd name="T7" fmla="*/ 2147483647 h 45"/>
                  <a:gd name="T8" fmla="*/ 2147483647 w 42"/>
                  <a:gd name="T9" fmla="*/ 2147483647 h 45"/>
                  <a:gd name="T10" fmla="*/ 2147483647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2147483647 w 42"/>
                  <a:gd name="T17" fmla="*/ 0 h 45"/>
                  <a:gd name="T18" fmla="*/ 2147483647 w 42"/>
                  <a:gd name="T19" fmla="*/ 2147483647 h 45"/>
                  <a:gd name="T20" fmla="*/ 2147483647 w 42"/>
                  <a:gd name="T21" fmla="*/ 2147483647 h 45"/>
                  <a:gd name="T22" fmla="*/ 2147483647 w 42"/>
                  <a:gd name="T23" fmla="*/ 2147483647 h 45"/>
                  <a:gd name="T24" fmla="*/ 2147483647 w 42"/>
                  <a:gd name="T25" fmla="*/ 2147483647 h 45"/>
                  <a:gd name="T26" fmla="*/ 2147483647 w 42"/>
                  <a:gd name="T27" fmla="*/ 2147483647 h 45"/>
                  <a:gd name="T28" fmla="*/ 2147483647 w 42"/>
                  <a:gd name="T29" fmla="*/ 2147483647 h 45"/>
                  <a:gd name="T30" fmla="*/ 2147483647 w 42"/>
                  <a:gd name="T31" fmla="*/ 2147483647 h 45"/>
                  <a:gd name="T32" fmla="*/ 2147483647 w 42"/>
                  <a:gd name="T33" fmla="*/ 2147483647 h 45"/>
                  <a:gd name="T34" fmla="*/ 2147483647 w 42"/>
                  <a:gd name="T35" fmla="*/ 2147483647 h 45"/>
                  <a:gd name="T36" fmla="*/ 2147483647 w 42"/>
                  <a:gd name="T37" fmla="*/ 2147483647 h 45"/>
                  <a:gd name="T38" fmla="*/ 2147483647 w 42"/>
                  <a:gd name="T39" fmla="*/ 2147483647 h 45"/>
                  <a:gd name="T40" fmla="*/ 2147483647 w 42"/>
                  <a:gd name="T41" fmla="*/ 2147483647 h 45"/>
                  <a:gd name="T42" fmla="*/ 2147483647 w 42"/>
                  <a:gd name="T43" fmla="*/ 2147483647 h 45"/>
                  <a:gd name="T44" fmla="*/ 2147483647 w 42"/>
                  <a:gd name="T45" fmla="*/ 2147483647 h 45"/>
                  <a:gd name="T46" fmla="*/ 2147483647 w 42"/>
                  <a:gd name="T47" fmla="*/ 2147483647 h 45"/>
                  <a:gd name="T48" fmla="*/ 2147483647 w 42"/>
                  <a:gd name="T49" fmla="*/ 2147483647 h 45"/>
                  <a:gd name="T50" fmla="*/ 2147483647 w 42"/>
                  <a:gd name="T51" fmla="*/ 2147483647 h 45"/>
                  <a:gd name="T52" fmla="*/ 2147483647 w 42"/>
                  <a:gd name="T53" fmla="*/ 2147483647 h 45"/>
                  <a:gd name="T54" fmla="*/ 2147483647 w 42"/>
                  <a:gd name="T55" fmla="*/ 2147483647 h 45"/>
                  <a:gd name="T56" fmla="*/ 2147483647 w 42"/>
                  <a:gd name="T57" fmla="*/ 2147483647 h 45"/>
                  <a:gd name="T58" fmla="*/ 2147483647 w 42"/>
                  <a:gd name="T59" fmla="*/ 2147483647 h 45"/>
                  <a:gd name="T60" fmla="*/ 2147483647 w 42"/>
                  <a:gd name="T61" fmla="*/ 2147483647 h 45"/>
                  <a:gd name="T62" fmla="*/ 0 w 42"/>
                  <a:gd name="T63" fmla="*/ 2147483647 h 45"/>
                  <a:gd name="T64" fmla="*/ 0 w 42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5"/>
                  <a:gd name="T101" fmla="*/ 42 w 4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5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6" y="6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4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3" name="Freeform 237"/>
              <p:cNvSpPr>
                <a:spLocks/>
              </p:cNvSpPr>
              <p:nvPr/>
            </p:nvSpPr>
            <p:spPr bwMode="auto">
              <a:xfrm>
                <a:off x="8218488" y="5204778"/>
                <a:ext cx="96837" cy="96837"/>
              </a:xfrm>
              <a:custGeom>
                <a:avLst/>
                <a:gdLst>
                  <a:gd name="T0" fmla="*/ 0 w 42"/>
                  <a:gd name="T1" fmla="*/ 2147483647 h 45"/>
                  <a:gd name="T2" fmla="*/ 0 w 42"/>
                  <a:gd name="T3" fmla="*/ 2147483647 h 45"/>
                  <a:gd name="T4" fmla="*/ 2147483647 w 42"/>
                  <a:gd name="T5" fmla="*/ 2147483647 h 45"/>
                  <a:gd name="T6" fmla="*/ 2147483647 w 42"/>
                  <a:gd name="T7" fmla="*/ 2147483647 h 45"/>
                  <a:gd name="T8" fmla="*/ 2147483647 w 42"/>
                  <a:gd name="T9" fmla="*/ 2147483647 h 45"/>
                  <a:gd name="T10" fmla="*/ 2147483647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2147483647 w 42"/>
                  <a:gd name="T17" fmla="*/ 0 h 45"/>
                  <a:gd name="T18" fmla="*/ 2147483647 w 42"/>
                  <a:gd name="T19" fmla="*/ 2147483647 h 45"/>
                  <a:gd name="T20" fmla="*/ 2147483647 w 42"/>
                  <a:gd name="T21" fmla="*/ 2147483647 h 45"/>
                  <a:gd name="T22" fmla="*/ 2147483647 w 42"/>
                  <a:gd name="T23" fmla="*/ 2147483647 h 45"/>
                  <a:gd name="T24" fmla="*/ 2147483647 w 42"/>
                  <a:gd name="T25" fmla="*/ 2147483647 h 45"/>
                  <a:gd name="T26" fmla="*/ 2147483647 w 42"/>
                  <a:gd name="T27" fmla="*/ 2147483647 h 45"/>
                  <a:gd name="T28" fmla="*/ 2147483647 w 42"/>
                  <a:gd name="T29" fmla="*/ 2147483647 h 45"/>
                  <a:gd name="T30" fmla="*/ 2147483647 w 42"/>
                  <a:gd name="T31" fmla="*/ 2147483647 h 45"/>
                  <a:gd name="T32" fmla="*/ 2147483647 w 42"/>
                  <a:gd name="T33" fmla="*/ 2147483647 h 45"/>
                  <a:gd name="T34" fmla="*/ 2147483647 w 42"/>
                  <a:gd name="T35" fmla="*/ 2147483647 h 45"/>
                  <a:gd name="T36" fmla="*/ 2147483647 w 42"/>
                  <a:gd name="T37" fmla="*/ 2147483647 h 45"/>
                  <a:gd name="T38" fmla="*/ 2147483647 w 42"/>
                  <a:gd name="T39" fmla="*/ 2147483647 h 45"/>
                  <a:gd name="T40" fmla="*/ 2147483647 w 42"/>
                  <a:gd name="T41" fmla="*/ 2147483647 h 45"/>
                  <a:gd name="T42" fmla="*/ 2147483647 w 42"/>
                  <a:gd name="T43" fmla="*/ 2147483647 h 45"/>
                  <a:gd name="T44" fmla="*/ 2147483647 w 42"/>
                  <a:gd name="T45" fmla="*/ 2147483647 h 45"/>
                  <a:gd name="T46" fmla="*/ 2147483647 w 42"/>
                  <a:gd name="T47" fmla="*/ 2147483647 h 45"/>
                  <a:gd name="T48" fmla="*/ 2147483647 w 42"/>
                  <a:gd name="T49" fmla="*/ 2147483647 h 45"/>
                  <a:gd name="T50" fmla="*/ 2147483647 w 42"/>
                  <a:gd name="T51" fmla="*/ 2147483647 h 45"/>
                  <a:gd name="T52" fmla="*/ 2147483647 w 42"/>
                  <a:gd name="T53" fmla="*/ 2147483647 h 45"/>
                  <a:gd name="T54" fmla="*/ 2147483647 w 42"/>
                  <a:gd name="T55" fmla="*/ 2147483647 h 45"/>
                  <a:gd name="T56" fmla="*/ 2147483647 w 42"/>
                  <a:gd name="T57" fmla="*/ 2147483647 h 45"/>
                  <a:gd name="T58" fmla="*/ 2147483647 w 42"/>
                  <a:gd name="T59" fmla="*/ 2147483647 h 45"/>
                  <a:gd name="T60" fmla="*/ 2147483647 w 42"/>
                  <a:gd name="T61" fmla="*/ 2147483647 h 45"/>
                  <a:gd name="T62" fmla="*/ 0 w 42"/>
                  <a:gd name="T63" fmla="*/ 2147483647 h 45"/>
                  <a:gd name="T64" fmla="*/ 0 w 42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5"/>
                  <a:gd name="T101" fmla="*/ 42 w 4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5">
                    <a:moveTo>
                      <a:pt x="0" y="23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4" name="Freeform 273"/>
              <p:cNvSpPr>
                <a:spLocks/>
              </p:cNvSpPr>
              <p:nvPr/>
            </p:nvSpPr>
            <p:spPr bwMode="auto">
              <a:xfrm>
                <a:off x="8259763" y="4339590"/>
                <a:ext cx="22225" cy="14288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2147483647 w 10"/>
                  <a:gd name="T5" fmla="*/ 0 h 7"/>
                  <a:gd name="T6" fmla="*/ 2147483647 w 10"/>
                  <a:gd name="T7" fmla="*/ 0 h 7"/>
                  <a:gd name="T8" fmla="*/ 2147483647 w 10"/>
                  <a:gd name="T9" fmla="*/ 2147483647 h 7"/>
                  <a:gd name="T10" fmla="*/ 2147483647 w 10"/>
                  <a:gd name="T11" fmla="*/ 2147483647 h 7"/>
                  <a:gd name="T12" fmla="*/ 2147483647 w 10"/>
                  <a:gd name="T13" fmla="*/ 2147483647 h 7"/>
                  <a:gd name="T14" fmla="*/ 2147483647 w 10"/>
                  <a:gd name="T15" fmla="*/ 2147483647 h 7"/>
                  <a:gd name="T16" fmla="*/ 2147483647 w 10"/>
                  <a:gd name="T17" fmla="*/ 2147483647 h 7"/>
                  <a:gd name="T18" fmla="*/ 2147483647 w 10"/>
                  <a:gd name="T19" fmla="*/ 2147483647 h 7"/>
                  <a:gd name="T20" fmla="*/ 2147483647 w 10"/>
                  <a:gd name="T21" fmla="*/ 2147483647 h 7"/>
                  <a:gd name="T22" fmla="*/ 2147483647 w 10"/>
                  <a:gd name="T23" fmla="*/ 2147483647 h 7"/>
                  <a:gd name="T24" fmla="*/ 2147483647 w 10"/>
                  <a:gd name="T25" fmla="*/ 2147483647 h 7"/>
                  <a:gd name="T26" fmla="*/ 2147483647 w 10"/>
                  <a:gd name="T27" fmla="*/ 2147483647 h 7"/>
                  <a:gd name="T28" fmla="*/ 2147483647 w 10"/>
                  <a:gd name="T29" fmla="*/ 2147483647 h 7"/>
                  <a:gd name="T30" fmla="*/ 2147483647 w 10"/>
                  <a:gd name="T31" fmla="*/ 2147483647 h 7"/>
                  <a:gd name="T32" fmla="*/ 2147483647 w 10"/>
                  <a:gd name="T33" fmla="*/ 2147483647 h 7"/>
                  <a:gd name="T34" fmla="*/ 2147483647 w 10"/>
                  <a:gd name="T35" fmla="*/ 2147483647 h 7"/>
                  <a:gd name="T36" fmla="*/ 0 w 10"/>
                  <a:gd name="T37" fmla="*/ 2147483647 h 7"/>
                  <a:gd name="T38" fmla="*/ 0 w 10"/>
                  <a:gd name="T39" fmla="*/ 2147483647 h 7"/>
                  <a:gd name="T40" fmla="*/ 0 w 10"/>
                  <a:gd name="T41" fmla="*/ 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7"/>
                  <a:gd name="T65" fmla="*/ 10 w 10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5" name="Freeform 204"/>
              <p:cNvSpPr>
                <a:spLocks/>
              </p:cNvSpPr>
              <p:nvPr/>
            </p:nvSpPr>
            <p:spPr bwMode="auto">
              <a:xfrm>
                <a:off x="8451850" y="5238115"/>
                <a:ext cx="52388" cy="19050"/>
              </a:xfrm>
              <a:custGeom>
                <a:avLst/>
                <a:gdLst>
                  <a:gd name="T0" fmla="*/ 2147483647 w 23"/>
                  <a:gd name="T1" fmla="*/ 2147483647 h 9"/>
                  <a:gd name="T2" fmla="*/ 2147483647 w 23"/>
                  <a:gd name="T3" fmla="*/ 0 h 9"/>
                  <a:gd name="T4" fmla="*/ 0 w 23"/>
                  <a:gd name="T5" fmla="*/ 0 h 9"/>
                  <a:gd name="T6" fmla="*/ 0 w 23"/>
                  <a:gd name="T7" fmla="*/ 2147483647 h 9"/>
                  <a:gd name="T8" fmla="*/ 2147483647 w 23"/>
                  <a:gd name="T9" fmla="*/ 2147483647 h 9"/>
                  <a:gd name="T10" fmla="*/ 2147483647 w 23"/>
                  <a:gd name="T11" fmla="*/ 2147483647 h 9"/>
                  <a:gd name="T12" fmla="*/ 2147483647 w 23"/>
                  <a:gd name="T13" fmla="*/ 2147483647 h 9"/>
                  <a:gd name="T14" fmla="*/ 2147483647 w 23"/>
                  <a:gd name="T15" fmla="*/ 2147483647 h 9"/>
                  <a:gd name="T16" fmla="*/ 2147483647 w 23"/>
                  <a:gd name="T17" fmla="*/ 2147483647 h 9"/>
                  <a:gd name="T18" fmla="*/ 2147483647 w 23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9"/>
                  <a:gd name="T32" fmla="*/ 23 w 2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9">
                    <a:moveTo>
                      <a:pt x="12" y="4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6" name="Rectangle 205"/>
              <p:cNvSpPr>
                <a:spLocks noChangeArrowheads="1"/>
              </p:cNvSpPr>
              <p:nvPr/>
            </p:nvSpPr>
            <p:spPr bwMode="auto">
              <a:xfrm>
                <a:off x="8480425" y="5071428"/>
                <a:ext cx="23813" cy="17621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7" name="Rectangle 206"/>
              <p:cNvSpPr>
                <a:spLocks noChangeArrowheads="1"/>
              </p:cNvSpPr>
              <p:nvPr/>
            </p:nvSpPr>
            <p:spPr bwMode="auto">
              <a:xfrm>
                <a:off x="8489950" y="4857115"/>
                <a:ext cx="23813" cy="106363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8" name="Rectangle 207"/>
              <p:cNvSpPr>
                <a:spLocks noChangeArrowheads="1"/>
              </p:cNvSpPr>
              <p:nvPr/>
            </p:nvSpPr>
            <p:spPr bwMode="auto">
              <a:xfrm>
                <a:off x="8489950" y="4531678"/>
                <a:ext cx="23813" cy="21907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9" name="Rectangle 208"/>
              <p:cNvSpPr>
                <a:spLocks noChangeArrowheads="1"/>
              </p:cNvSpPr>
              <p:nvPr/>
            </p:nvSpPr>
            <p:spPr bwMode="auto">
              <a:xfrm>
                <a:off x="8489950" y="4317365"/>
                <a:ext cx="23813" cy="1079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0" name="Freeform 230"/>
              <p:cNvSpPr>
                <a:spLocks/>
              </p:cNvSpPr>
              <p:nvPr/>
            </p:nvSpPr>
            <p:spPr bwMode="auto">
              <a:xfrm>
                <a:off x="8464550" y="4112578"/>
                <a:ext cx="96838" cy="93662"/>
              </a:xfrm>
              <a:custGeom>
                <a:avLst/>
                <a:gdLst>
                  <a:gd name="T0" fmla="*/ 0 w 42"/>
                  <a:gd name="T1" fmla="*/ 2147483647 h 44"/>
                  <a:gd name="T2" fmla="*/ 0 w 42"/>
                  <a:gd name="T3" fmla="*/ 2147483647 h 44"/>
                  <a:gd name="T4" fmla="*/ 2147483647 w 42"/>
                  <a:gd name="T5" fmla="*/ 2147483647 h 44"/>
                  <a:gd name="T6" fmla="*/ 2147483647 w 42"/>
                  <a:gd name="T7" fmla="*/ 2147483647 h 44"/>
                  <a:gd name="T8" fmla="*/ 2147483647 w 42"/>
                  <a:gd name="T9" fmla="*/ 2147483647 h 44"/>
                  <a:gd name="T10" fmla="*/ 2147483647 w 42"/>
                  <a:gd name="T11" fmla="*/ 2147483647 h 44"/>
                  <a:gd name="T12" fmla="*/ 2147483647 w 42"/>
                  <a:gd name="T13" fmla="*/ 2147483647 h 44"/>
                  <a:gd name="T14" fmla="*/ 2147483647 w 42"/>
                  <a:gd name="T15" fmla="*/ 0 h 44"/>
                  <a:gd name="T16" fmla="*/ 2147483647 w 42"/>
                  <a:gd name="T17" fmla="*/ 0 h 44"/>
                  <a:gd name="T18" fmla="*/ 2147483647 w 42"/>
                  <a:gd name="T19" fmla="*/ 0 h 44"/>
                  <a:gd name="T20" fmla="*/ 2147483647 w 42"/>
                  <a:gd name="T21" fmla="*/ 2147483647 h 44"/>
                  <a:gd name="T22" fmla="*/ 2147483647 w 42"/>
                  <a:gd name="T23" fmla="*/ 2147483647 h 44"/>
                  <a:gd name="T24" fmla="*/ 2147483647 w 42"/>
                  <a:gd name="T25" fmla="*/ 2147483647 h 44"/>
                  <a:gd name="T26" fmla="*/ 2147483647 w 42"/>
                  <a:gd name="T27" fmla="*/ 2147483647 h 44"/>
                  <a:gd name="T28" fmla="*/ 2147483647 w 42"/>
                  <a:gd name="T29" fmla="*/ 2147483647 h 44"/>
                  <a:gd name="T30" fmla="*/ 2147483647 w 42"/>
                  <a:gd name="T31" fmla="*/ 2147483647 h 44"/>
                  <a:gd name="T32" fmla="*/ 2147483647 w 42"/>
                  <a:gd name="T33" fmla="*/ 2147483647 h 44"/>
                  <a:gd name="T34" fmla="*/ 2147483647 w 42"/>
                  <a:gd name="T35" fmla="*/ 2147483647 h 44"/>
                  <a:gd name="T36" fmla="*/ 2147483647 w 42"/>
                  <a:gd name="T37" fmla="*/ 2147483647 h 44"/>
                  <a:gd name="T38" fmla="*/ 2147483647 w 42"/>
                  <a:gd name="T39" fmla="*/ 2147483647 h 44"/>
                  <a:gd name="T40" fmla="*/ 2147483647 w 42"/>
                  <a:gd name="T41" fmla="*/ 2147483647 h 44"/>
                  <a:gd name="T42" fmla="*/ 2147483647 w 42"/>
                  <a:gd name="T43" fmla="*/ 2147483647 h 44"/>
                  <a:gd name="T44" fmla="*/ 2147483647 w 42"/>
                  <a:gd name="T45" fmla="*/ 2147483647 h 44"/>
                  <a:gd name="T46" fmla="*/ 2147483647 w 42"/>
                  <a:gd name="T47" fmla="*/ 2147483647 h 44"/>
                  <a:gd name="T48" fmla="*/ 2147483647 w 42"/>
                  <a:gd name="T49" fmla="*/ 2147483647 h 44"/>
                  <a:gd name="T50" fmla="*/ 2147483647 w 42"/>
                  <a:gd name="T51" fmla="*/ 2147483647 h 44"/>
                  <a:gd name="T52" fmla="*/ 2147483647 w 42"/>
                  <a:gd name="T53" fmla="*/ 2147483647 h 44"/>
                  <a:gd name="T54" fmla="*/ 2147483647 w 42"/>
                  <a:gd name="T55" fmla="*/ 2147483647 h 44"/>
                  <a:gd name="T56" fmla="*/ 2147483647 w 42"/>
                  <a:gd name="T57" fmla="*/ 2147483647 h 44"/>
                  <a:gd name="T58" fmla="*/ 2147483647 w 42"/>
                  <a:gd name="T59" fmla="*/ 2147483647 h 44"/>
                  <a:gd name="T60" fmla="*/ 2147483647 w 42"/>
                  <a:gd name="T61" fmla="*/ 2147483647 h 44"/>
                  <a:gd name="T62" fmla="*/ 0 w 42"/>
                  <a:gd name="T63" fmla="*/ 2147483647 h 44"/>
                  <a:gd name="T64" fmla="*/ 0 w 42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0" y="22"/>
                    </a:moveTo>
                    <a:lnTo>
                      <a:pt x="0" y="17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39" y="9"/>
                    </a:lnTo>
                    <a:lnTo>
                      <a:pt x="40" y="13"/>
                    </a:lnTo>
                    <a:lnTo>
                      <a:pt x="42" y="17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0" y="30"/>
                    </a:lnTo>
                    <a:lnTo>
                      <a:pt x="39" y="34"/>
                    </a:lnTo>
                    <a:lnTo>
                      <a:pt x="36" y="38"/>
                    </a:lnTo>
                    <a:lnTo>
                      <a:pt x="33" y="39"/>
                    </a:lnTo>
                    <a:lnTo>
                      <a:pt x="29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7" y="44"/>
                    </a:lnTo>
                    <a:lnTo>
                      <a:pt x="12" y="42"/>
                    </a:lnTo>
                    <a:lnTo>
                      <a:pt x="9" y="39"/>
                    </a:lnTo>
                    <a:lnTo>
                      <a:pt x="6" y="38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1" name="Rectangle 201"/>
              <p:cNvSpPr>
                <a:spLocks noChangeArrowheads="1"/>
              </p:cNvSpPr>
              <p:nvPr/>
            </p:nvSpPr>
            <p:spPr bwMode="auto">
              <a:xfrm>
                <a:off x="8372475" y="4549140"/>
                <a:ext cx="20638" cy="87313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2" name="Rectangle 202"/>
              <p:cNvSpPr>
                <a:spLocks noChangeArrowheads="1"/>
              </p:cNvSpPr>
              <p:nvPr/>
            </p:nvSpPr>
            <p:spPr bwMode="auto">
              <a:xfrm>
                <a:off x="8372475" y="4422140"/>
                <a:ext cx="20638" cy="857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3" name="Freeform 229"/>
              <p:cNvSpPr>
                <a:spLocks/>
              </p:cNvSpPr>
              <p:nvPr/>
            </p:nvSpPr>
            <p:spPr bwMode="auto">
              <a:xfrm>
                <a:off x="8332788" y="4368165"/>
                <a:ext cx="101600" cy="96838"/>
              </a:xfrm>
              <a:custGeom>
                <a:avLst/>
                <a:gdLst>
                  <a:gd name="T0" fmla="*/ 0 w 44"/>
                  <a:gd name="T1" fmla="*/ 2147483647 h 45"/>
                  <a:gd name="T2" fmla="*/ 0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0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3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3" y="4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4" y="23"/>
                    </a:lnTo>
                    <a:lnTo>
                      <a:pt x="42" y="26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3" y="40"/>
                    </a:lnTo>
                    <a:lnTo>
                      <a:pt x="30" y="43"/>
                    </a:lnTo>
                    <a:lnTo>
                      <a:pt x="25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2" y="43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4" name="Freeform 228"/>
              <p:cNvSpPr>
                <a:spLocks/>
              </p:cNvSpPr>
              <p:nvPr/>
            </p:nvSpPr>
            <p:spPr bwMode="auto">
              <a:xfrm>
                <a:off x="8326438" y="4588828"/>
                <a:ext cx="101600" cy="98425"/>
              </a:xfrm>
              <a:custGeom>
                <a:avLst/>
                <a:gdLst>
                  <a:gd name="T0" fmla="*/ 0 w 44"/>
                  <a:gd name="T1" fmla="*/ 2147483647 h 45"/>
                  <a:gd name="T2" fmla="*/ 2147483647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2147483647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2"/>
                    </a:moveTo>
                    <a:lnTo>
                      <a:pt x="2" y="19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41" y="9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26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38" y="37"/>
                    </a:lnTo>
                    <a:lnTo>
                      <a:pt x="35" y="41"/>
                    </a:lnTo>
                    <a:lnTo>
                      <a:pt x="32" y="42"/>
                    </a:lnTo>
                    <a:lnTo>
                      <a:pt x="27" y="44"/>
                    </a:lnTo>
                    <a:lnTo>
                      <a:pt x="22" y="45"/>
                    </a:lnTo>
                    <a:lnTo>
                      <a:pt x="19" y="44"/>
                    </a:lnTo>
                    <a:lnTo>
                      <a:pt x="15" y="42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4" y="31"/>
                    </a:lnTo>
                    <a:lnTo>
                      <a:pt x="2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grpSp>
            <p:nvGrpSpPr>
              <p:cNvPr id="93395" name="Gruppieren 527"/>
              <p:cNvGrpSpPr>
                <a:grpSpLocks/>
              </p:cNvGrpSpPr>
              <p:nvPr/>
            </p:nvGrpSpPr>
            <p:grpSpPr bwMode="auto">
              <a:xfrm>
                <a:off x="3505200" y="5133340"/>
                <a:ext cx="1965325" cy="2243138"/>
                <a:chOff x="3629025" y="3844925"/>
                <a:chExt cx="1878013" cy="2879725"/>
              </a:xfrm>
            </p:grpSpPr>
            <p:sp>
              <p:nvSpPr>
                <p:cNvPr id="118790" name="Rectangle 4"/>
                <p:cNvSpPr>
                  <a:spLocks noChangeArrowheads="1"/>
                </p:cNvSpPr>
                <p:nvPr/>
              </p:nvSpPr>
              <p:spPr bwMode="auto">
                <a:xfrm>
                  <a:off x="4175135" y="4150628"/>
                  <a:ext cx="147147" cy="401491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1" name="Freeform 5"/>
                <p:cNvSpPr>
                  <a:spLocks/>
                </p:cNvSpPr>
                <p:nvPr/>
              </p:nvSpPr>
              <p:spPr bwMode="auto">
                <a:xfrm>
                  <a:off x="4175135" y="4144515"/>
                  <a:ext cx="154731" cy="10189"/>
                </a:xfrm>
                <a:custGeom>
                  <a:avLst/>
                  <a:gdLst>
                    <a:gd name="T0" fmla="*/ 2147483647 w 59"/>
                    <a:gd name="T1" fmla="*/ 2147483647 h 3"/>
                    <a:gd name="T2" fmla="*/ 2147483647 w 59"/>
                    <a:gd name="T3" fmla="*/ 0 h 3"/>
                    <a:gd name="T4" fmla="*/ 0 w 59"/>
                    <a:gd name="T5" fmla="*/ 0 h 3"/>
                    <a:gd name="T6" fmla="*/ 0 w 59"/>
                    <a:gd name="T7" fmla="*/ 2147483647 h 3"/>
                    <a:gd name="T8" fmla="*/ 2147483647 w 59"/>
                    <a:gd name="T9" fmla="*/ 2147483647 h 3"/>
                    <a:gd name="T10" fmla="*/ 2147483647 w 59"/>
                    <a:gd name="T11" fmla="*/ 2147483647 h 3"/>
                    <a:gd name="T12" fmla="*/ 2147483647 w 59"/>
                    <a:gd name="T13" fmla="*/ 2147483647 h 3"/>
                    <a:gd name="T14" fmla="*/ 2147483647 w 59"/>
                    <a:gd name="T15" fmla="*/ 0 h 3"/>
                    <a:gd name="T16" fmla="*/ 2147483647 w 59"/>
                    <a:gd name="T17" fmla="*/ 0 h 3"/>
                    <a:gd name="T18" fmla="*/ 2147483647 w 59"/>
                    <a:gd name="T19" fmla="*/ 2147483647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3"/>
                    <a:gd name="T32" fmla="*/ 59 w 59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3">
                      <a:moveTo>
                        <a:pt x="59" y="2"/>
                      </a:move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9" y="2"/>
                      </a:lnTo>
                      <a:lnTo>
                        <a:pt x="59" y="0"/>
                      </a:lnTo>
                      <a:lnTo>
                        <a:pt x="58" y="0"/>
                      </a:lnTo>
                      <a:lnTo>
                        <a:pt x="59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2" name="Freeform 6"/>
                <p:cNvSpPr>
                  <a:spLocks/>
                </p:cNvSpPr>
                <p:nvPr/>
              </p:nvSpPr>
              <p:spPr bwMode="auto">
                <a:xfrm>
                  <a:off x="4317731" y="4150628"/>
                  <a:ext cx="12136" cy="405567"/>
                </a:xfrm>
                <a:custGeom>
                  <a:avLst/>
                  <a:gdLst>
                    <a:gd name="T0" fmla="*/ 2147483647 w 3"/>
                    <a:gd name="T1" fmla="*/ 2147483647 h 154"/>
                    <a:gd name="T2" fmla="*/ 2147483647 w 3"/>
                    <a:gd name="T3" fmla="*/ 2147483647 h 154"/>
                    <a:gd name="T4" fmla="*/ 2147483647 w 3"/>
                    <a:gd name="T5" fmla="*/ 0 h 154"/>
                    <a:gd name="T6" fmla="*/ 0 w 3"/>
                    <a:gd name="T7" fmla="*/ 0 h 154"/>
                    <a:gd name="T8" fmla="*/ 0 w 3"/>
                    <a:gd name="T9" fmla="*/ 2147483647 h 154"/>
                    <a:gd name="T10" fmla="*/ 2147483647 w 3"/>
                    <a:gd name="T11" fmla="*/ 2147483647 h 154"/>
                    <a:gd name="T12" fmla="*/ 2147483647 w 3"/>
                    <a:gd name="T13" fmla="*/ 2147483647 h 154"/>
                    <a:gd name="T14" fmla="*/ 2147483647 w 3"/>
                    <a:gd name="T15" fmla="*/ 2147483647 h 154"/>
                    <a:gd name="T16" fmla="*/ 2147483647 w 3"/>
                    <a:gd name="T17" fmla="*/ 2147483647 h 154"/>
                    <a:gd name="T18" fmla="*/ 2147483647 w 3"/>
                    <a:gd name="T19" fmla="*/ 2147483647 h 1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"/>
                    <a:gd name="T31" fmla="*/ 0 h 154"/>
                    <a:gd name="T32" fmla="*/ 3 w 3"/>
                    <a:gd name="T33" fmla="*/ 154 h 1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" h="154">
                      <a:moveTo>
                        <a:pt x="2" y="154"/>
                      </a:moveTo>
                      <a:lnTo>
                        <a:pt x="3" y="15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53"/>
                      </a:lnTo>
                      <a:lnTo>
                        <a:pt x="2" y="151"/>
                      </a:lnTo>
                      <a:lnTo>
                        <a:pt x="2" y="154"/>
                      </a:lnTo>
                      <a:lnTo>
                        <a:pt x="3" y="154"/>
                      </a:lnTo>
                      <a:lnTo>
                        <a:pt x="3" y="153"/>
                      </a:lnTo>
                      <a:lnTo>
                        <a:pt x="2" y="15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3" name="Freeform 7"/>
                <p:cNvSpPr>
                  <a:spLocks/>
                </p:cNvSpPr>
                <p:nvPr/>
              </p:nvSpPr>
              <p:spPr bwMode="auto">
                <a:xfrm>
                  <a:off x="4175135" y="4550080"/>
                  <a:ext cx="147147" cy="6115"/>
                </a:xfrm>
                <a:custGeom>
                  <a:avLst/>
                  <a:gdLst>
                    <a:gd name="T0" fmla="*/ 0 w 58"/>
                    <a:gd name="T1" fmla="*/ 2147483647 h 3"/>
                    <a:gd name="T2" fmla="*/ 0 w 58"/>
                    <a:gd name="T3" fmla="*/ 2147483647 h 3"/>
                    <a:gd name="T4" fmla="*/ 2147483647 w 58"/>
                    <a:gd name="T5" fmla="*/ 2147483647 h 3"/>
                    <a:gd name="T6" fmla="*/ 2147483647 w 58"/>
                    <a:gd name="T7" fmla="*/ 0 h 3"/>
                    <a:gd name="T8" fmla="*/ 0 w 58"/>
                    <a:gd name="T9" fmla="*/ 0 h 3"/>
                    <a:gd name="T10" fmla="*/ 2147483647 w 58"/>
                    <a:gd name="T11" fmla="*/ 2147483647 h 3"/>
                    <a:gd name="T12" fmla="*/ 0 w 58"/>
                    <a:gd name="T13" fmla="*/ 2147483647 h 3"/>
                    <a:gd name="T14" fmla="*/ 0 w 58"/>
                    <a:gd name="T15" fmla="*/ 2147483647 h 3"/>
                    <a:gd name="T16" fmla="*/ 0 w 58"/>
                    <a:gd name="T17" fmla="*/ 2147483647 h 3"/>
                    <a:gd name="T18" fmla="*/ 0 w 58"/>
                    <a:gd name="T19" fmla="*/ 2147483647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3"/>
                    <a:gd name="T32" fmla="*/ 58 w 58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58" y="3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4" name="Freeform 8"/>
                <p:cNvSpPr>
                  <a:spLocks/>
                </p:cNvSpPr>
                <p:nvPr/>
              </p:nvSpPr>
              <p:spPr bwMode="auto">
                <a:xfrm>
                  <a:off x="4175135" y="4144515"/>
                  <a:ext cx="7585" cy="407604"/>
                </a:xfrm>
                <a:custGeom>
                  <a:avLst/>
                  <a:gdLst>
                    <a:gd name="T0" fmla="*/ 0 w 2"/>
                    <a:gd name="T1" fmla="*/ 0 h 155"/>
                    <a:gd name="T2" fmla="*/ 0 w 2"/>
                    <a:gd name="T3" fmla="*/ 2147483647 h 155"/>
                    <a:gd name="T4" fmla="*/ 0 w 2"/>
                    <a:gd name="T5" fmla="*/ 2147483647 h 155"/>
                    <a:gd name="T6" fmla="*/ 2147483647 w 2"/>
                    <a:gd name="T7" fmla="*/ 2147483647 h 155"/>
                    <a:gd name="T8" fmla="*/ 2147483647 w 2"/>
                    <a:gd name="T9" fmla="*/ 2147483647 h 155"/>
                    <a:gd name="T10" fmla="*/ 0 w 2"/>
                    <a:gd name="T11" fmla="*/ 2147483647 h 155"/>
                    <a:gd name="T12" fmla="*/ 0 w 2"/>
                    <a:gd name="T13" fmla="*/ 0 h 155"/>
                    <a:gd name="T14" fmla="*/ 0 w 2"/>
                    <a:gd name="T15" fmla="*/ 0 h 155"/>
                    <a:gd name="T16" fmla="*/ 0 w 2"/>
                    <a:gd name="T17" fmla="*/ 2147483647 h 155"/>
                    <a:gd name="T18" fmla="*/ 0 w 2"/>
                    <a:gd name="T19" fmla="*/ 0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"/>
                    <a:gd name="T31" fmla="*/ 0 h 155"/>
                    <a:gd name="T32" fmla="*/ 2 w 2"/>
                    <a:gd name="T33" fmla="*/ 155 h 1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" h="15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155"/>
                      </a:lnTo>
                      <a:lnTo>
                        <a:pt x="2" y="155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5" name="Freeform 9"/>
                <p:cNvSpPr>
                  <a:spLocks/>
                </p:cNvSpPr>
                <p:nvPr/>
              </p:nvSpPr>
              <p:spPr bwMode="auto">
                <a:xfrm>
                  <a:off x="5050430" y="5677107"/>
                  <a:ext cx="21238" cy="20380"/>
                </a:xfrm>
                <a:custGeom>
                  <a:avLst/>
                  <a:gdLst>
                    <a:gd name="T0" fmla="*/ 2147483647 w 9"/>
                    <a:gd name="T1" fmla="*/ 0 h 8"/>
                    <a:gd name="T2" fmla="*/ 2147483647 w 9"/>
                    <a:gd name="T3" fmla="*/ 0 h 8"/>
                    <a:gd name="T4" fmla="*/ 2147483647 w 9"/>
                    <a:gd name="T5" fmla="*/ 2147483647 h 8"/>
                    <a:gd name="T6" fmla="*/ 2147483647 w 9"/>
                    <a:gd name="T7" fmla="*/ 2147483647 h 8"/>
                    <a:gd name="T8" fmla="*/ 2147483647 w 9"/>
                    <a:gd name="T9" fmla="*/ 2147483647 h 8"/>
                    <a:gd name="T10" fmla="*/ 2147483647 w 9"/>
                    <a:gd name="T11" fmla="*/ 2147483647 h 8"/>
                    <a:gd name="T12" fmla="*/ 2147483647 w 9"/>
                    <a:gd name="T13" fmla="*/ 2147483647 h 8"/>
                    <a:gd name="T14" fmla="*/ 2147483647 w 9"/>
                    <a:gd name="T15" fmla="*/ 2147483647 h 8"/>
                    <a:gd name="T16" fmla="*/ 2147483647 w 9"/>
                    <a:gd name="T17" fmla="*/ 2147483647 h 8"/>
                    <a:gd name="T18" fmla="*/ 0 w 9"/>
                    <a:gd name="T19" fmla="*/ 2147483647 h 8"/>
                    <a:gd name="T20" fmla="*/ 0 w 9"/>
                    <a:gd name="T21" fmla="*/ 2147483647 h 8"/>
                    <a:gd name="T22" fmla="*/ 2147483647 w 9"/>
                    <a:gd name="T23" fmla="*/ 2147483647 h 8"/>
                    <a:gd name="T24" fmla="*/ 2147483647 w 9"/>
                    <a:gd name="T25" fmla="*/ 2147483647 h 8"/>
                    <a:gd name="T26" fmla="*/ 2147483647 w 9"/>
                    <a:gd name="T27" fmla="*/ 2147483647 h 8"/>
                    <a:gd name="T28" fmla="*/ 2147483647 w 9"/>
                    <a:gd name="T29" fmla="*/ 2147483647 h 8"/>
                    <a:gd name="T30" fmla="*/ 2147483647 w 9"/>
                    <a:gd name="T31" fmla="*/ 2147483647 h 8"/>
                    <a:gd name="T32" fmla="*/ 2147483647 w 9"/>
                    <a:gd name="T33" fmla="*/ 2147483647 h 8"/>
                    <a:gd name="T34" fmla="*/ 2147483647 w 9"/>
                    <a:gd name="T35" fmla="*/ 0 h 8"/>
                    <a:gd name="T36" fmla="*/ 2147483647 w 9"/>
                    <a:gd name="T37" fmla="*/ 0 h 8"/>
                    <a:gd name="T38" fmla="*/ 2147483647 w 9"/>
                    <a:gd name="T39" fmla="*/ 0 h 8"/>
                    <a:gd name="T40" fmla="*/ 2147483647 w 9"/>
                    <a:gd name="T41" fmla="*/ 0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8"/>
                    <a:gd name="T65" fmla="*/ 9 w 9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6" name="Freeform 10"/>
                <p:cNvSpPr>
                  <a:spLocks/>
                </p:cNvSpPr>
                <p:nvPr/>
              </p:nvSpPr>
              <p:spPr bwMode="auto">
                <a:xfrm>
                  <a:off x="5050430" y="5650612"/>
                  <a:ext cx="21238" cy="26495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2147483647 w 9"/>
                    <a:gd name="T5" fmla="*/ 0 h 9"/>
                    <a:gd name="T6" fmla="*/ 2147483647 w 9"/>
                    <a:gd name="T7" fmla="*/ 0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2147483647 w 9"/>
                    <a:gd name="T15" fmla="*/ 2147483647 h 9"/>
                    <a:gd name="T16" fmla="*/ 2147483647 w 9"/>
                    <a:gd name="T17" fmla="*/ 2147483647 h 9"/>
                    <a:gd name="T18" fmla="*/ 2147483647 w 9"/>
                    <a:gd name="T19" fmla="*/ 2147483647 h 9"/>
                    <a:gd name="T20" fmla="*/ 2147483647 w 9"/>
                    <a:gd name="T21" fmla="*/ 2147483647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0 w 9"/>
                    <a:gd name="T37" fmla="*/ 2147483647 h 9"/>
                    <a:gd name="T38" fmla="*/ 0 w 9"/>
                    <a:gd name="T39" fmla="*/ 2147483647 h 9"/>
                    <a:gd name="T40" fmla="*/ 0 w 9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7" name="Freeform 11"/>
                <p:cNvSpPr>
                  <a:spLocks/>
                </p:cNvSpPr>
                <p:nvPr/>
              </p:nvSpPr>
              <p:spPr bwMode="auto">
                <a:xfrm>
                  <a:off x="5027674" y="5650612"/>
                  <a:ext cx="22755" cy="26495"/>
                </a:xfrm>
                <a:custGeom>
                  <a:avLst/>
                  <a:gdLst>
                    <a:gd name="T0" fmla="*/ 0 w 8"/>
                    <a:gd name="T1" fmla="*/ 2147483647 h 9"/>
                    <a:gd name="T2" fmla="*/ 0 w 8"/>
                    <a:gd name="T3" fmla="*/ 2147483647 h 9"/>
                    <a:gd name="T4" fmla="*/ 0 w 8"/>
                    <a:gd name="T5" fmla="*/ 2147483647 h 9"/>
                    <a:gd name="T6" fmla="*/ 0 w 8"/>
                    <a:gd name="T7" fmla="*/ 2147483647 h 9"/>
                    <a:gd name="T8" fmla="*/ 2147483647 w 8"/>
                    <a:gd name="T9" fmla="*/ 2147483647 h 9"/>
                    <a:gd name="T10" fmla="*/ 2147483647 w 8"/>
                    <a:gd name="T11" fmla="*/ 2147483647 h 9"/>
                    <a:gd name="T12" fmla="*/ 2147483647 w 8"/>
                    <a:gd name="T13" fmla="*/ 2147483647 h 9"/>
                    <a:gd name="T14" fmla="*/ 2147483647 w 8"/>
                    <a:gd name="T15" fmla="*/ 0 h 9"/>
                    <a:gd name="T16" fmla="*/ 2147483647 w 8"/>
                    <a:gd name="T17" fmla="*/ 0 h 9"/>
                    <a:gd name="T18" fmla="*/ 2147483647 w 8"/>
                    <a:gd name="T19" fmla="*/ 0 h 9"/>
                    <a:gd name="T20" fmla="*/ 2147483647 w 8"/>
                    <a:gd name="T21" fmla="*/ 2147483647 h 9"/>
                    <a:gd name="T22" fmla="*/ 2147483647 w 8"/>
                    <a:gd name="T23" fmla="*/ 2147483647 h 9"/>
                    <a:gd name="T24" fmla="*/ 2147483647 w 8"/>
                    <a:gd name="T25" fmla="*/ 2147483647 h 9"/>
                    <a:gd name="T26" fmla="*/ 2147483647 w 8"/>
                    <a:gd name="T27" fmla="*/ 2147483647 h 9"/>
                    <a:gd name="T28" fmla="*/ 2147483647 w 8"/>
                    <a:gd name="T29" fmla="*/ 2147483647 h 9"/>
                    <a:gd name="T30" fmla="*/ 2147483647 w 8"/>
                    <a:gd name="T31" fmla="*/ 2147483647 h 9"/>
                    <a:gd name="T32" fmla="*/ 2147483647 w 8"/>
                    <a:gd name="T33" fmla="*/ 2147483647 h 9"/>
                    <a:gd name="T34" fmla="*/ 2147483647 w 8"/>
                    <a:gd name="T35" fmla="*/ 2147483647 h 9"/>
                    <a:gd name="T36" fmla="*/ 2147483647 w 8"/>
                    <a:gd name="T37" fmla="*/ 2147483647 h 9"/>
                    <a:gd name="T38" fmla="*/ 2147483647 w 8"/>
                    <a:gd name="T39" fmla="*/ 2147483647 h 9"/>
                    <a:gd name="T40" fmla="*/ 0 w 8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9"/>
                    <a:gd name="T65" fmla="*/ 8 w 8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8" name="Freeform 12"/>
                <p:cNvSpPr>
                  <a:spLocks/>
                </p:cNvSpPr>
                <p:nvPr/>
              </p:nvSpPr>
              <p:spPr bwMode="auto">
                <a:xfrm>
                  <a:off x="5027674" y="5677107"/>
                  <a:ext cx="22755" cy="20380"/>
                </a:xfrm>
                <a:custGeom>
                  <a:avLst/>
                  <a:gdLst>
                    <a:gd name="T0" fmla="*/ 2147483647 w 8"/>
                    <a:gd name="T1" fmla="*/ 2147483647 h 8"/>
                    <a:gd name="T2" fmla="*/ 2147483647 w 8"/>
                    <a:gd name="T3" fmla="*/ 2147483647 h 8"/>
                    <a:gd name="T4" fmla="*/ 2147483647 w 8"/>
                    <a:gd name="T5" fmla="*/ 2147483647 h 8"/>
                    <a:gd name="T6" fmla="*/ 2147483647 w 8"/>
                    <a:gd name="T7" fmla="*/ 2147483647 h 8"/>
                    <a:gd name="T8" fmla="*/ 2147483647 w 8"/>
                    <a:gd name="T9" fmla="*/ 2147483647 h 8"/>
                    <a:gd name="T10" fmla="*/ 2147483647 w 8"/>
                    <a:gd name="T11" fmla="*/ 2147483647 h 8"/>
                    <a:gd name="T12" fmla="*/ 2147483647 w 8"/>
                    <a:gd name="T13" fmla="*/ 2147483647 h 8"/>
                    <a:gd name="T14" fmla="*/ 0 w 8"/>
                    <a:gd name="T15" fmla="*/ 2147483647 h 8"/>
                    <a:gd name="T16" fmla="*/ 0 w 8"/>
                    <a:gd name="T17" fmla="*/ 2147483647 h 8"/>
                    <a:gd name="T18" fmla="*/ 0 w 8"/>
                    <a:gd name="T19" fmla="*/ 0 h 8"/>
                    <a:gd name="T20" fmla="*/ 2147483647 w 8"/>
                    <a:gd name="T21" fmla="*/ 0 h 8"/>
                    <a:gd name="T22" fmla="*/ 2147483647 w 8"/>
                    <a:gd name="T23" fmla="*/ 0 h 8"/>
                    <a:gd name="T24" fmla="*/ 2147483647 w 8"/>
                    <a:gd name="T25" fmla="*/ 2147483647 h 8"/>
                    <a:gd name="T26" fmla="*/ 2147483647 w 8"/>
                    <a:gd name="T27" fmla="*/ 2147483647 h 8"/>
                    <a:gd name="T28" fmla="*/ 2147483647 w 8"/>
                    <a:gd name="T29" fmla="*/ 2147483647 h 8"/>
                    <a:gd name="T30" fmla="*/ 2147483647 w 8"/>
                    <a:gd name="T31" fmla="*/ 2147483647 h 8"/>
                    <a:gd name="T32" fmla="*/ 2147483647 w 8"/>
                    <a:gd name="T33" fmla="*/ 2147483647 h 8"/>
                    <a:gd name="T34" fmla="*/ 2147483647 w 8"/>
                    <a:gd name="T35" fmla="*/ 2147483647 h 8"/>
                    <a:gd name="T36" fmla="*/ 2147483647 w 8"/>
                    <a:gd name="T37" fmla="*/ 2147483647 h 8"/>
                    <a:gd name="T38" fmla="*/ 2147483647 w 8"/>
                    <a:gd name="T39" fmla="*/ 2147483647 h 8"/>
                    <a:gd name="T40" fmla="*/ 2147483647 w 8"/>
                    <a:gd name="T41" fmla="*/ 2147483647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8"/>
                    <a:gd name="T65" fmla="*/ 8 w 8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8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9" name="Freeform 13"/>
                <p:cNvSpPr>
                  <a:spLocks/>
                </p:cNvSpPr>
                <p:nvPr/>
              </p:nvSpPr>
              <p:spPr bwMode="auto">
                <a:xfrm>
                  <a:off x="5456978" y="4020195"/>
                  <a:ext cx="42475" cy="38723"/>
                </a:xfrm>
                <a:custGeom>
                  <a:avLst/>
                  <a:gdLst>
                    <a:gd name="T0" fmla="*/ 2147483647 w 17"/>
                    <a:gd name="T1" fmla="*/ 0 h 15"/>
                    <a:gd name="T2" fmla="*/ 2147483647 w 17"/>
                    <a:gd name="T3" fmla="*/ 0 h 15"/>
                    <a:gd name="T4" fmla="*/ 2147483647 w 17"/>
                    <a:gd name="T5" fmla="*/ 0 h 15"/>
                    <a:gd name="T6" fmla="*/ 2147483647 w 17"/>
                    <a:gd name="T7" fmla="*/ 2147483647 h 15"/>
                    <a:gd name="T8" fmla="*/ 2147483647 w 17"/>
                    <a:gd name="T9" fmla="*/ 2147483647 h 15"/>
                    <a:gd name="T10" fmla="*/ 2147483647 w 17"/>
                    <a:gd name="T11" fmla="*/ 2147483647 h 15"/>
                    <a:gd name="T12" fmla="*/ 2147483647 w 17"/>
                    <a:gd name="T13" fmla="*/ 2147483647 h 15"/>
                    <a:gd name="T14" fmla="*/ 2147483647 w 17"/>
                    <a:gd name="T15" fmla="*/ 2147483647 h 15"/>
                    <a:gd name="T16" fmla="*/ 2147483647 w 17"/>
                    <a:gd name="T17" fmla="*/ 2147483647 h 15"/>
                    <a:gd name="T18" fmla="*/ 2147483647 w 17"/>
                    <a:gd name="T19" fmla="*/ 2147483647 h 15"/>
                    <a:gd name="T20" fmla="*/ 2147483647 w 17"/>
                    <a:gd name="T21" fmla="*/ 2147483647 h 15"/>
                    <a:gd name="T22" fmla="*/ 2147483647 w 17"/>
                    <a:gd name="T23" fmla="*/ 2147483647 h 15"/>
                    <a:gd name="T24" fmla="*/ 2147483647 w 17"/>
                    <a:gd name="T25" fmla="*/ 2147483647 h 15"/>
                    <a:gd name="T26" fmla="*/ 2147483647 w 17"/>
                    <a:gd name="T27" fmla="*/ 2147483647 h 15"/>
                    <a:gd name="T28" fmla="*/ 2147483647 w 17"/>
                    <a:gd name="T29" fmla="*/ 2147483647 h 15"/>
                    <a:gd name="T30" fmla="*/ 2147483647 w 17"/>
                    <a:gd name="T31" fmla="*/ 2147483647 h 15"/>
                    <a:gd name="T32" fmla="*/ 2147483647 w 17"/>
                    <a:gd name="T33" fmla="*/ 2147483647 h 15"/>
                    <a:gd name="T34" fmla="*/ 2147483647 w 17"/>
                    <a:gd name="T35" fmla="*/ 2147483647 h 15"/>
                    <a:gd name="T36" fmla="*/ 2147483647 w 17"/>
                    <a:gd name="T37" fmla="*/ 2147483647 h 15"/>
                    <a:gd name="T38" fmla="*/ 2147483647 w 17"/>
                    <a:gd name="T39" fmla="*/ 2147483647 h 15"/>
                    <a:gd name="T40" fmla="*/ 2147483647 w 17"/>
                    <a:gd name="T41" fmla="*/ 2147483647 h 15"/>
                    <a:gd name="T42" fmla="*/ 2147483647 w 17"/>
                    <a:gd name="T43" fmla="*/ 2147483647 h 15"/>
                    <a:gd name="T44" fmla="*/ 2147483647 w 17"/>
                    <a:gd name="T45" fmla="*/ 2147483647 h 15"/>
                    <a:gd name="T46" fmla="*/ 2147483647 w 17"/>
                    <a:gd name="T47" fmla="*/ 2147483647 h 15"/>
                    <a:gd name="T48" fmla="*/ 0 w 17"/>
                    <a:gd name="T49" fmla="*/ 2147483647 h 15"/>
                    <a:gd name="T50" fmla="*/ 2147483647 w 17"/>
                    <a:gd name="T51" fmla="*/ 2147483647 h 15"/>
                    <a:gd name="T52" fmla="*/ 2147483647 w 17"/>
                    <a:gd name="T53" fmla="*/ 2147483647 h 15"/>
                    <a:gd name="T54" fmla="*/ 2147483647 w 17"/>
                    <a:gd name="T55" fmla="*/ 2147483647 h 15"/>
                    <a:gd name="T56" fmla="*/ 2147483647 w 17"/>
                    <a:gd name="T57" fmla="*/ 2147483647 h 15"/>
                    <a:gd name="T58" fmla="*/ 2147483647 w 17"/>
                    <a:gd name="T59" fmla="*/ 2147483647 h 15"/>
                    <a:gd name="T60" fmla="*/ 2147483647 w 17"/>
                    <a:gd name="T61" fmla="*/ 0 h 15"/>
                    <a:gd name="T62" fmla="*/ 2147483647 w 17"/>
                    <a:gd name="T63" fmla="*/ 0 h 15"/>
                    <a:gd name="T64" fmla="*/ 2147483647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9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4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0" name="Freeform 14"/>
                <p:cNvSpPr>
                  <a:spLocks/>
                </p:cNvSpPr>
                <p:nvPr/>
              </p:nvSpPr>
              <p:spPr bwMode="auto">
                <a:xfrm>
                  <a:off x="5478216" y="4014081"/>
                  <a:ext cx="21238" cy="24456"/>
                </a:xfrm>
                <a:custGeom>
                  <a:avLst/>
                  <a:gdLst>
                    <a:gd name="T0" fmla="*/ 2147483647 w 8"/>
                    <a:gd name="T1" fmla="*/ 2147483647 h 9"/>
                    <a:gd name="T2" fmla="*/ 2147483647 w 8"/>
                    <a:gd name="T3" fmla="*/ 2147483647 h 9"/>
                    <a:gd name="T4" fmla="*/ 2147483647 w 8"/>
                    <a:gd name="T5" fmla="*/ 2147483647 h 9"/>
                    <a:gd name="T6" fmla="*/ 2147483647 w 8"/>
                    <a:gd name="T7" fmla="*/ 2147483647 h 9"/>
                    <a:gd name="T8" fmla="*/ 2147483647 w 8"/>
                    <a:gd name="T9" fmla="*/ 2147483647 h 9"/>
                    <a:gd name="T10" fmla="*/ 2147483647 w 8"/>
                    <a:gd name="T11" fmla="*/ 2147483647 h 9"/>
                    <a:gd name="T12" fmla="*/ 2147483647 w 8"/>
                    <a:gd name="T13" fmla="*/ 2147483647 h 9"/>
                    <a:gd name="T14" fmla="*/ 2147483647 w 8"/>
                    <a:gd name="T15" fmla="*/ 2147483647 h 9"/>
                    <a:gd name="T16" fmla="*/ 2147483647 w 8"/>
                    <a:gd name="T17" fmla="*/ 0 h 9"/>
                    <a:gd name="T18" fmla="*/ 0 w 8"/>
                    <a:gd name="T19" fmla="*/ 0 h 9"/>
                    <a:gd name="T20" fmla="*/ 0 w 8"/>
                    <a:gd name="T21" fmla="*/ 2147483647 h 9"/>
                    <a:gd name="T22" fmla="*/ 2147483647 w 8"/>
                    <a:gd name="T23" fmla="*/ 2147483647 h 9"/>
                    <a:gd name="T24" fmla="*/ 2147483647 w 8"/>
                    <a:gd name="T25" fmla="*/ 2147483647 h 9"/>
                    <a:gd name="T26" fmla="*/ 2147483647 w 8"/>
                    <a:gd name="T27" fmla="*/ 2147483647 h 9"/>
                    <a:gd name="T28" fmla="*/ 2147483647 w 8"/>
                    <a:gd name="T29" fmla="*/ 2147483647 h 9"/>
                    <a:gd name="T30" fmla="*/ 2147483647 w 8"/>
                    <a:gd name="T31" fmla="*/ 2147483647 h 9"/>
                    <a:gd name="T32" fmla="*/ 2147483647 w 8"/>
                    <a:gd name="T33" fmla="*/ 2147483647 h 9"/>
                    <a:gd name="T34" fmla="*/ 2147483647 w 8"/>
                    <a:gd name="T35" fmla="*/ 2147483647 h 9"/>
                    <a:gd name="T36" fmla="*/ 2147483647 w 8"/>
                    <a:gd name="T37" fmla="*/ 2147483647 h 9"/>
                    <a:gd name="T38" fmla="*/ 2147483647 w 8"/>
                    <a:gd name="T39" fmla="*/ 2147483647 h 9"/>
                    <a:gd name="T40" fmla="*/ 2147483647 w 8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9"/>
                    <a:gd name="T65" fmla="*/ 8 w 8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9">
                      <a:moveTo>
                        <a:pt x="8" y="9"/>
                      </a:move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1" name="Freeform 15"/>
                <p:cNvSpPr>
                  <a:spLocks/>
                </p:cNvSpPr>
                <p:nvPr/>
              </p:nvSpPr>
              <p:spPr bwMode="auto">
                <a:xfrm>
                  <a:off x="5478216" y="4038538"/>
                  <a:ext cx="21238" cy="24456"/>
                </a:xfrm>
                <a:custGeom>
                  <a:avLst/>
                  <a:gdLst>
                    <a:gd name="T0" fmla="*/ 0 w 8"/>
                    <a:gd name="T1" fmla="*/ 2147483647 h 10"/>
                    <a:gd name="T2" fmla="*/ 0 w 8"/>
                    <a:gd name="T3" fmla="*/ 2147483647 h 10"/>
                    <a:gd name="T4" fmla="*/ 2147483647 w 8"/>
                    <a:gd name="T5" fmla="*/ 2147483647 h 10"/>
                    <a:gd name="T6" fmla="*/ 2147483647 w 8"/>
                    <a:gd name="T7" fmla="*/ 2147483647 h 10"/>
                    <a:gd name="T8" fmla="*/ 2147483647 w 8"/>
                    <a:gd name="T9" fmla="*/ 2147483647 h 10"/>
                    <a:gd name="T10" fmla="*/ 2147483647 w 8"/>
                    <a:gd name="T11" fmla="*/ 2147483647 h 10"/>
                    <a:gd name="T12" fmla="*/ 2147483647 w 8"/>
                    <a:gd name="T13" fmla="*/ 2147483647 h 10"/>
                    <a:gd name="T14" fmla="*/ 2147483647 w 8"/>
                    <a:gd name="T15" fmla="*/ 2147483647 h 10"/>
                    <a:gd name="T16" fmla="*/ 2147483647 w 8"/>
                    <a:gd name="T17" fmla="*/ 2147483647 h 10"/>
                    <a:gd name="T18" fmla="*/ 2147483647 w 8"/>
                    <a:gd name="T19" fmla="*/ 0 h 10"/>
                    <a:gd name="T20" fmla="*/ 2147483647 w 8"/>
                    <a:gd name="T21" fmla="*/ 0 h 10"/>
                    <a:gd name="T22" fmla="*/ 2147483647 w 8"/>
                    <a:gd name="T23" fmla="*/ 2147483647 h 10"/>
                    <a:gd name="T24" fmla="*/ 2147483647 w 8"/>
                    <a:gd name="T25" fmla="*/ 2147483647 h 10"/>
                    <a:gd name="T26" fmla="*/ 2147483647 w 8"/>
                    <a:gd name="T27" fmla="*/ 2147483647 h 10"/>
                    <a:gd name="T28" fmla="*/ 2147483647 w 8"/>
                    <a:gd name="T29" fmla="*/ 2147483647 h 10"/>
                    <a:gd name="T30" fmla="*/ 2147483647 w 8"/>
                    <a:gd name="T31" fmla="*/ 2147483647 h 10"/>
                    <a:gd name="T32" fmla="*/ 2147483647 w 8"/>
                    <a:gd name="T33" fmla="*/ 2147483647 h 10"/>
                    <a:gd name="T34" fmla="*/ 2147483647 w 8"/>
                    <a:gd name="T35" fmla="*/ 2147483647 h 10"/>
                    <a:gd name="T36" fmla="*/ 0 w 8"/>
                    <a:gd name="T37" fmla="*/ 2147483647 h 10"/>
                    <a:gd name="T38" fmla="*/ 0 w 8"/>
                    <a:gd name="T39" fmla="*/ 2147483647 h 10"/>
                    <a:gd name="T40" fmla="*/ 0 w 8"/>
                    <a:gd name="T41" fmla="*/ 214748364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10"/>
                    <a:gd name="T65" fmla="*/ 8 w 8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2" name="Freeform 16"/>
                <p:cNvSpPr>
                  <a:spLocks/>
                </p:cNvSpPr>
                <p:nvPr/>
              </p:nvSpPr>
              <p:spPr bwMode="auto">
                <a:xfrm>
                  <a:off x="5456978" y="4038538"/>
                  <a:ext cx="21238" cy="24456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0 w 9"/>
                    <a:gd name="T5" fmla="*/ 2147483647 h 10"/>
                    <a:gd name="T6" fmla="*/ 0 w 9"/>
                    <a:gd name="T7" fmla="*/ 2147483647 h 10"/>
                    <a:gd name="T8" fmla="*/ 2147483647 w 9"/>
                    <a:gd name="T9" fmla="*/ 2147483647 h 10"/>
                    <a:gd name="T10" fmla="*/ 2147483647 w 9"/>
                    <a:gd name="T11" fmla="*/ 2147483647 h 10"/>
                    <a:gd name="T12" fmla="*/ 2147483647 w 9"/>
                    <a:gd name="T13" fmla="*/ 2147483647 h 10"/>
                    <a:gd name="T14" fmla="*/ 2147483647 w 9"/>
                    <a:gd name="T15" fmla="*/ 2147483647 h 10"/>
                    <a:gd name="T16" fmla="*/ 2147483647 w 9"/>
                    <a:gd name="T17" fmla="*/ 2147483647 h 10"/>
                    <a:gd name="T18" fmla="*/ 2147483647 w 9"/>
                    <a:gd name="T19" fmla="*/ 2147483647 h 10"/>
                    <a:gd name="T20" fmla="*/ 2147483647 w 9"/>
                    <a:gd name="T21" fmla="*/ 2147483647 h 10"/>
                    <a:gd name="T22" fmla="*/ 2147483647 w 9"/>
                    <a:gd name="T23" fmla="*/ 2147483647 h 10"/>
                    <a:gd name="T24" fmla="*/ 2147483647 w 9"/>
                    <a:gd name="T25" fmla="*/ 2147483647 h 10"/>
                    <a:gd name="T26" fmla="*/ 2147483647 w 9"/>
                    <a:gd name="T27" fmla="*/ 2147483647 h 10"/>
                    <a:gd name="T28" fmla="*/ 2147483647 w 9"/>
                    <a:gd name="T29" fmla="*/ 2147483647 h 10"/>
                    <a:gd name="T30" fmla="*/ 2147483647 w 9"/>
                    <a:gd name="T31" fmla="*/ 2147483647 h 10"/>
                    <a:gd name="T32" fmla="*/ 2147483647 w 9"/>
                    <a:gd name="T33" fmla="*/ 2147483647 h 10"/>
                    <a:gd name="T34" fmla="*/ 2147483647 w 9"/>
                    <a:gd name="T35" fmla="*/ 2147483647 h 10"/>
                    <a:gd name="T36" fmla="*/ 2147483647 w 9"/>
                    <a:gd name="T37" fmla="*/ 0 h 10"/>
                    <a:gd name="T38" fmla="*/ 2147483647 w 9"/>
                    <a:gd name="T39" fmla="*/ 0 h 10"/>
                    <a:gd name="T40" fmla="*/ 0 w 9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3" name="Freeform 17"/>
                <p:cNvSpPr>
                  <a:spLocks/>
                </p:cNvSpPr>
                <p:nvPr/>
              </p:nvSpPr>
              <p:spPr bwMode="auto">
                <a:xfrm>
                  <a:off x="5456978" y="4014081"/>
                  <a:ext cx="21238" cy="24456"/>
                </a:xfrm>
                <a:custGeom>
                  <a:avLst/>
                  <a:gdLst>
                    <a:gd name="T0" fmla="*/ 2147483647 w 9"/>
                    <a:gd name="T1" fmla="*/ 0 h 9"/>
                    <a:gd name="T2" fmla="*/ 2147483647 w 9"/>
                    <a:gd name="T3" fmla="*/ 0 h 9"/>
                    <a:gd name="T4" fmla="*/ 2147483647 w 9"/>
                    <a:gd name="T5" fmla="*/ 0 h 9"/>
                    <a:gd name="T6" fmla="*/ 2147483647 w 9"/>
                    <a:gd name="T7" fmla="*/ 2147483647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0 w 9"/>
                    <a:gd name="T15" fmla="*/ 2147483647 h 9"/>
                    <a:gd name="T16" fmla="*/ 0 w 9"/>
                    <a:gd name="T17" fmla="*/ 2147483647 h 9"/>
                    <a:gd name="T18" fmla="*/ 0 w 9"/>
                    <a:gd name="T19" fmla="*/ 2147483647 h 9"/>
                    <a:gd name="T20" fmla="*/ 2147483647 w 9"/>
                    <a:gd name="T21" fmla="*/ 2147483647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2147483647 w 9"/>
                    <a:gd name="T37" fmla="*/ 2147483647 h 9"/>
                    <a:gd name="T38" fmla="*/ 2147483647 w 9"/>
                    <a:gd name="T39" fmla="*/ 2147483647 h 9"/>
                    <a:gd name="T40" fmla="*/ 2147483647 w 9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4" name="Freeform 18"/>
                <p:cNvSpPr>
                  <a:spLocks/>
                </p:cNvSpPr>
                <p:nvPr/>
              </p:nvSpPr>
              <p:spPr bwMode="auto">
                <a:xfrm>
                  <a:off x="4856257" y="6331311"/>
                  <a:ext cx="39441" cy="38723"/>
                </a:xfrm>
                <a:custGeom>
                  <a:avLst/>
                  <a:gdLst>
                    <a:gd name="T0" fmla="*/ 2147483647 w 16"/>
                    <a:gd name="T1" fmla="*/ 2147483647 h 15"/>
                    <a:gd name="T2" fmla="*/ 2147483647 w 16"/>
                    <a:gd name="T3" fmla="*/ 2147483647 h 15"/>
                    <a:gd name="T4" fmla="*/ 2147483647 w 16"/>
                    <a:gd name="T5" fmla="*/ 2147483647 h 15"/>
                    <a:gd name="T6" fmla="*/ 2147483647 w 16"/>
                    <a:gd name="T7" fmla="*/ 2147483647 h 15"/>
                    <a:gd name="T8" fmla="*/ 2147483647 w 16"/>
                    <a:gd name="T9" fmla="*/ 2147483647 h 15"/>
                    <a:gd name="T10" fmla="*/ 2147483647 w 16"/>
                    <a:gd name="T11" fmla="*/ 2147483647 h 15"/>
                    <a:gd name="T12" fmla="*/ 2147483647 w 16"/>
                    <a:gd name="T13" fmla="*/ 2147483647 h 15"/>
                    <a:gd name="T14" fmla="*/ 2147483647 w 16"/>
                    <a:gd name="T15" fmla="*/ 2147483647 h 15"/>
                    <a:gd name="T16" fmla="*/ 2147483647 w 16"/>
                    <a:gd name="T17" fmla="*/ 2147483647 h 15"/>
                    <a:gd name="T18" fmla="*/ 2147483647 w 16"/>
                    <a:gd name="T19" fmla="*/ 2147483647 h 15"/>
                    <a:gd name="T20" fmla="*/ 2147483647 w 16"/>
                    <a:gd name="T21" fmla="*/ 2147483647 h 15"/>
                    <a:gd name="T22" fmla="*/ 2147483647 w 16"/>
                    <a:gd name="T23" fmla="*/ 2147483647 h 15"/>
                    <a:gd name="T24" fmla="*/ 2147483647 w 16"/>
                    <a:gd name="T25" fmla="*/ 2147483647 h 15"/>
                    <a:gd name="T26" fmla="*/ 2147483647 w 16"/>
                    <a:gd name="T27" fmla="*/ 0 h 15"/>
                    <a:gd name="T28" fmla="*/ 2147483647 w 16"/>
                    <a:gd name="T29" fmla="*/ 0 h 15"/>
                    <a:gd name="T30" fmla="*/ 2147483647 w 16"/>
                    <a:gd name="T31" fmla="*/ 0 h 15"/>
                    <a:gd name="T32" fmla="*/ 2147483647 w 16"/>
                    <a:gd name="T33" fmla="*/ 0 h 15"/>
                    <a:gd name="T34" fmla="*/ 2147483647 w 16"/>
                    <a:gd name="T35" fmla="*/ 0 h 15"/>
                    <a:gd name="T36" fmla="*/ 2147483647 w 16"/>
                    <a:gd name="T37" fmla="*/ 0 h 15"/>
                    <a:gd name="T38" fmla="*/ 2147483647 w 16"/>
                    <a:gd name="T39" fmla="*/ 0 h 15"/>
                    <a:gd name="T40" fmla="*/ 2147483647 w 16"/>
                    <a:gd name="T41" fmla="*/ 2147483647 h 15"/>
                    <a:gd name="T42" fmla="*/ 2147483647 w 16"/>
                    <a:gd name="T43" fmla="*/ 2147483647 h 15"/>
                    <a:gd name="T44" fmla="*/ 0 w 16"/>
                    <a:gd name="T45" fmla="*/ 2147483647 h 15"/>
                    <a:gd name="T46" fmla="*/ 0 w 16"/>
                    <a:gd name="T47" fmla="*/ 2147483647 h 15"/>
                    <a:gd name="T48" fmla="*/ 0 w 16"/>
                    <a:gd name="T49" fmla="*/ 2147483647 h 15"/>
                    <a:gd name="T50" fmla="*/ 0 w 16"/>
                    <a:gd name="T51" fmla="*/ 2147483647 h 15"/>
                    <a:gd name="T52" fmla="*/ 0 w 16"/>
                    <a:gd name="T53" fmla="*/ 2147483647 h 15"/>
                    <a:gd name="T54" fmla="*/ 2147483647 w 16"/>
                    <a:gd name="T55" fmla="*/ 2147483647 h 15"/>
                    <a:gd name="T56" fmla="*/ 2147483647 w 16"/>
                    <a:gd name="T57" fmla="*/ 2147483647 h 15"/>
                    <a:gd name="T58" fmla="*/ 2147483647 w 16"/>
                    <a:gd name="T59" fmla="*/ 2147483647 h 15"/>
                    <a:gd name="T60" fmla="*/ 2147483647 w 16"/>
                    <a:gd name="T61" fmla="*/ 2147483647 h 15"/>
                    <a:gd name="T62" fmla="*/ 2147483647 w 16"/>
                    <a:gd name="T63" fmla="*/ 2147483647 h 15"/>
                    <a:gd name="T64" fmla="*/ 2147483647 w 16"/>
                    <a:gd name="T65" fmla="*/ 2147483647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5"/>
                    <a:gd name="T101" fmla="*/ 16 w 16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5">
                      <a:moveTo>
                        <a:pt x="8" y="15"/>
                      </a:moveTo>
                      <a:lnTo>
                        <a:pt x="9" y="15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5" name="Freeform 19"/>
                <p:cNvSpPr>
                  <a:spLocks/>
                </p:cNvSpPr>
                <p:nvPr/>
              </p:nvSpPr>
              <p:spPr bwMode="auto">
                <a:xfrm>
                  <a:off x="4240366" y="4028347"/>
                  <a:ext cx="33373" cy="917110"/>
                </a:xfrm>
                <a:custGeom>
                  <a:avLst/>
                  <a:gdLst>
                    <a:gd name="T0" fmla="*/ 2147483647 w 13"/>
                    <a:gd name="T1" fmla="*/ 0 h 348"/>
                    <a:gd name="T2" fmla="*/ 0 w 13"/>
                    <a:gd name="T3" fmla="*/ 2147483647 h 348"/>
                    <a:gd name="T4" fmla="*/ 2147483647 w 13"/>
                    <a:gd name="T5" fmla="*/ 2147483647 h 348"/>
                    <a:gd name="T6" fmla="*/ 2147483647 w 13"/>
                    <a:gd name="T7" fmla="*/ 2147483647 h 348"/>
                    <a:gd name="T8" fmla="*/ 2147483647 w 13"/>
                    <a:gd name="T9" fmla="*/ 2147483647 h 348"/>
                    <a:gd name="T10" fmla="*/ 2147483647 w 13"/>
                    <a:gd name="T11" fmla="*/ 2147483647 h 348"/>
                    <a:gd name="T12" fmla="*/ 2147483647 w 13"/>
                    <a:gd name="T13" fmla="*/ 0 h 348"/>
                    <a:gd name="T14" fmla="*/ 0 w 13"/>
                    <a:gd name="T15" fmla="*/ 0 h 348"/>
                    <a:gd name="T16" fmla="*/ 0 w 13"/>
                    <a:gd name="T17" fmla="*/ 2147483647 h 348"/>
                    <a:gd name="T18" fmla="*/ 2147483647 w 13"/>
                    <a:gd name="T19" fmla="*/ 0 h 3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348"/>
                    <a:gd name="T32" fmla="*/ 13 w 13"/>
                    <a:gd name="T33" fmla="*/ 348 h 34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348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3" y="348"/>
                      </a:lnTo>
                      <a:lnTo>
                        <a:pt x="13" y="348"/>
                      </a:lnTo>
                      <a:lnTo>
                        <a:pt x="9" y="5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6" name="Freeform 20"/>
                <p:cNvSpPr>
                  <a:spLocks/>
                </p:cNvSpPr>
                <p:nvPr/>
              </p:nvSpPr>
              <p:spPr bwMode="auto">
                <a:xfrm>
                  <a:off x="4250984" y="4028347"/>
                  <a:ext cx="427786" cy="30571"/>
                </a:xfrm>
                <a:custGeom>
                  <a:avLst/>
                  <a:gdLst>
                    <a:gd name="T0" fmla="*/ 2147483647 w 165"/>
                    <a:gd name="T1" fmla="*/ 2147483647 h 11"/>
                    <a:gd name="T2" fmla="*/ 2147483647 w 165"/>
                    <a:gd name="T3" fmla="*/ 0 h 11"/>
                    <a:gd name="T4" fmla="*/ 0 w 165"/>
                    <a:gd name="T5" fmla="*/ 0 h 11"/>
                    <a:gd name="T6" fmla="*/ 0 w 165"/>
                    <a:gd name="T7" fmla="*/ 2147483647 h 11"/>
                    <a:gd name="T8" fmla="*/ 2147483647 w 165"/>
                    <a:gd name="T9" fmla="*/ 2147483647 h 11"/>
                    <a:gd name="T10" fmla="*/ 2147483647 w 165"/>
                    <a:gd name="T11" fmla="*/ 2147483647 h 11"/>
                    <a:gd name="T12" fmla="*/ 2147483647 w 165"/>
                    <a:gd name="T13" fmla="*/ 2147483647 h 11"/>
                    <a:gd name="T14" fmla="*/ 2147483647 w 165"/>
                    <a:gd name="T15" fmla="*/ 0 h 11"/>
                    <a:gd name="T16" fmla="*/ 2147483647 w 165"/>
                    <a:gd name="T17" fmla="*/ 0 h 11"/>
                    <a:gd name="T18" fmla="*/ 2147483647 w 165"/>
                    <a:gd name="T19" fmla="*/ 2147483647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5"/>
                    <a:gd name="T31" fmla="*/ 0 h 11"/>
                    <a:gd name="T32" fmla="*/ 165 w 165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5" h="11">
                      <a:moveTo>
                        <a:pt x="165" y="5"/>
                      </a:moveTo>
                      <a:lnTo>
                        <a:pt x="16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61" y="11"/>
                      </a:lnTo>
                      <a:lnTo>
                        <a:pt x="156" y="5"/>
                      </a:lnTo>
                      <a:lnTo>
                        <a:pt x="165" y="5"/>
                      </a:lnTo>
                      <a:lnTo>
                        <a:pt x="165" y="0"/>
                      </a:lnTo>
                      <a:lnTo>
                        <a:pt x="161" y="0"/>
                      </a:lnTo>
                      <a:lnTo>
                        <a:pt x="165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7" name="Freeform 21"/>
                <p:cNvSpPr>
                  <a:spLocks/>
                </p:cNvSpPr>
                <p:nvPr/>
              </p:nvSpPr>
              <p:spPr bwMode="auto">
                <a:xfrm>
                  <a:off x="4656016" y="4042614"/>
                  <a:ext cx="22754" cy="935451"/>
                </a:xfrm>
                <a:custGeom>
                  <a:avLst/>
                  <a:gdLst>
                    <a:gd name="T0" fmla="*/ 2147483647 w 9"/>
                    <a:gd name="T1" fmla="*/ 2147483647 h 356"/>
                    <a:gd name="T2" fmla="*/ 2147483647 w 9"/>
                    <a:gd name="T3" fmla="*/ 2147483647 h 356"/>
                    <a:gd name="T4" fmla="*/ 2147483647 w 9"/>
                    <a:gd name="T5" fmla="*/ 0 h 356"/>
                    <a:gd name="T6" fmla="*/ 0 w 9"/>
                    <a:gd name="T7" fmla="*/ 0 h 356"/>
                    <a:gd name="T8" fmla="*/ 0 w 9"/>
                    <a:gd name="T9" fmla="*/ 2147483647 h 356"/>
                    <a:gd name="T10" fmla="*/ 2147483647 w 9"/>
                    <a:gd name="T11" fmla="*/ 2147483647 h 3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56"/>
                    <a:gd name="T20" fmla="*/ 9 w 9"/>
                    <a:gd name="T21" fmla="*/ 356 h 3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56">
                      <a:moveTo>
                        <a:pt x="5" y="356"/>
                      </a:moveTo>
                      <a:lnTo>
                        <a:pt x="9" y="356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6"/>
                      </a:lnTo>
                      <a:lnTo>
                        <a:pt x="5" y="35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8" name="Freeform 22"/>
                <p:cNvSpPr>
                  <a:spLocks/>
                </p:cNvSpPr>
                <p:nvPr/>
              </p:nvSpPr>
              <p:spPr bwMode="auto">
                <a:xfrm>
                  <a:off x="4228230" y="5693411"/>
                  <a:ext cx="22754" cy="674584"/>
                </a:xfrm>
                <a:custGeom>
                  <a:avLst/>
                  <a:gdLst>
                    <a:gd name="T0" fmla="*/ 2147483647 w 10"/>
                    <a:gd name="T1" fmla="*/ 2147483647 h 256"/>
                    <a:gd name="T2" fmla="*/ 0 w 10"/>
                    <a:gd name="T3" fmla="*/ 2147483647 h 256"/>
                    <a:gd name="T4" fmla="*/ 0 w 10"/>
                    <a:gd name="T5" fmla="*/ 0 h 256"/>
                    <a:gd name="T6" fmla="*/ 2147483647 w 10"/>
                    <a:gd name="T7" fmla="*/ 0 h 256"/>
                    <a:gd name="T8" fmla="*/ 2147483647 w 10"/>
                    <a:gd name="T9" fmla="*/ 2147483647 h 256"/>
                    <a:gd name="T10" fmla="*/ 2147483647 w 10"/>
                    <a:gd name="T11" fmla="*/ 2147483647 h 256"/>
                    <a:gd name="T12" fmla="*/ 2147483647 w 10"/>
                    <a:gd name="T13" fmla="*/ 2147483647 h 256"/>
                    <a:gd name="T14" fmla="*/ 0 w 10"/>
                    <a:gd name="T15" fmla="*/ 2147483647 h 256"/>
                    <a:gd name="T16" fmla="*/ 0 w 10"/>
                    <a:gd name="T17" fmla="*/ 2147483647 h 256"/>
                    <a:gd name="T18" fmla="*/ 2147483647 w 10"/>
                    <a:gd name="T19" fmla="*/ 2147483647 h 2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256"/>
                    <a:gd name="T32" fmla="*/ 10 w 10"/>
                    <a:gd name="T33" fmla="*/ 256 h 2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256">
                      <a:moveTo>
                        <a:pt x="5" y="256"/>
                      </a:moveTo>
                      <a:lnTo>
                        <a:pt x="0" y="25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51"/>
                      </a:lnTo>
                      <a:lnTo>
                        <a:pt x="5" y="245"/>
                      </a:lnTo>
                      <a:lnTo>
                        <a:pt x="5" y="256"/>
                      </a:lnTo>
                      <a:lnTo>
                        <a:pt x="0" y="256"/>
                      </a:lnTo>
                      <a:lnTo>
                        <a:pt x="0" y="251"/>
                      </a:lnTo>
                      <a:lnTo>
                        <a:pt x="5" y="25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9" name="Freeform 23"/>
                <p:cNvSpPr>
                  <a:spLocks/>
                </p:cNvSpPr>
                <p:nvPr/>
              </p:nvSpPr>
              <p:spPr bwMode="auto">
                <a:xfrm>
                  <a:off x="4240366" y="6339463"/>
                  <a:ext cx="194173" cy="28532"/>
                </a:xfrm>
                <a:custGeom>
                  <a:avLst/>
                  <a:gdLst>
                    <a:gd name="T0" fmla="*/ 2147483647 w 75"/>
                    <a:gd name="T1" fmla="*/ 2147483647 h 11"/>
                    <a:gd name="T2" fmla="*/ 2147483647 w 75"/>
                    <a:gd name="T3" fmla="*/ 2147483647 h 11"/>
                    <a:gd name="T4" fmla="*/ 0 w 75"/>
                    <a:gd name="T5" fmla="*/ 2147483647 h 11"/>
                    <a:gd name="T6" fmla="*/ 0 w 75"/>
                    <a:gd name="T7" fmla="*/ 0 h 11"/>
                    <a:gd name="T8" fmla="*/ 2147483647 w 75"/>
                    <a:gd name="T9" fmla="*/ 0 h 11"/>
                    <a:gd name="T10" fmla="*/ 2147483647 w 75"/>
                    <a:gd name="T11" fmla="*/ 2147483647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1"/>
                    <a:gd name="T20" fmla="*/ 75 w 75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1">
                      <a:moveTo>
                        <a:pt x="75" y="6"/>
                      </a:moveTo>
                      <a:lnTo>
                        <a:pt x="7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0" name="Freeform 24"/>
                <p:cNvSpPr>
                  <a:spLocks/>
                </p:cNvSpPr>
                <p:nvPr/>
              </p:nvSpPr>
              <p:spPr bwMode="auto">
                <a:xfrm>
                  <a:off x="5051946" y="4028347"/>
                  <a:ext cx="31857" cy="921186"/>
                </a:xfrm>
                <a:custGeom>
                  <a:avLst/>
                  <a:gdLst>
                    <a:gd name="T0" fmla="*/ 2147483647 w 11"/>
                    <a:gd name="T1" fmla="*/ 0 h 350"/>
                    <a:gd name="T2" fmla="*/ 0 w 11"/>
                    <a:gd name="T3" fmla="*/ 2147483647 h 350"/>
                    <a:gd name="T4" fmla="*/ 0 w 11"/>
                    <a:gd name="T5" fmla="*/ 2147483647 h 350"/>
                    <a:gd name="T6" fmla="*/ 2147483647 w 11"/>
                    <a:gd name="T7" fmla="*/ 2147483647 h 350"/>
                    <a:gd name="T8" fmla="*/ 2147483647 w 11"/>
                    <a:gd name="T9" fmla="*/ 2147483647 h 350"/>
                    <a:gd name="T10" fmla="*/ 2147483647 w 11"/>
                    <a:gd name="T11" fmla="*/ 2147483647 h 350"/>
                    <a:gd name="T12" fmla="*/ 2147483647 w 11"/>
                    <a:gd name="T13" fmla="*/ 0 h 350"/>
                    <a:gd name="T14" fmla="*/ 0 w 11"/>
                    <a:gd name="T15" fmla="*/ 0 h 350"/>
                    <a:gd name="T16" fmla="*/ 0 w 11"/>
                    <a:gd name="T17" fmla="*/ 2147483647 h 350"/>
                    <a:gd name="T18" fmla="*/ 2147483647 w 11"/>
                    <a:gd name="T19" fmla="*/ 0 h 3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350"/>
                    <a:gd name="T32" fmla="*/ 11 w 11"/>
                    <a:gd name="T33" fmla="*/ 350 h 3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350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0" y="350"/>
                      </a:lnTo>
                      <a:lnTo>
                        <a:pt x="11" y="350"/>
                      </a:lnTo>
                      <a:lnTo>
                        <a:pt x="11" y="5"/>
                      </a:lnTo>
                      <a:lnTo>
                        <a:pt x="7" y="1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1" name="Freeform 25"/>
                <p:cNvSpPr>
                  <a:spLocks/>
                </p:cNvSpPr>
                <p:nvPr/>
              </p:nvSpPr>
              <p:spPr bwMode="auto">
                <a:xfrm>
                  <a:off x="5070150" y="4028347"/>
                  <a:ext cx="401998" cy="30571"/>
                </a:xfrm>
                <a:custGeom>
                  <a:avLst/>
                  <a:gdLst>
                    <a:gd name="T0" fmla="*/ 2147483647 w 157"/>
                    <a:gd name="T1" fmla="*/ 2147483647 h 11"/>
                    <a:gd name="T2" fmla="*/ 2147483647 w 157"/>
                    <a:gd name="T3" fmla="*/ 0 h 11"/>
                    <a:gd name="T4" fmla="*/ 0 w 157"/>
                    <a:gd name="T5" fmla="*/ 0 h 11"/>
                    <a:gd name="T6" fmla="*/ 0 w 157"/>
                    <a:gd name="T7" fmla="*/ 2147483647 h 11"/>
                    <a:gd name="T8" fmla="*/ 2147483647 w 157"/>
                    <a:gd name="T9" fmla="*/ 2147483647 h 11"/>
                    <a:gd name="T10" fmla="*/ 2147483647 w 157"/>
                    <a:gd name="T11" fmla="*/ 2147483647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7"/>
                    <a:gd name="T19" fmla="*/ 0 h 11"/>
                    <a:gd name="T20" fmla="*/ 157 w 15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7" h="11">
                      <a:moveTo>
                        <a:pt x="157" y="5"/>
                      </a:move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57" y="11"/>
                      </a:lnTo>
                      <a:lnTo>
                        <a:pt x="157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2" name="Freeform 26"/>
                <p:cNvSpPr>
                  <a:spLocks/>
                </p:cNvSpPr>
                <p:nvPr/>
              </p:nvSpPr>
              <p:spPr bwMode="auto">
                <a:xfrm>
                  <a:off x="5036776" y="5693411"/>
                  <a:ext cx="22755" cy="674584"/>
                </a:xfrm>
                <a:custGeom>
                  <a:avLst/>
                  <a:gdLst>
                    <a:gd name="T0" fmla="*/ 2147483647 w 10"/>
                    <a:gd name="T1" fmla="*/ 2147483647 h 256"/>
                    <a:gd name="T2" fmla="*/ 0 w 10"/>
                    <a:gd name="T3" fmla="*/ 2147483647 h 256"/>
                    <a:gd name="T4" fmla="*/ 0 w 10"/>
                    <a:gd name="T5" fmla="*/ 0 h 256"/>
                    <a:gd name="T6" fmla="*/ 2147483647 w 10"/>
                    <a:gd name="T7" fmla="*/ 0 h 256"/>
                    <a:gd name="T8" fmla="*/ 2147483647 w 10"/>
                    <a:gd name="T9" fmla="*/ 2147483647 h 256"/>
                    <a:gd name="T10" fmla="*/ 2147483647 w 10"/>
                    <a:gd name="T11" fmla="*/ 2147483647 h 256"/>
                    <a:gd name="T12" fmla="*/ 2147483647 w 10"/>
                    <a:gd name="T13" fmla="*/ 2147483647 h 256"/>
                    <a:gd name="T14" fmla="*/ 2147483647 w 10"/>
                    <a:gd name="T15" fmla="*/ 2147483647 h 256"/>
                    <a:gd name="T16" fmla="*/ 2147483647 w 10"/>
                    <a:gd name="T17" fmla="*/ 2147483647 h 256"/>
                    <a:gd name="T18" fmla="*/ 2147483647 w 10"/>
                    <a:gd name="T19" fmla="*/ 2147483647 h 2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256"/>
                    <a:gd name="T32" fmla="*/ 10 w 10"/>
                    <a:gd name="T33" fmla="*/ 256 h 2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256">
                      <a:moveTo>
                        <a:pt x="5" y="245"/>
                      </a:moveTo>
                      <a:lnTo>
                        <a:pt x="0" y="25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51"/>
                      </a:lnTo>
                      <a:lnTo>
                        <a:pt x="5" y="256"/>
                      </a:lnTo>
                      <a:lnTo>
                        <a:pt x="10" y="251"/>
                      </a:lnTo>
                      <a:lnTo>
                        <a:pt x="10" y="256"/>
                      </a:lnTo>
                      <a:lnTo>
                        <a:pt x="5" y="256"/>
                      </a:ln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3" name="Freeform 27"/>
                <p:cNvSpPr>
                  <a:spLocks/>
                </p:cNvSpPr>
                <p:nvPr/>
              </p:nvSpPr>
              <p:spPr bwMode="auto">
                <a:xfrm>
                  <a:off x="4889630" y="6339463"/>
                  <a:ext cx="160799" cy="28532"/>
                </a:xfrm>
                <a:custGeom>
                  <a:avLst/>
                  <a:gdLst>
                    <a:gd name="T0" fmla="*/ 0 w 61"/>
                    <a:gd name="T1" fmla="*/ 2147483647 h 11"/>
                    <a:gd name="T2" fmla="*/ 0 w 61"/>
                    <a:gd name="T3" fmla="*/ 0 h 11"/>
                    <a:gd name="T4" fmla="*/ 2147483647 w 61"/>
                    <a:gd name="T5" fmla="*/ 0 h 11"/>
                    <a:gd name="T6" fmla="*/ 2147483647 w 61"/>
                    <a:gd name="T7" fmla="*/ 2147483647 h 11"/>
                    <a:gd name="T8" fmla="*/ 0 w 61"/>
                    <a:gd name="T9" fmla="*/ 2147483647 h 11"/>
                    <a:gd name="T10" fmla="*/ 0 w 61"/>
                    <a:gd name="T11" fmla="*/ 2147483647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"/>
                    <a:gd name="T19" fmla="*/ 0 h 11"/>
                    <a:gd name="T20" fmla="*/ 61 w 61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" h="11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1" y="0"/>
                      </a:lnTo>
                      <a:lnTo>
                        <a:pt x="61" y="11"/>
                      </a:lnTo>
                      <a:lnTo>
                        <a:pt x="0" y="1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4" name="Freeform 28"/>
                <p:cNvSpPr>
                  <a:spLocks/>
                </p:cNvSpPr>
                <p:nvPr/>
              </p:nvSpPr>
              <p:spPr bwMode="auto">
                <a:xfrm>
                  <a:off x="4877495" y="5834034"/>
                  <a:ext cx="359522" cy="372959"/>
                </a:xfrm>
                <a:custGeom>
                  <a:avLst/>
                  <a:gdLst>
                    <a:gd name="T0" fmla="*/ 2147483647 w 140"/>
                    <a:gd name="T1" fmla="*/ 0 h 142"/>
                    <a:gd name="T2" fmla="*/ 2147483647 w 140"/>
                    <a:gd name="T3" fmla="*/ 2147483647 h 142"/>
                    <a:gd name="T4" fmla="*/ 2147483647 w 140"/>
                    <a:gd name="T5" fmla="*/ 2147483647 h 142"/>
                    <a:gd name="T6" fmla="*/ 2147483647 w 140"/>
                    <a:gd name="T7" fmla="*/ 2147483647 h 142"/>
                    <a:gd name="T8" fmla="*/ 2147483647 w 140"/>
                    <a:gd name="T9" fmla="*/ 2147483647 h 142"/>
                    <a:gd name="T10" fmla="*/ 2147483647 w 140"/>
                    <a:gd name="T11" fmla="*/ 2147483647 h 142"/>
                    <a:gd name="T12" fmla="*/ 2147483647 w 140"/>
                    <a:gd name="T13" fmla="*/ 2147483647 h 142"/>
                    <a:gd name="T14" fmla="*/ 2147483647 w 140"/>
                    <a:gd name="T15" fmla="*/ 2147483647 h 142"/>
                    <a:gd name="T16" fmla="*/ 2147483647 w 140"/>
                    <a:gd name="T17" fmla="*/ 2147483647 h 142"/>
                    <a:gd name="T18" fmla="*/ 2147483647 w 140"/>
                    <a:gd name="T19" fmla="*/ 2147483647 h 142"/>
                    <a:gd name="T20" fmla="*/ 2147483647 w 140"/>
                    <a:gd name="T21" fmla="*/ 2147483647 h 142"/>
                    <a:gd name="T22" fmla="*/ 2147483647 w 140"/>
                    <a:gd name="T23" fmla="*/ 2147483647 h 142"/>
                    <a:gd name="T24" fmla="*/ 2147483647 w 140"/>
                    <a:gd name="T25" fmla="*/ 2147483647 h 142"/>
                    <a:gd name="T26" fmla="*/ 2147483647 w 140"/>
                    <a:gd name="T27" fmla="*/ 2147483647 h 142"/>
                    <a:gd name="T28" fmla="*/ 2147483647 w 140"/>
                    <a:gd name="T29" fmla="*/ 2147483647 h 142"/>
                    <a:gd name="T30" fmla="*/ 2147483647 w 140"/>
                    <a:gd name="T31" fmla="*/ 2147483647 h 142"/>
                    <a:gd name="T32" fmla="*/ 2147483647 w 140"/>
                    <a:gd name="T33" fmla="*/ 2147483647 h 142"/>
                    <a:gd name="T34" fmla="*/ 2147483647 w 140"/>
                    <a:gd name="T35" fmla="*/ 2147483647 h 142"/>
                    <a:gd name="T36" fmla="*/ 2147483647 w 140"/>
                    <a:gd name="T37" fmla="*/ 2147483647 h 142"/>
                    <a:gd name="T38" fmla="*/ 2147483647 w 140"/>
                    <a:gd name="T39" fmla="*/ 2147483647 h 142"/>
                    <a:gd name="T40" fmla="*/ 2147483647 w 140"/>
                    <a:gd name="T41" fmla="*/ 2147483647 h 142"/>
                    <a:gd name="T42" fmla="*/ 2147483647 w 140"/>
                    <a:gd name="T43" fmla="*/ 2147483647 h 142"/>
                    <a:gd name="T44" fmla="*/ 2147483647 w 140"/>
                    <a:gd name="T45" fmla="*/ 2147483647 h 142"/>
                    <a:gd name="T46" fmla="*/ 0 w 140"/>
                    <a:gd name="T47" fmla="*/ 2147483647 h 142"/>
                    <a:gd name="T48" fmla="*/ 0 w 140"/>
                    <a:gd name="T49" fmla="*/ 2147483647 h 142"/>
                    <a:gd name="T50" fmla="*/ 0 w 140"/>
                    <a:gd name="T51" fmla="*/ 2147483647 h 142"/>
                    <a:gd name="T52" fmla="*/ 2147483647 w 140"/>
                    <a:gd name="T53" fmla="*/ 2147483647 h 142"/>
                    <a:gd name="T54" fmla="*/ 2147483647 w 140"/>
                    <a:gd name="T55" fmla="*/ 2147483647 h 142"/>
                    <a:gd name="T56" fmla="*/ 2147483647 w 140"/>
                    <a:gd name="T57" fmla="*/ 2147483647 h 142"/>
                    <a:gd name="T58" fmla="*/ 2147483647 w 140"/>
                    <a:gd name="T59" fmla="*/ 2147483647 h 142"/>
                    <a:gd name="T60" fmla="*/ 2147483647 w 140"/>
                    <a:gd name="T61" fmla="*/ 2147483647 h 142"/>
                    <a:gd name="T62" fmla="*/ 2147483647 w 140"/>
                    <a:gd name="T63" fmla="*/ 2147483647 h 142"/>
                    <a:gd name="T64" fmla="*/ 2147483647 w 140"/>
                    <a:gd name="T65" fmla="*/ 0 h 1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0"/>
                    <a:gd name="T100" fmla="*/ 0 h 142"/>
                    <a:gd name="T101" fmla="*/ 140 w 140"/>
                    <a:gd name="T102" fmla="*/ 142 h 1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0" h="142">
                      <a:moveTo>
                        <a:pt x="70" y="0"/>
                      </a:moveTo>
                      <a:lnTo>
                        <a:pt x="84" y="1"/>
                      </a:lnTo>
                      <a:lnTo>
                        <a:pt x="97" y="6"/>
                      </a:lnTo>
                      <a:lnTo>
                        <a:pt x="109" y="12"/>
                      </a:lnTo>
                      <a:lnTo>
                        <a:pt x="120" y="22"/>
                      </a:lnTo>
                      <a:lnTo>
                        <a:pt x="128" y="31"/>
                      </a:lnTo>
                      <a:lnTo>
                        <a:pt x="134" y="43"/>
                      </a:lnTo>
                      <a:lnTo>
                        <a:pt x="139" y="56"/>
                      </a:lnTo>
                      <a:lnTo>
                        <a:pt x="140" y="70"/>
                      </a:lnTo>
                      <a:lnTo>
                        <a:pt x="139" y="86"/>
                      </a:lnTo>
                      <a:lnTo>
                        <a:pt x="134" y="98"/>
                      </a:lnTo>
                      <a:lnTo>
                        <a:pt x="128" y="111"/>
                      </a:lnTo>
                      <a:lnTo>
                        <a:pt x="120" y="120"/>
                      </a:lnTo>
                      <a:lnTo>
                        <a:pt x="109" y="129"/>
                      </a:lnTo>
                      <a:lnTo>
                        <a:pt x="97" y="136"/>
                      </a:lnTo>
                      <a:lnTo>
                        <a:pt x="84" y="140"/>
                      </a:lnTo>
                      <a:lnTo>
                        <a:pt x="70" y="142"/>
                      </a:lnTo>
                      <a:lnTo>
                        <a:pt x="56" y="140"/>
                      </a:lnTo>
                      <a:lnTo>
                        <a:pt x="42" y="136"/>
                      </a:lnTo>
                      <a:lnTo>
                        <a:pt x="29" y="129"/>
                      </a:lnTo>
                      <a:lnTo>
                        <a:pt x="20" y="120"/>
                      </a:lnTo>
                      <a:lnTo>
                        <a:pt x="11" y="111"/>
                      </a:lnTo>
                      <a:lnTo>
                        <a:pt x="4" y="98"/>
                      </a:lnTo>
                      <a:lnTo>
                        <a:pt x="0" y="86"/>
                      </a:lnTo>
                      <a:lnTo>
                        <a:pt x="0" y="70"/>
                      </a:lnTo>
                      <a:lnTo>
                        <a:pt x="0" y="56"/>
                      </a:lnTo>
                      <a:lnTo>
                        <a:pt x="4" y="43"/>
                      </a:lnTo>
                      <a:lnTo>
                        <a:pt x="11" y="31"/>
                      </a:lnTo>
                      <a:lnTo>
                        <a:pt x="20" y="22"/>
                      </a:lnTo>
                      <a:lnTo>
                        <a:pt x="29" y="12"/>
                      </a:lnTo>
                      <a:lnTo>
                        <a:pt x="42" y="6"/>
                      </a:lnTo>
                      <a:lnTo>
                        <a:pt x="56" y="1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5" name="Freeform 29"/>
                <p:cNvSpPr>
                  <a:spLocks/>
                </p:cNvSpPr>
                <p:nvPr/>
              </p:nvSpPr>
              <p:spPr bwMode="auto">
                <a:xfrm>
                  <a:off x="5059531" y="5825882"/>
                  <a:ext cx="186587" cy="191574"/>
                </a:xfrm>
                <a:custGeom>
                  <a:avLst/>
                  <a:gdLst>
                    <a:gd name="T0" fmla="*/ 2147483647 w 73"/>
                    <a:gd name="T1" fmla="*/ 2147483647 h 73"/>
                    <a:gd name="T2" fmla="*/ 2147483647 w 73"/>
                    <a:gd name="T3" fmla="*/ 2147483647 h 73"/>
                    <a:gd name="T4" fmla="*/ 2147483647 w 73"/>
                    <a:gd name="T5" fmla="*/ 2147483647 h 73"/>
                    <a:gd name="T6" fmla="*/ 2147483647 w 73"/>
                    <a:gd name="T7" fmla="*/ 2147483647 h 73"/>
                    <a:gd name="T8" fmla="*/ 2147483647 w 73"/>
                    <a:gd name="T9" fmla="*/ 2147483647 h 73"/>
                    <a:gd name="T10" fmla="*/ 2147483647 w 73"/>
                    <a:gd name="T11" fmla="*/ 2147483647 h 73"/>
                    <a:gd name="T12" fmla="*/ 2147483647 w 73"/>
                    <a:gd name="T13" fmla="*/ 2147483647 h 73"/>
                    <a:gd name="T14" fmla="*/ 2147483647 w 73"/>
                    <a:gd name="T15" fmla="*/ 2147483647 h 73"/>
                    <a:gd name="T16" fmla="*/ 2147483647 w 73"/>
                    <a:gd name="T17" fmla="*/ 2147483647 h 73"/>
                    <a:gd name="T18" fmla="*/ 0 w 73"/>
                    <a:gd name="T19" fmla="*/ 0 h 73"/>
                    <a:gd name="T20" fmla="*/ 0 w 73"/>
                    <a:gd name="T21" fmla="*/ 2147483647 h 73"/>
                    <a:gd name="T22" fmla="*/ 2147483647 w 73"/>
                    <a:gd name="T23" fmla="*/ 2147483647 h 73"/>
                    <a:gd name="T24" fmla="*/ 2147483647 w 73"/>
                    <a:gd name="T25" fmla="*/ 2147483647 h 73"/>
                    <a:gd name="T26" fmla="*/ 2147483647 w 73"/>
                    <a:gd name="T27" fmla="*/ 2147483647 h 73"/>
                    <a:gd name="T28" fmla="*/ 2147483647 w 73"/>
                    <a:gd name="T29" fmla="*/ 2147483647 h 73"/>
                    <a:gd name="T30" fmla="*/ 2147483647 w 73"/>
                    <a:gd name="T31" fmla="*/ 2147483647 h 73"/>
                    <a:gd name="T32" fmla="*/ 2147483647 w 73"/>
                    <a:gd name="T33" fmla="*/ 2147483647 h 73"/>
                    <a:gd name="T34" fmla="*/ 2147483647 w 73"/>
                    <a:gd name="T35" fmla="*/ 2147483647 h 73"/>
                    <a:gd name="T36" fmla="*/ 2147483647 w 73"/>
                    <a:gd name="T37" fmla="*/ 2147483647 h 73"/>
                    <a:gd name="T38" fmla="*/ 2147483647 w 73"/>
                    <a:gd name="T39" fmla="*/ 2147483647 h 73"/>
                    <a:gd name="T40" fmla="*/ 2147483647 w 73"/>
                    <a:gd name="T41" fmla="*/ 2147483647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73"/>
                    <a:gd name="T65" fmla="*/ 73 w 73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73">
                      <a:moveTo>
                        <a:pt x="73" y="73"/>
                      </a:moveTo>
                      <a:lnTo>
                        <a:pt x="73" y="73"/>
                      </a:lnTo>
                      <a:lnTo>
                        <a:pt x="72" y="59"/>
                      </a:lnTo>
                      <a:lnTo>
                        <a:pt x="67" y="45"/>
                      </a:lnTo>
                      <a:lnTo>
                        <a:pt x="61" y="32"/>
                      </a:lnTo>
                      <a:lnTo>
                        <a:pt x="51" y="22"/>
                      </a:lnTo>
                      <a:lnTo>
                        <a:pt x="41" y="12"/>
                      </a:lnTo>
                      <a:lnTo>
                        <a:pt x="28" y="6"/>
                      </a:lnTo>
                      <a:lnTo>
                        <a:pt x="14" y="1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7"/>
                      </a:lnTo>
                      <a:lnTo>
                        <a:pt x="25" y="12"/>
                      </a:lnTo>
                      <a:lnTo>
                        <a:pt x="37" y="18"/>
                      </a:lnTo>
                      <a:lnTo>
                        <a:pt x="47" y="26"/>
                      </a:lnTo>
                      <a:lnTo>
                        <a:pt x="55" y="36"/>
                      </a:lnTo>
                      <a:lnTo>
                        <a:pt x="61" y="48"/>
                      </a:lnTo>
                      <a:lnTo>
                        <a:pt x="66" y="61"/>
                      </a:lnTo>
                      <a:lnTo>
                        <a:pt x="67" y="73"/>
                      </a:lnTo>
                      <a:lnTo>
                        <a:pt x="73" y="7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6" name="Freeform 30"/>
                <p:cNvSpPr>
                  <a:spLocks/>
                </p:cNvSpPr>
                <p:nvPr/>
              </p:nvSpPr>
              <p:spPr bwMode="auto">
                <a:xfrm>
                  <a:off x="5059531" y="6017456"/>
                  <a:ext cx="186587" cy="193613"/>
                </a:xfrm>
                <a:custGeom>
                  <a:avLst/>
                  <a:gdLst>
                    <a:gd name="T0" fmla="*/ 0 w 73"/>
                    <a:gd name="T1" fmla="*/ 2147483647 h 73"/>
                    <a:gd name="T2" fmla="*/ 0 w 73"/>
                    <a:gd name="T3" fmla="*/ 2147483647 h 73"/>
                    <a:gd name="T4" fmla="*/ 2147483647 w 73"/>
                    <a:gd name="T5" fmla="*/ 2147483647 h 73"/>
                    <a:gd name="T6" fmla="*/ 2147483647 w 73"/>
                    <a:gd name="T7" fmla="*/ 2147483647 h 73"/>
                    <a:gd name="T8" fmla="*/ 2147483647 w 73"/>
                    <a:gd name="T9" fmla="*/ 2147483647 h 73"/>
                    <a:gd name="T10" fmla="*/ 2147483647 w 73"/>
                    <a:gd name="T11" fmla="*/ 2147483647 h 73"/>
                    <a:gd name="T12" fmla="*/ 2147483647 w 73"/>
                    <a:gd name="T13" fmla="*/ 2147483647 h 73"/>
                    <a:gd name="T14" fmla="*/ 2147483647 w 73"/>
                    <a:gd name="T15" fmla="*/ 2147483647 h 73"/>
                    <a:gd name="T16" fmla="*/ 2147483647 w 73"/>
                    <a:gd name="T17" fmla="*/ 2147483647 h 73"/>
                    <a:gd name="T18" fmla="*/ 2147483647 w 73"/>
                    <a:gd name="T19" fmla="*/ 0 h 73"/>
                    <a:gd name="T20" fmla="*/ 2147483647 w 73"/>
                    <a:gd name="T21" fmla="*/ 0 h 73"/>
                    <a:gd name="T22" fmla="*/ 2147483647 w 73"/>
                    <a:gd name="T23" fmla="*/ 2147483647 h 73"/>
                    <a:gd name="T24" fmla="*/ 2147483647 w 73"/>
                    <a:gd name="T25" fmla="*/ 2147483647 h 73"/>
                    <a:gd name="T26" fmla="*/ 2147483647 w 73"/>
                    <a:gd name="T27" fmla="*/ 2147483647 h 73"/>
                    <a:gd name="T28" fmla="*/ 2147483647 w 73"/>
                    <a:gd name="T29" fmla="*/ 2147483647 h 73"/>
                    <a:gd name="T30" fmla="*/ 2147483647 w 73"/>
                    <a:gd name="T31" fmla="*/ 2147483647 h 73"/>
                    <a:gd name="T32" fmla="*/ 2147483647 w 73"/>
                    <a:gd name="T33" fmla="*/ 2147483647 h 73"/>
                    <a:gd name="T34" fmla="*/ 2147483647 w 73"/>
                    <a:gd name="T35" fmla="*/ 2147483647 h 73"/>
                    <a:gd name="T36" fmla="*/ 0 w 73"/>
                    <a:gd name="T37" fmla="*/ 2147483647 h 73"/>
                    <a:gd name="T38" fmla="*/ 0 w 73"/>
                    <a:gd name="T39" fmla="*/ 2147483647 h 73"/>
                    <a:gd name="T40" fmla="*/ 0 w 73"/>
                    <a:gd name="T41" fmla="*/ 2147483647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73"/>
                    <a:gd name="T65" fmla="*/ 73 w 73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73">
                      <a:moveTo>
                        <a:pt x="0" y="73"/>
                      </a:moveTo>
                      <a:lnTo>
                        <a:pt x="0" y="73"/>
                      </a:lnTo>
                      <a:lnTo>
                        <a:pt x="14" y="73"/>
                      </a:lnTo>
                      <a:lnTo>
                        <a:pt x="28" y="69"/>
                      </a:lnTo>
                      <a:lnTo>
                        <a:pt x="41" y="61"/>
                      </a:lnTo>
                      <a:lnTo>
                        <a:pt x="51" y="53"/>
                      </a:lnTo>
                      <a:lnTo>
                        <a:pt x="61" y="42"/>
                      </a:lnTo>
                      <a:lnTo>
                        <a:pt x="67" y="30"/>
                      </a:lnTo>
                      <a:lnTo>
                        <a:pt x="72" y="16"/>
                      </a:lnTo>
                      <a:lnTo>
                        <a:pt x="73" y="0"/>
                      </a:lnTo>
                      <a:lnTo>
                        <a:pt x="67" y="0"/>
                      </a:lnTo>
                      <a:lnTo>
                        <a:pt x="66" y="14"/>
                      </a:lnTo>
                      <a:lnTo>
                        <a:pt x="61" y="27"/>
                      </a:lnTo>
                      <a:lnTo>
                        <a:pt x="55" y="39"/>
                      </a:lnTo>
                      <a:lnTo>
                        <a:pt x="47" y="48"/>
                      </a:lnTo>
                      <a:lnTo>
                        <a:pt x="37" y="56"/>
                      </a:lnTo>
                      <a:lnTo>
                        <a:pt x="25" y="62"/>
                      </a:lnTo>
                      <a:lnTo>
                        <a:pt x="12" y="67"/>
                      </a:lnTo>
                      <a:lnTo>
                        <a:pt x="0" y="69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7" name="Freeform 31"/>
                <p:cNvSpPr>
                  <a:spLocks/>
                </p:cNvSpPr>
                <p:nvPr/>
              </p:nvSpPr>
              <p:spPr bwMode="auto">
                <a:xfrm>
                  <a:off x="4865359" y="6017456"/>
                  <a:ext cx="194173" cy="193613"/>
                </a:xfrm>
                <a:custGeom>
                  <a:avLst/>
                  <a:gdLst>
                    <a:gd name="T0" fmla="*/ 0 w 73"/>
                    <a:gd name="T1" fmla="*/ 0 h 73"/>
                    <a:gd name="T2" fmla="*/ 0 w 73"/>
                    <a:gd name="T3" fmla="*/ 0 h 73"/>
                    <a:gd name="T4" fmla="*/ 2147483647 w 73"/>
                    <a:gd name="T5" fmla="*/ 2147483647 h 73"/>
                    <a:gd name="T6" fmla="*/ 2147483647 w 73"/>
                    <a:gd name="T7" fmla="*/ 2147483647 h 73"/>
                    <a:gd name="T8" fmla="*/ 2147483647 w 73"/>
                    <a:gd name="T9" fmla="*/ 2147483647 h 73"/>
                    <a:gd name="T10" fmla="*/ 2147483647 w 73"/>
                    <a:gd name="T11" fmla="*/ 2147483647 h 73"/>
                    <a:gd name="T12" fmla="*/ 2147483647 w 73"/>
                    <a:gd name="T13" fmla="*/ 2147483647 h 73"/>
                    <a:gd name="T14" fmla="*/ 2147483647 w 73"/>
                    <a:gd name="T15" fmla="*/ 2147483647 h 73"/>
                    <a:gd name="T16" fmla="*/ 2147483647 w 73"/>
                    <a:gd name="T17" fmla="*/ 2147483647 h 73"/>
                    <a:gd name="T18" fmla="*/ 2147483647 w 73"/>
                    <a:gd name="T19" fmla="*/ 2147483647 h 73"/>
                    <a:gd name="T20" fmla="*/ 2147483647 w 73"/>
                    <a:gd name="T21" fmla="*/ 2147483647 h 73"/>
                    <a:gd name="T22" fmla="*/ 2147483647 w 73"/>
                    <a:gd name="T23" fmla="*/ 2147483647 h 73"/>
                    <a:gd name="T24" fmla="*/ 2147483647 w 73"/>
                    <a:gd name="T25" fmla="*/ 2147483647 h 73"/>
                    <a:gd name="T26" fmla="*/ 2147483647 w 73"/>
                    <a:gd name="T27" fmla="*/ 2147483647 h 73"/>
                    <a:gd name="T28" fmla="*/ 2147483647 w 73"/>
                    <a:gd name="T29" fmla="*/ 2147483647 h 73"/>
                    <a:gd name="T30" fmla="*/ 2147483647 w 73"/>
                    <a:gd name="T31" fmla="*/ 2147483647 h 73"/>
                    <a:gd name="T32" fmla="*/ 2147483647 w 73"/>
                    <a:gd name="T33" fmla="*/ 2147483647 h 73"/>
                    <a:gd name="T34" fmla="*/ 2147483647 w 73"/>
                    <a:gd name="T35" fmla="*/ 2147483647 h 73"/>
                    <a:gd name="T36" fmla="*/ 2147483647 w 73"/>
                    <a:gd name="T37" fmla="*/ 0 h 73"/>
                    <a:gd name="T38" fmla="*/ 2147483647 w 73"/>
                    <a:gd name="T39" fmla="*/ 0 h 73"/>
                    <a:gd name="T40" fmla="*/ 0 w 73"/>
                    <a:gd name="T41" fmla="*/ 0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73"/>
                    <a:gd name="T65" fmla="*/ 73 w 73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6"/>
                      </a:lnTo>
                      <a:lnTo>
                        <a:pt x="4" y="30"/>
                      </a:lnTo>
                      <a:lnTo>
                        <a:pt x="12" y="42"/>
                      </a:lnTo>
                      <a:lnTo>
                        <a:pt x="20" y="53"/>
                      </a:lnTo>
                      <a:lnTo>
                        <a:pt x="31" y="61"/>
                      </a:lnTo>
                      <a:lnTo>
                        <a:pt x="43" y="69"/>
                      </a:lnTo>
                      <a:lnTo>
                        <a:pt x="57" y="73"/>
                      </a:lnTo>
                      <a:lnTo>
                        <a:pt x="73" y="73"/>
                      </a:lnTo>
                      <a:lnTo>
                        <a:pt x="73" y="69"/>
                      </a:lnTo>
                      <a:lnTo>
                        <a:pt x="59" y="67"/>
                      </a:lnTo>
                      <a:lnTo>
                        <a:pt x="46" y="62"/>
                      </a:lnTo>
                      <a:lnTo>
                        <a:pt x="36" y="56"/>
                      </a:lnTo>
                      <a:lnTo>
                        <a:pt x="25" y="48"/>
                      </a:lnTo>
                      <a:lnTo>
                        <a:pt x="17" y="39"/>
                      </a:lnTo>
                      <a:lnTo>
                        <a:pt x="11" y="27"/>
                      </a:lnTo>
                      <a:lnTo>
                        <a:pt x="6" y="14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8" name="Freeform 32"/>
                <p:cNvSpPr>
                  <a:spLocks/>
                </p:cNvSpPr>
                <p:nvPr/>
              </p:nvSpPr>
              <p:spPr bwMode="auto">
                <a:xfrm>
                  <a:off x="4865359" y="5825882"/>
                  <a:ext cx="194173" cy="191574"/>
                </a:xfrm>
                <a:custGeom>
                  <a:avLst/>
                  <a:gdLst>
                    <a:gd name="T0" fmla="*/ 2147483647 w 73"/>
                    <a:gd name="T1" fmla="*/ 0 h 73"/>
                    <a:gd name="T2" fmla="*/ 2147483647 w 73"/>
                    <a:gd name="T3" fmla="*/ 0 h 73"/>
                    <a:gd name="T4" fmla="*/ 2147483647 w 73"/>
                    <a:gd name="T5" fmla="*/ 2147483647 h 73"/>
                    <a:gd name="T6" fmla="*/ 2147483647 w 73"/>
                    <a:gd name="T7" fmla="*/ 2147483647 h 73"/>
                    <a:gd name="T8" fmla="*/ 2147483647 w 73"/>
                    <a:gd name="T9" fmla="*/ 2147483647 h 73"/>
                    <a:gd name="T10" fmla="*/ 2147483647 w 73"/>
                    <a:gd name="T11" fmla="*/ 2147483647 h 73"/>
                    <a:gd name="T12" fmla="*/ 2147483647 w 73"/>
                    <a:gd name="T13" fmla="*/ 2147483647 h 73"/>
                    <a:gd name="T14" fmla="*/ 2147483647 w 73"/>
                    <a:gd name="T15" fmla="*/ 2147483647 h 73"/>
                    <a:gd name="T16" fmla="*/ 2147483647 w 73"/>
                    <a:gd name="T17" fmla="*/ 2147483647 h 73"/>
                    <a:gd name="T18" fmla="*/ 0 w 73"/>
                    <a:gd name="T19" fmla="*/ 2147483647 h 73"/>
                    <a:gd name="T20" fmla="*/ 2147483647 w 73"/>
                    <a:gd name="T21" fmla="*/ 2147483647 h 73"/>
                    <a:gd name="T22" fmla="*/ 2147483647 w 73"/>
                    <a:gd name="T23" fmla="*/ 2147483647 h 73"/>
                    <a:gd name="T24" fmla="*/ 2147483647 w 73"/>
                    <a:gd name="T25" fmla="*/ 2147483647 h 73"/>
                    <a:gd name="T26" fmla="*/ 2147483647 w 73"/>
                    <a:gd name="T27" fmla="*/ 2147483647 h 73"/>
                    <a:gd name="T28" fmla="*/ 2147483647 w 73"/>
                    <a:gd name="T29" fmla="*/ 2147483647 h 73"/>
                    <a:gd name="T30" fmla="*/ 2147483647 w 73"/>
                    <a:gd name="T31" fmla="*/ 2147483647 h 73"/>
                    <a:gd name="T32" fmla="*/ 2147483647 w 73"/>
                    <a:gd name="T33" fmla="*/ 2147483647 h 73"/>
                    <a:gd name="T34" fmla="*/ 2147483647 w 73"/>
                    <a:gd name="T35" fmla="*/ 2147483647 h 73"/>
                    <a:gd name="T36" fmla="*/ 2147483647 w 73"/>
                    <a:gd name="T37" fmla="*/ 2147483647 h 73"/>
                    <a:gd name="T38" fmla="*/ 2147483647 w 73"/>
                    <a:gd name="T39" fmla="*/ 2147483647 h 73"/>
                    <a:gd name="T40" fmla="*/ 2147483647 w 73"/>
                    <a:gd name="T41" fmla="*/ 0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73"/>
                    <a:gd name="T65" fmla="*/ 73 w 73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73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57" y="1"/>
                      </a:lnTo>
                      <a:lnTo>
                        <a:pt x="43" y="6"/>
                      </a:lnTo>
                      <a:lnTo>
                        <a:pt x="31" y="12"/>
                      </a:lnTo>
                      <a:lnTo>
                        <a:pt x="20" y="22"/>
                      </a:lnTo>
                      <a:lnTo>
                        <a:pt x="12" y="32"/>
                      </a:lnTo>
                      <a:lnTo>
                        <a:pt x="4" y="45"/>
                      </a:lnTo>
                      <a:lnTo>
                        <a:pt x="1" y="59"/>
                      </a:lnTo>
                      <a:lnTo>
                        <a:pt x="0" y="73"/>
                      </a:lnTo>
                      <a:lnTo>
                        <a:pt x="4" y="73"/>
                      </a:lnTo>
                      <a:lnTo>
                        <a:pt x="6" y="61"/>
                      </a:lnTo>
                      <a:lnTo>
                        <a:pt x="11" y="48"/>
                      </a:lnTo>
                      <a:lnTo>
                        <a:pt x="17" y="36"/>
                      </a:lnTo>
                      <a:lnTo>
                        <a:pt x="25" y="26"/>
                      </a:lnTo>
                      <a:lnTo>
                        <a:pt x="36" y="18"/>
                      </a:lnTo>
                      <a:lnTo>
                        <a:pt x="46" y="12"/>
                      </a:lnTo>
                      <a:lnTo>
                        <a:pt x="59" y="7"/>
                      </a:lnTo>
                      <a:lnTo>
                        <a:pt x="73" y="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9" name="Rectangle 33"/>
                <p:cNvSpPr>
                  <a:spLocks noChangeArrowheads="1"/>
                </p:cNvSpPr>
                <p:nvPr/>
              </p:nvSpPr>
              <p:spPr bwMode="auto">
                <a:xfrm>
                  <a:off x="4965479" y="5872757"/>
                  <a:ext cx="157765" cy="317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1041400" eaLnBrk="0" hangingPunct="0">
                    <a:defRPr/>
                  </a:pPr>
                  <a:r>
                    <a:rPr lang="de-DE" sz="1600" b="0">
                      <a:solidFill>
                        <a:srgbClr val="000000"/>
                      </a:solidFill>
                      <a:latin typeface="+mn-lt"/>
                    </a:rPr>
                    <a:t>W</a:t>
                  </a:r>
                  <a:endParaRPr lang="de-DE" sz="2700" b="0">
                    <a:latin typeface="+mn-lt"/>
                  </a:endParaRPr>
                </a:p>
              </p:txBody>
            </p:sp>
            <p:sp>
              <p:nvSpPr>
                <p:cNvPr id="118821" name="Freeform 35"/>
                <p:cNvSpPr>
                  <a:spLocks/>
                </p:cNvSpPr>
                <p:nvPr/>
              </p:nvSpPr>
              <p:spPr bwMode="auto">
                <a:xfrm>
                  <a:off x="5041328" y="4939343"/>
                  <a:ext cx="34890" cy="721460"/>
                </a:xfrm>
                <a:custGeom>
                  <a:avLst/>
                  <a:gdLst>
                    <a:gd name="T0" fmla="*/ 2147483647 w 14"/>
                    <a:gd name="T1" fmla="*/ 0 h 273"/>
                    <a:gd name="T2" fmla="*/ 2147483647 w 14"/>
                    <a:gd name="T3" fmla="*/ 0 h 273"/>
                    <a:gd name="T4" fmla="*/ 0 w 14"/>
                    <a:gd name="T5" fmla="*/ 2147483647 h 273"/>
                    <a:gd name="T6" fmla="*/ 2147483647 w 14"/>
                    <a:gd name="T7" fmla="*/ 2147483647 h 273"/>
                    <a:gd name="T8" fmla="*/ 2147483647 w 14"/>
                    <a:gd name="T9" fmla="*/ 0 h 273"/>
                    <a:gd name="T10" fmla="*/ 2147483647 w 14"/>
                    <a:gd name="T11" fmla="*/ 0 h 2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273"/>
                    <a:gd name="T20" fmla="*/ 14 w 14"/>
                    <a:gd name="T21" fmla="*/ 273 h 2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273">
                      <a:moveTo>
                        <a:pt x="9" y="0"/>
                      </a:moveTo>
                      <a:lnTo>
                        <a:pt x="4" y="0"/>
                      </a:lnTo>
                      <a:lnTo>
                        <a:pt x="0" y="273"/>
                      </a:lnTo>
                      <a:lnTo>
                        <a:pt x="8" y="27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2" name="Freeform 36"/>
                <p:cNvSpPr>
                  <a:spLocks/>
                </p:cNvSpPr>
                <p:nvPr/>
              </p:nvSpPr>
              <p:spPr bwMode="auto">
                <a:xfrm>
                  <a:off x="4232780" y="5306187"/>
                  <a:ext cx="18204" cy="354616"/>
                </a:xfrm>
                <a:custGeom>
                  <a:avLst/>
                  <a:gdLst>
                    <a:gd name="T0" fmla="*/ 2147483647 w 8"/>
                    <a:gd name="T1" fmla="*/ 2147483647 h 134"/>
                    <a:gd name="T2" fmla="*/ 0 w 8"/>
                    <a:gd name="T3" fmla="*/ 2147483647 h 134"/>
                    <a:gd name="T4" fmla="*/ 0 w 8"/>
                    <a:gd name="T5" fmla="*/ 2147483647 h 134"/>
                    <a:gd name="T6" fmla="*/ 2147483647 w 8"/>
                    <a:gd name="T7" fmla="*/ 2147483647 h 134"/>
                    <a:gd name="T8" fmla="*/ 2147483647 w 8"/>
                    <a:gd name="T9" fmla="*/ 2147483647 h 134"/>
                    <a:gd name="T10" fmla="*/ 2147483647 w 8"/>
                    <a:gd name="T11" fmla="*/ 0 h 134"/>
                    <a:gd name="T12" fmla="*/ 2147483647 w 8"/>
                    <a:gd name="T13" fmla="*/ 2147483647 h 134"/>
                    <a:gd name="T14" fmla="*/ 2147483647 w 8"/>
                    <a:gd name="T15" fmla="*/ 0 h 134"/>
                    <a:gd name="T16" fmla="*/ 2147483647 w 8"/>
                    <a:gd name="T17" fmla="*/ 0 h 134"/>
                    <a:gd name="T18" fmla="*/ 2147483647 w 8"/>
                    <a:gd name="T19" fmla="*/ 2147483647 h 1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34"/>
                    <a:gd name="T32" fmla="*/ 8 w 8"/>
                    <a:gd name="T33" fmla="*/ 134 h 1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34">
                      <a:moveTo>
                        <a:pt x="5" y="8"/>
                      </a:moveTo>
                      <a:lnTo>
                        <a:pt x="0" y="5"/>
                      </a:lnTo>
                      <a:lnTo>
                        <a:pt x="0" y="134"/>
                      </a:lnTo>
                      <a:lnTo>
                        <a:pt x="8" y="134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3" name="Freeform 37"/>
                <p:cNvSpPr>
                  <a:spLocks/>
                </p:cNvSpPr>
                <p:nvPr/>
              </p:nvSpPr>
              <p:spPr bwMode="auto">
                <a:xfrm>
                  <a:off x="3629025" y="5306187"/>
                  <a:ext cx="615891" cy="22418"/>
                </a:xfrm>
                <a:custGeom>
                  <a:avLst/>
                  <a:gdLst>
                    <a:gd name="T0" fmla="*/ 0 w 239"/>
                    <a:gd name="T1" fmla="*/ 2147483647 h 8"/>
                    <a:gd name="T2" fmla="*/ 2147483647 w 239"/>
                    <a:gd name="T3" fmla="*/ 2147483647 h 8"/>
                    <a:gd name="T4" fmla="*/ 2147483647 w 239"/>
                    <a:gd name="T5" fmla="*/ 2147483647 h 8"/>
                    <a:gd name="T6" fmla="*/ 2147483647 w 239"/>
                    <a:gd name="T7" fmla="*/ 0 h 8"/>
                    <a:gd name="T8" fmla="*/ 2147483647 w 239"/>
                    <a:gd name="T9" fmla="*/ 0 h 8"/>
                    <a:gd name="T10" fmla="*/ 2147483647 w 239"/>
                    <a:gd name="T11" fmla="*/ 2147483647 h 8"/>
                    <a:gd name="T12" fmla="*/ 0 w 239"/>
                    <a:gd name="T13" fmla="*/ 2147483647 h 8"/>
                    <a:gd name="T14" fmla="*/ 0 w 239"/>
                    <a:gd name="T15" fmla="*/ 2147483647 h 8"/>
                    <a:gd name="T16" fmla="*/ 2147483647 w 239"/>
                    <a:gd name="T17" fmla="*/ 2147483647 h 8"/>
                    <a:gd name="T18" fmla="*/ 0 w 239"/>
                    <a:gd name="T19" fmla="*/ 2147483647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9"/>
                    <a:gd name="T31" fmla="*/ 0 h 8"/>
                    <a:gd name="T32" fmla="*/ 239 w 239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9" h="8">
                      <a:moveTo>
                        <a:pt x="0" y="5"/>
                      </a:moveTo>
                      <a:lnTo>
                        <a:pt x="3" y="8"/>
                      </a:lnTo>
                      <a:lnTo>
                        <a:pt x="239" y="8"/>
                      </a:lnTo>
                      <a:lnTo>
                        <a:pt x="239" y="0"/>
                      </a:lnTo>
                      <a:lnTo>
                        <a:pt x="3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3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4" name="Freeform 38"/>
                <p:cNvSpPr>
                  <a:spLocks/>
                </p:cNvSpPr>
                <p:nvPr/>
              </p:nvSpPr>
              <p:spPr bwMode="auto">
                <a:xfrm>
                  <a:off x="3629025" y="4739617"/>
                  <a:ext cx="21238" cy="580835"/>
                </a:xfrm>
                <a:custGeom>
                  <a:avLst/>
                  <a:gdLst>
                    <a:gd name="T0" fmla="*/ 2147483647 w 8"/>
                    <a:gd name="T1" fmla="*/ 0 h 221"/>
                    <a:gd name="T2" fmla="*/ 0 w 8"/>
                    <a:gd name="T3" fmla="*/ 2147483647 h 221"/>
                    <a:gd name="T4" fmla="*/ 0 w 8"/>
                    <a:gd name="T5" fmla="*/ 2147483647 h 221"/>
                    <a:gd name="T6" fmla="*/ 2147483647 w 8"/>
                    <a:gd name="T7" fmla="*/ 2147483647 h 221"/>
                    <a:gd name="T8" fmla="*/ 2147483647 w 8"/>
                    <a:gd name="T9" fmla="*/ 2147483647 h 221"/>
                    <a:gd name="T10" fmla="*/ 2147483647 w 8"/>
                    <a:gd name="T11" fmla="*/ 2147483647 h 221"/>
                    <a:gd name="T12" fmla="*/ 2147483647 w 8"/>
                    <a:gd name="T13" fmla="*/ 0 h 221"/>
                    <a:gd name="T14" fmla="*/ 0 w 8"/>
                    <a:gd name="T15" fmla="*/ 0 h 221"/>
                    <a:gd name="T16" fmla="*/ 0 w 8"/>
                    <a:gd name="T17" fmla="*/ 2147483647 h 221"/>
                    <a:gd name="T18" fmla="*/ 2147483647 w 8"/>
                    <a:gd name="T19" fmla="*/ 0 h 2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221"/>
                    <a:gd name="T32" fmla="*/ 8 w 8"/>
                    <a:gd name="T33" fmla="*/ 221 h 2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221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221"/>
                      </a:lnTo>
                      <a:lnTo>
                        <a:pt x="8" y="221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5" name="Freeform 39"/>
                <p:cNvSpPr>
                  <a:spLocks/>
                </p:cNvSpPr>
                <p:nvPr/>
              </p:nvSpPr>
              <p:spPr bwMode="auto">
                <a:xfrm>
                  <a:off x="3639644" y="4739617"/>
                  <a:ext cx="125908" cy="20380"/>
                </a:xfrm>
                <a:custGeom>
                  <a:avLst/>
                  <a:gdLst>
                    <a:gd name="T0" fmla="*/ 2147483647 w 49"/>
                    <a:gd name="T1" fmla="*/ 2147483647 h 8"/>
                    <a:gd name="T2" fmla="*/ 2147483647 w 49"/>
                    <a:gd name="T3" fmla="*/ 0 h 8"/>
                    <a:gd name="T4" fmla="*/ 0 w 49"/>
                    <a:gd name="T5" fmla="*/ 0 h 8"/>
                    <a:gd name="T6" fmla="*/ 0 w 49"/>
                    <a:gd name="T7" fmla="*/ 2147483647 h 8"/>
                    <a:gd name="T8" fmla="*/ 2147483647 w 49"/>
                    <a:gd name="T9" fmla="*/ 2147483647 h 8"/>
                    <a:gd name="T10" fmla="*/ 2147483647 w 49"/>
                    <a:gd name="T11" fmla="*/ 2147483647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8"/>
                    <a:gd name="T20" fmla="*/ 49 w 4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8">
                      <a:moveTo>
                        <a:pt x="49" y="4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9" y="8"/>
                      </a:lnTo>
                      <a:lnTo>
                        <a:pt x="49" y="4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6" name="Freeform 40"/>
                <p:cNvSpPr>
                  <a:spLocks/>
                </p:cNvSpPr>
                <p:nvPr/>
              </p:nvSpPr>
              <p:spPr bwMode="auto">
                <a:xfrm>
                  <a:off x="3694255" y="4688666"/>
                  <a:ext cx="144112" cy="126357"/>
                </a:xfrm>
                <a:custGeom>
                  <a:avLst/>
                  <a:gdLst>
                    <a:gd name="T0" fmla="*/ 2147483647 w 56"/>
                    <a:gd name="T1" fmla="*/ 2147483647 h 49"/>
                    <a:gd name="T2" fmla="*/ 0 w 56"/>
                    <a:gd name="T3" fmla="*/ 0 h 49"/>
                    <a:gd name="T4" fmla="*/ 0 w 56"/>
                    <a:gd name="T5" fmla="*/ 0 h 49"/>
                    <a:gd name="T6" fmla="*/ 0 w 56"/>
                    <a:gd name="T7" fmla="*/ 2147483647 h 49"/>
                    <a:gd name="T8" fmla="*/ 2147483647 w 56"/>
                    <a:gd name="T9" fmla="*/ 2147483647 h 49"/>
                    <a:gd name="T10" fmla="*/ 2147483647 w 56"/>
                    <a:gd name="T11" fmla="*/ 2147483647 h 49"/>
                    <a:gd name="T12" fmla="*/ 2147483647 w 56"/>
                    <a:gd name="T13" fmla="*/ 2147483647 h 49"/>
                    <a:gd name="T14" fmla="*/ 2147483647 w 56"/>
                    <a:gd name="T15" fmla="*/ 2147483647 h 49"/>
                    <a:gd name="T16" fmla="*/ 2147483647 w 56"/>
                    <a:gd name="T17" fmla="*/ 2147483647 h 49"/>
                    <a:gd name="T18" fmla="*/ 2147483647 w 56"/>
                    <a:gd name="T19" fmla="*/ 2147483647 h 49"/>
                    <a:gd name="T20" fmla="*/ 2147483647 w 56"/>
                    <a:gd name="T21" fmla="*/ 2147483647 h 49"/>
                    <a:gd name="T22" fmla="*/ 2147483647 w 56"/>
                    <a:gd name="T23" fmla="*/ 2147483647 h 49"/>
                    <a:gd name="T24" fmla="*/ 2147483647 w 56"/>
                    <a:gd name="T25" fmla="*/ 2147483647 h 49"/>
                    <a:gd name="T26" fmla="*/ 2147483647 w 56"/>
                    <a:gd name="T27" fmla="*/ 2147483647 h 49"/>
                    <a:gd name="T28" fmla="*/ 2147483647 w 56"/>
                    <a:gd name="T29" fmla="*/ 2147483647 h 49"/>
                    <a:gd name="T30" fmla="*/ 2147483647 w 56"/>
                    <a:gd name="T31" fmla="*/ 2147483647 h 49"/>
                    <a:gd name="T32" fmla="*/ 2147483647 w 56"/>
                    <a:gd name="T33" fmla="*/ 2147483647 h 49"/>
                    <a:gd name="T34" fmla="*/ 2147483647 w 56"/>
                    <a:gd name="T35" fmla="*/ 2147483647 h 49"/>
                    <a:gd name="T36" fmla="*/ 2147483647 w 56"/>
                    <a:gd name="T37" fmla="*/ 2147483647 h 49"/>
                    <a:gd name="T38" fmla="*/ 2147483647 w 56"/>
                    <a:gd name="T39" fmla="*/ 2147483647 h 49"/>
                    <a:gd name="T40" fmla="*/ 2147483647 w 56"/>
                    <a:gd name="T41" fmla="*/ 2147483647 h 49"/>
                    <a:gd name="T42" fmla="*/ 2147483647 w 56"/>
                    <a:gd name="T43" fmla="*/ 2147483647 h 49"/>
                    <a:gd name="T44" fmla="*/ 2147483647 w 56"/>
                    <a:gd name="T45" fmla="*/ 2147483647 h 49"/>
                    <a:gd name="T46" fmla="*/ 2147483647 w 56"/>
                    <a:gd name="T47" fmla="*/ 2147483647 h 49"/>
                    <a:gd name="T48" fmla="*/ 2147483647 w 56"/>
                    <a:gd name="T49" fmla="*/ 2147483647 h 49"/>
                    <a:gd name="T50" fmla="*/ 2147483647 w 56"/>
                    <a:gd name="T51" fmla="*/ 2147483647 h 49"/>
                    <a:gd name="T52" fmla="*/ 2147483647 w 56"/>
                    <a:gd name="T53" fmla="*/ 2147483647 h 49"/>
                    <a:gd name="T54" fmla="*/ 2147483647 w 56"/>
                    <a:gd name="T55" fmla="*/ 2147483647 h 49"/>
                    <a:gd name="T56" fmla="*/ 2147483647 w 56"/>
                    <a:gd name="T57" fmla="*/ 2147483647 h 49"/>
                    <a:gd name="T58" fmla="*/ 2147483647 w 56"/>
                    <a:gd name="T59" fmla="*/ 2147483647 h 49"/>
                    <a:gd name="T60" fmla="*/ 2147483647 w 56"/>
                    <a:gd name="T61" fmla="*/ 2147483647 h 49"/>
                    <a:gd name="T62" fmla="*/ 2147483647 w 56"/>
                    <a:gd name="T63" fmla="*/ 2147483647 h 49"/>
                    <a:gd name="T64" fmla="*/ 2147483647 w 56"/>
                    <a:gd name="T65" fmla="*/ 2147483647 h 49"/>
                    <a:gd name="T66" fmla="*/ 0 w 56"/>
                    <a:gd name="T67" fmla="*/ 2147483647 h 49"/>
                    <a:gd name="T68" fmla="*/ 0 w 56"/>
                    <a:gd name="T69" fmla="*/ 2147483647 h 49"/>
                    <a:gd name="T70" fmla="*/ 2147483647 w 56"/>
                    <a:gd name="T71" fmla="*/ 2147483647 h 49"/>
                    <a:gd name="T72" fmla="*/ 2147483647 w 56"/>
                    <a:gd name="T73" fmla="*/ 2147483647 h 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9"/>
                    <a:gd name="T113" fmla="*/ 56 w 56"/>
                    <a:gd name="T114" fmla="*/ 49 h 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9">
                      <a:moveTo>
                        <a:pt x="56" y="2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4" y="31"/>
                      </a:lnTo>
                      <a:lnTo>
                        <a:pt x="4" y="33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3" y="39"/>
                      </a:lnTo>
                      <a:lnTo>
                        <a:pt x="3" y="41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56" y="24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7" name="Freeform 41"/>
                <p:cNvSpPr>
                  <a:spLocks/>
                </p:cNvSpPr>
                <p:nvPr/>
              </p:nvSpPr>
              <p:spPr bwMode="auto">
                <a:xfrm>
                  <a:off x="4598371" y="4935267"/>
                  <a:ext cx="163833" cy="124319"/>
                </a:xfrm>
                <a:custGeom>
                  <a:avLst/>
                  <a:gdLst>
                    <a:gd name="T0" fmla="*/ 2147483647 w 64"/>
                    <a:gd name="T1" fmla="*/ 0 h 47"/>
                    <a:gd name="T2" fmla="*/ 2147483647 w 64"/>
                    <a:gd name="T3" fmla="*/ 0 h 47"/>
                    <a:gd name="T4" fmla="*/ 2147483647 w 64"/>
                    <a:gd name="T5" fmla="*/ 0 h 47"/>
                    <a:gd name="T6" fmla="*/ 2147483647 w 64"/>
                    <a:gd name="T7" fmla="*/ 2147483647 h 47"/>
                    <a:gd name="T8" fmla="*/ 2147483647 w 64"/>
                    <a:gd name="T9" fmla="*/ 2147483647 h 47"/>
                    <a:gd name="T10" fmla="*/ 2147483647 w 64"/>
                    <a:gd name="T11" fmla="*/ 2147483647 h 47"/>
                    <a:gd name="T12" fmla="*/ 2147483647 w 64"/>
                    <a:gd name="T13" fmla="*/ 2147483647 h 47"/>
                    <a:gd name="T14" fmla="*/ 2147483647 w 64"/>
                    <a:gd name="T15" fmla="*/ 2147483647 h 47"/>
                    <a:gd name="T16" fmla="*/ 2147483647 w 64"/>
                    <a:gd name="T17" fmla="*/ 2147483647 h 47"/>
                    <a:gd name="T18" fmla="*/ 2147483647 w 64"/>
                    <a:gd name="T19" fmla="*/ 2147483647 h 47"/>
                    <a:gd name="T20" fmla="*/ 2147483647 w 64"/>
                    <a:gd name="T21" fmla="*/ 2147483647 h 47"/>
                    <a:gd name="T22" fmla="*/ 2147483647 w 64"/>
                    <a:gd name="T23" fmla="*/ 2147483647 h 47"/>
                    <a:gd name="T24" fmla="*/ 2147483647 w 64"/>
                    <a:gd name="T25" fmla="*/ 2147483647 h 47"/>
                    <a:gd name="T26" fmla="*/ 2147483647 w 64"/>
                    <a:gd name="T27" fmla="*/ 2147483647 h 47"/>
                    <a:gd name="T28" fmla="*/ 2147483647 w 64"/>
                    <a:gd name="T29" fmla="*/ 2147483647 h 47"/>
                    <a:gd name="T30" fmla="*/ 2147483647 w 64"/>
                    <a:gd name="T31" fmla="*/ 2147483647 h 47"/>
                    <a:gd name="T32" fmla="*/ 2147483647 w 64"/>
                    <a:gd name="T33" fmla="*/ 2147483647 h 47"/>
                    <a:gd name="T34" fmla="*/ 2147483647 w 64"/>
                    <a:gd name="T35" fmla="*/ 2147483647 h 47"/>
                    <a:gd name="T36" fmla="*/ 2147483647 w 64"/>
                    <a:gd name="T37" fmla="*/ 2147483647 h 47"/>
                    <a:gd name="T38" fmla="*/ 2147483647 w 64"/>
                    <a:gd name="T39" fmla="*/ 2147483647 h 47"/>
                    <a:gd name="T40" fmla="*/ 2147483647 w 64"/>
                    <a:gd name="T41" fmla="*/ 2147483647 h 47"/>
                    <a:gd name="T42" fmla="*/ 2147483647 w 64"/>
                    <a:gd name="T43" fmla="*/ 2147483647 h 47"/>
                    <a:gd name="T44" fmla="*/ 2147483647 w 64"/>
                    <a:gd name="T45" fmla="*/ 2147483647 h 47"/>
                    <a:gd name="T46" fmla="*/ 2147483647 w 64"/>
                    <a:gd name="T47" fmla="*/ 2147483647 h 47"/>
                    <a:gd name="T48" fmla="*/ 2147483647 w 64"/>
                    <a:gd name="T49" fmla="*/ 2147483647 h 47"/>
                    <a:gd name="T50" fmla="*/ 2147483647 w 64"/>
                    <a:gd name="T51" fmla="*/ 2147483647 h 47"/>
                    <a:gd name="T52" fmla="*/ 0 w 64"/>
                    <a:gd name="T53" fmla="*/ 2147483647 h 47"/>
                    <a:gd name="T54" fmla="*/ 0 w 64"/>
                    <a:gd name="T55" fmla="*/ 2147483647 h 47"/>
                    <a:gd name="T56" fmla="*/ 0 w 64"/>
                    <a:gd name="T57" fmla="*/ 2147483647 h 47"/>
                    <a:gd name="T58" fmla="*/ 0 w 64"/>
                    <a:gd name="T59" fmla="*/ 2147483647 h 47"/>
                    <a:gd name="T60" fmla="*/ 2147483647 w 64"/>
                    <a:gd name="T61" fmla="*/ 2147483647 h 47"/>
                    <a:gd name="T62" fmla="*/ 2147483647 w 64"/>
                    <a:gd name="T63" fmla="*/ 2147483647 h 47"/>
                    <a:gd name="T64" fmla="*/ 2147483647 w 64"/>
                    <a:gd name="T65" fmla="*/ 2147483647 h 47"/>
                    <a:gd name="T66" fmla="*/ 2147483647 w 64"/>
                    <a:gd name="T67" fmla="*/ 2147483647 h 47"/>
                    <a:gd name="T68" fmla="*/ 2147483647 w 64"/>
                    <a:gd name="T69" fmla="*/ 2147483647 h 47"/>
                    <a:gd name="T70" fmla="*/ 2147483647 w 64"/>
                    <a:gd name="T71" fmla="*/ 0 h 47"/>
                    <a:gd name="T72" fmla="*/ 2147483647 w 64"/>
                    <a:gd name="T73" fmla="*/ 0 h 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4"/>
                    <a:gd name="T112" fmla="*/ 0 h 47"/>
                    <a:gd name="T113" fmla="*/ 64 w 64"/>
                    <a:gd name="T114" fmla="*/ 47 h 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4" h="47">
                      <a:moveTo>
                        <a:pt x="31" y="0"/>
                      </a:move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50" y="3"/>
                      </a:lnTo>
                      <a:lnTo>
                        <a:pt x="55" y="5"/>
                      </a:lnTo>
                      <a:lnTo>
                        <a:pt x="58" y="8"/>
                      </a:lnTo>
                      <a:lnTo>
                        <a:pt x="61" y="11"/>
                      </a:lnTo>
                      <a:lnTo>
                        <a:pt x="62" y="16"/>
                      </a:lnTo>
                      <a:lnTo>
                        <a:pt x="64" y="19"/>
                      </a:lnTo>
                      <a:lnTo>
                        <a:pt x="64" y="27"/>
                      </a:lnTo>
                      <a:lnTo>
                        <a:pt x="62" y="32"/>
                      </a:lnTo>
                      <a:lnTo>
                        <a:pt x="61" y="35"/>
                      </a:lnTo>
                      <a:lnTo>
                        <a:pt x="58" y="38"/>
                      </a:lnTo>
                      <a:lnTo>
                        <a:pt x="55" y="41"/>
                      </a:lnTo>
                      <a:lnTo>
                        <a:pt x="50" y="44"/>
                      </a:lnTo>
                      <a:lnTo>
                        <a:pt x="44" y="46"/>
                      </a:lnTo>
                      <a:lnTo>
                        <a:pt x="39" y="47"/>
                      </a:lnTo>
                      <a:lnTo>
                        <a:pt x="33" y="47"/>
                      </a:lnTo>
                      <a:lnTo>
                        <a:pt x="31" y="47"/>
                      </a:lnTo>
                      <a:lnTo>
                        <a:pt x="25" y="47"/>
                      </a:lnTo>
                      <a:lnTo>
                        <a:pt x="19" y="46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8"/>
                      </a:lnTo>
                      <a:lnTo>
                        <a:pt x="2" y="35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5" y="8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8" name="Rectangle 42"/>
                <p:cNvSpPr>
                  <a:spLocks noChangeArrowheads="1"/>
                </p:cNvSpPr>
                <p:nvPr/>
              </p:nvSpPr>
              <p:spPr bwMode="auto">
                <a:xfrm>
                  <a:off x="4639329" y="4935267"/>
                  <a:ext cx="63713" cy="146738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9" name="Freeform 43"/>
                <p:cNvSpPr>
                  <a:spLocks/>
                </p:cNvSpPr>
                <p:nvPr/>
              </p:nvSpPr>
              <p:spPr bwMode="auto">
                <a:xfrm>
                  <a:off x="4639329" y="4925076"/>
                  <a:ext cx="77366" cy="24456"/>
                </a:xfrm>
                <a:custGeom>
                  <a:avLst/>
                  <a:gdLst>
                    <a:gd name="T0" fmla="*/ 2147483647 w 29"/>
                    <a:gd name="T1" fmla="*/ 2147483647 h 9"/>
                    <a:gd name="T2" fmla="*/ 2147483647 w 29"/>
                    <a:gd name="T3" fmla="*/ 0 h 9"/>
                    <a:gd name="T4" fmla="*/ 0 w 29"/>
                    <a:gd name="T5" fmla="*/ 0 h 9"/>
                    <a:gd name="T6" fmla="*/ 0 w 29"/>
                    <a:gd name="T7" fmla="*/ 2147483647 h 9"/>
                    <a:gd name="T8" fmla="*/ 2147483647 w 29"/>
                    <a:gd name="T9" fmla="*/ 2147483647 h 9"/>
                    <a:gd name="T10" fmla="*/ 2147483647 w 29"/>
                    <a:gd name="T11" fmla="*/ 2147483647 h 9"/>
                    <a:gd name="T12" fmla="*/ 2147483647 w 29"/>
                    <a:gd name="T13" fmla="*/ 2147483647 h 9"/>
                    <a:gd name="T14" fmla="*/ 2147483647 w 29"/>
                    <a:gd name="T15" fmla="*/ 2147483647 h 9"/>
                    <a:gd name="T16" fmla="*/ 2147483647 w 29"/>
                    <a:gd name="T17" fmla="*/ 2147483647 h 9"/>
                    <a:gd name="T18" fmla="*/ 2147483647 w 29"/>
                    <a:gd name="T19" fmla="*/ 2147483647 h 9"/>
                    <a:gd name="T20" fmla="*/ 2147483647 w 29"/>
                    <a:gd name="T21" fmla="*/ 2147483647 h 9"/>
                    <a:gd name="T22" fmla="*/ 2147483647 w 29"/>
                    <a:gd name="T23" fmla="*/ 2147483647 h 9"/>
                    <a:gd name="T24" fmla="*/ 2147483647 w 29"/>
                    <a:gd name="T25" fmla="*/ 2147483647 h 9"/>
                    <a:gd name="T26" fmla="*/ 2147483647 w 29"/>
                    <a:gd name="T27" fmla="*/ 2147483647 h 9"/>
                    <a:gd name="T28" fmla="*/ 2147483647 w 29"/>
                    <a:gd name="T29" fmla="*/ 0 h 9"/>
                    <a:gd name="T30" fmla="*/ 2147483647 w 29"/>
                    <a:gd name="T31" fmla="*/ 2147483647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9"/>
                    <a:gd name="T50" fmla="*/ 29 w 29"/>
                    <a:gd name="T51" fmla="*/ 9 h 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9">
                      <a:moveTo>
                        <a:pt x="29" y="4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5" y="9"/>
                      </a:lnTo>
                      <a:lnTo>
                        <a:pt x="20" y="4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28" y="9"/>
                      </a:lnTo>
                      <a:lnTo>
                        <a:pt x="29" y="7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0" name="Freeform 44"/>
                <p:cNvSpPr>
                  <a:spLocks/>
                </p:cNvSpPr>
                <p:nvPr/>
              </p:nvSpPr>
              <p:spPr bwMode="auto">
                <a:xfrm>
                  <a:off x="4689390" y="4935267"/>
                  <a:ext cx="27306" cy="161003"/>
                </a:xfrm>
                <a:custGeom>
                  <a:avLst/>
                  <a:gdLst>
                    <a:gd name="T0" fmla="*/ 2147483647 w 9"/>
                    <a:gd name="T1" fmla="*/ 2147483647 h 60"/>
                    <a:gd name="T2" fmla="*/ 2147483647 w 9"/>
                    <a:gd name="T3" fmla="*/ 2147483647 h 60"/>
                    <a:gd name="T4" fmla="*/ 2147483647 w 9"/>
                    <a:gd name="T5" fmla="*/ 0 h 60"/>
                    <a:gd name="T6" fmla="*/ 0 w 9"/>
                    <a:gd name="T7" fmla="*/ 0 h 60"/>
                    <a:gd name="T8" fmla="*/ 0 w 9"/>
                    <a:gd name="T9" fmla="*/ 2147483647 h 60"/>
                    <a:gd name="T10" fmla="*/ 2147483647 w 9"/>
                    <a:gd name="T11" fmla="*/ 2147483647 h 60"/>
                    <a:gd name="T12" fmla="*/ 0 w 9"/>
                    <a:gd name="T13" fmla="*/ 2147483647 h 60"/>
                    <a:gd name="T14" fmla="*/ 0 w 9"/>
                    <a:gd name="T15" fmla="*/ 2147483647 h 60"/>
                    <a:gd name="T16" fmla="*/ 2147483647 w 9"/>
                    <a:gd name="T17" fmla="*/ 2147483647 h 60"/>
                    <a:gd name="T18" fmla="*/ 2147483647 w 9"/>
                    <a:gd name="T19" fmla="*/ 2147483647 h 60"/>
                    <a:gd name="T20" fmla="*/ 2147483647 w 9"/>
                    <a:gd name="T21" fmla="*/ 2147483647 h 60"/>
                    <a:gd name="T22" fmla="*/ 2147483647 w 9"/>
                    <a:gd name="T23" fmla="*/ 2147483647 h 60"/>
                    <a:gd name="T24" fmla="*/ 2147483647 w 9"/>
                    <a:gd name="T25" fmla="*/ 2147483647 h 60"/>
                    <a:gd name="T26" fmla="*/ 2147483647 w 9"/>
                    <a:gd name="T27" fmla="*/ 2147483647 h 60"/>
                    <a:gd name="T28" fmla="*/ 2147483647 w 9"/>
                    <a:gd name="T29" fmla="*/ 2147483647 h 60"/>
                    <a:gd name="T30" fmla="*/ 2147483647 w 9"/>
                    <a:gd name="T31" fmla="*/ 2147483647 h 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60"/>
                    <a:gd name="T50" fmla="*/ 9 w 9"/>
                    <a:gd name="T51" fmla="*/ 60 h 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60">
                      <a:moveTo>
                        <a:pt x="5" y="60"/>
                      </a:moveTo>
                      <a:lnTo>
                        <a:pt x="9" y="5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5" y="50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3" y="58"/>
                      </a:lnTo>
                      <a:lnTo>
                        <a:pt x="5" y="60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5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1" name="Freeform 45"/>
                <p:cNvSpPr>
                  <a:spLocks/>
                </p:cNvSpPr>
                <p:nvPr/>
              </p:nvSpPr>
              <p:spPr bwMode="auto">
                <a:xfrm>
                  <a:off x="4625677" y="5069777"/>
                  <a:ext cx="77365" cy="26494"/>
                </a:xfrm>
                <a:custGeom>
                  <a:avLst/>
                  <a:gdLst>
                    <a:gd name="T0" fmla="*/ 0 w 30"/>
                    <a:gd name="T1" fmla="*/ 2147483647 h 10"/>
                    <a:gd name="T2" fmla="*/ 2147483647 w 30"/>
                    <a:gd name="T3" fmla="*/ 2147483647 h 10"/>
                    <a:gd name="T4" fmla="*/ 2147483647 w 30"/>
                    <a:gd name="T5" fmla="*/ 2147483647 h 10"/>
                    <a:gd name="T6" fmla="*/ 2147483647 w 30"/>
                    <a:gd name="T7" fmla="*/ 0 h 10"/>
                    <a:gd name="T8" fmla="*/ 2147483647 w 30"/>
                    <a:gd name="T9" fmla="*/ 0 h 10"/>
                    <a:gd name="T10" fmla="*/ 2147483647 w 30"/>
                    <a:gd name="T11" fmla="*/ 2147483647 h 10"/>
                    <a:gd name="T12" fmla="*/ 2147483647 w 30"/>
                    <a:gd name="T13" fmla="*/ 0 h 10"/>
                    <a:gd name="T14" fmla="*/ 2147483647 w 30"/>
                    <a:gd name="T15" fmla="*/ 0 h 10"/>
                    <a:gd name="T16" fmla="*/ 2147483647 w 30"/>
                    <a:gd name="T17" fmla="*/ 2147483647 h 10"/>
                    <a:gd name="T18" fmla="*/ 0 w 30"/>
                    <a:gd name="T19" fmla="*/ 2147483647 h 10"/>
                    <a:gd name="T20" fmla="*/ 0 w 30"/>
                    <a:gd name="T21" fmla="*/ 2147483647 h 10"/>
                    <a:gd name="T22" fmla="*/ 0 w 30"/>
                    <a:gd name="T23" fmla="*/ 2147483647 h 10"/>
                    <a:gd name="T24" fmla="*/ 2147483647 w 30"/>
                    <a:gd name="T25" fmla="*/ 2147483647 h 10"/>
                    <a:gd name="T26" fmla="*/ 2147483647 w 30"/>
                    <a:gd name="T27" fmla="*/ 2147483647 h 10"/>
                    <a:gd name="T28" fmla="*/ 2147483647 w 30"/>
                    <a:gd name="T29" fmla="*/ 2147483647 h 10"/>
                    <a:gd name="T30" fmla="*/ 0 w 30"/>
                    <a:gd name="T31" fmla="*/ 2147483647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10"/>
                    <a:gd name="T50" fmla="*/ 30 w 30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10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2" name="Freeform 46"/>
                <p:cNvSpPr>
                  <a:spLocks/>
                </p:cNvSpPr>
                <p:nvPr/>
              </p:nvSpPr>
              <p:spPr bwMode="auto">
                <a:xfrm>
                  <a:off x="4625677" y="4925076"/>
                  <a:ext cx="24272" cy="156928"/>
                </a:xfrm>
                <a:custGeom>
                  <a:avLst/>
                  <a:gdLst>
                    <a:gd name="T0" fmla="*/ 2147483647 w 9"/>
                    <a:gd name="T1" fmla="*/ 0 h 59"/>
                    <a:gd name="T2" fmla="*/ 0 w 9"/>
                    <a:gd name="T3" fmla="*/ 2147483647 h 59"/>
                    <a:gd name="T4" fmla="*/ 0 w 9"/>
                    <a:gd name="T5" fmla="*/ 2147483647 h 59"/>
                    <a:gd name="T6" fmla="*/ 2147483647 w 9"/>
                    <a:gd name="T7" fmla="*/ 2147483647 h 59"/>
                    <a:gd name="T8" fmla="*/ 2147483647 w 9"/>
                    <a:gd name="T9" fmla="*/ 2147483647 h 59"/>
                    <a:gd name="T10" fmla="*/ 2147483647 w 9"/>
                    <a:gd name="T11" fmla="*/ 2147483647 h 59"/>
                    <a:gd name="T12" fmla="*/ 2147483647 w 9"/>
                    <a:gd name="T13" fmla="*/ 2147483647 h 59"/>
                    <a:gd name="T14" fmla="*/ 2147483647 w 9"/>
                    <a:gd name="T15" fmla="*/ 2147483647 h 59"/>
                    <a:gd name="T16" fmla="*/ 2147483647 w 9"/>
                    <a:gd name="T17" fmla="*/ 2147483647 h 59"/>
                    <a:gd name="T18" fmla="*/ 2147483647 w 9"/>
                    <a:gd name="T19" fmla="*/ 2147483647 h 59"/>
                    <a:gd name="T20" fmla="*/ 2147483647 w 9"/>
                    <a:gd name="T21" fmla="*/ 0 h 59"/>
                    <a:gd name="T22" fmla="*/ 2147483647 w 9"/>
                    <a:gd name="T23" fmla="*/ 2147483647 h 59"/>
                    <a:gd name="T24" fmla="*/ 2147483647 w 9"/>
                    <a:gd name="T25" fmla="*/ 2147483647 h 59"/>
                    <a:gd name="T26" fmla="*/ 0 w 9"/>
                    <a:gd name="T27" fmla="*/ 2147483647 h 59"/>
                    <a:gd name="T28" fmla="*/ 0 w 9"/>
                    <a:gd name="T29" fmla="*/ 2147483647 h 59"/>
                    <a:gd name="T30" fmla="*/ 2147483647 w 9"/>
                    <a:gd name="T31" fmla="*/ 0 h 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59"/>
                    <a:gd name="T50" fmla="*/ 9 w 9"/>
                    <a:gd name="T51" fmla="*/ 59 h 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59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0" y="59"/>
                      </a:lnTo>
                      <a:lnTo>
                        <a:pt x="9" y="59"/>
                      </a:lnTo>
                      <a:lnTo>
                        <a:pt x="9" y="4"/>
                      </a:lnTo>
                      <a:lnTo>
                        <a:pt x="5" y="9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3" name="Freeform 47"/>
                <p:cNvSpPr>
                  <a:spLocks/>
                </p:cNvSpPr>
                <p:nvPr/>
              </p:nvSpPr>
              <p:spPr bwMode="auto">
                <a:xfrm>
                  <a:off x="4175135" y="4925076"/>
                  <a:ext cx="165351" cy="124320"/>
                </a:xfrm>
                <a:custGeom>
                  <a:avLst/>
                  <a:gdLst>
                    <a:gd name="T0" fmla="*/ 2147483647 w 65"/>
                    <a:gd name="T1" fmla="*/ 0 h 47"/>
                    <a:gd name="T2" fmla="*/ 2147483647 w 65"/>
                    <a:gd name="T3" fmla="*/ 0 h 47"/>
                    <a:gd name="T4" fmla="*/ 2147483647 w 65"/>
                    <a:gd name="T5" fmla="*/ 0 h 47"/>
                    <a:gd name="T6" fmla="*/ 2147483647 w 65"/>
                    <a:gd name="T7" fmla="*/ 2147483647 h 47"/>
                    <a:gd name="T8" fmla="*/ 2147483647 w 65"/>
                    <a:gd name="T9" fmla="*/ 2147483647 h 47"/>
                    <a:gd name="T10" fmla="*/ 2147483647 w 65"/>
                    <a:gd name="T11" fmla="*/ 2147483647 h 47"/>
                    <a:gd name="T12" fmla="*/ 2147483647 w 65"/>
                    <a:gd name="T13" fmla="*/ 2147483647 h 47"/>
                    <a:gd name="T14" fmla="*/ 2147483647 w 65"/>
                    <a:gd name="T15" fmla="*/ 2147483647 h 47"/>
                    <a:gd name="T16" fmla="*/ 2147483647 w 65"/>
                    <a:gd name="T17" fmla="*/ 2147483647 h 47"/>
                    <a:gd name="T18" fmla="*/ 2147483647 w 65"/>
                    <a:gd name="T19" fmla="*/ 2147483647 h 47"/>
                    <a:gd name="T20" fmla="*/ 2147483647 w 65"/>
                    <a:gd name="T21" fmla="*/ 2147483647 h 47"/>
                    <a:gd name="T22" fmla="*/ 2147483647 w 65"/>
                    <a:gd name="T23" fmla="*/ 2147483647 h 47"/>
                    <a:gd name="T24" fmla="*/ 2147483647 w 65"/>
                    <a:gd name="T25" fmla="*/ 2147483647 h 47"/>
                    <a:gd name="T26" fmla="*/ 2147483647 w 65"/>
                    <a:gd name="T27" fmla="*/ 2147483647 h 47"/>
                    <a:gd name="T28" fmla="*/ 2147483647 w 65"/>
                    <a:gd name="T29" fmla="*/ 2147483647 h 47"/>
                    <a:gd name="T30" fmla="*/ 2147483647 w 65"/>
                    <a:gd name="T31" fmla="*/ 2147483647 h 47"/>
                    <a:gd name="T32" fmla="*/ 2147483647 w 65"/>
                    <a:gd name="T33" fmla="*/ 2147483647 h 47"/>
                    <a:gd name="T34" fmla="*/ 2147483647 w 65"/>
                    <a:gd name="T35" fmla="*/ 2147483647 h 47"/>
                    <a:gd name="T36" fmla="*/ 2147483647 w 65"/>
                    <a:gd name="T37" fmla="*/ 2147483647 h 47"/>
                    <a:gd name="T38" fmla="*/ 2147483647 w 65"/>
                    <a:gd name="T39" fmla="*/ 2147483647 h 47"/>
                    <a:gd name="T40" fmla="*/ 2147483647 w 65"/>
                    <a:gd name="T41" fmla="*/ 2147483647 h 47"/>
                    <a:gd name="T42" fmla="*/ 2147483647 w 65"/>
                    <a:gd name="T43" fmla="*/ 2147483647 h 47"/>
                    <a:gd name="T44" fmla="*/ 2147483647 w 65"/>
                    <a:gd name="T45" fmla="*/ 2147483647 h 47"/>
                    <a:gd name="T46" fmla="*/ 2147483647 w 65"/>
                    <a:gd name="T47" fmla="*/ 2147483647 h 47"/>
                    <a:gd name="T48" fmla="*/ 2147483647 w 65"/>
                    <a:gd name="T49" fmla="*/ 2147483647 h 47"/>
                    <a:gd name="T50" fmla="*/ 2147483647 w 65"/>
                    <a:gd name="T51" fmla="*/ 2147483647 h 47"/>
                    <a:gd name="T52" fmla="*/ 2147483647 w 65"/>
                    <a:gd name="T53" fmla="*/ 2147483647 h 47"/>
                    <a:gd name="T54" fmla="*/ 0 w 65"/>
                    <a:gd name="T55" fmla="*/ 2147483647 h 47"/>
                    <a:gd name="T56" fmla="*/ 0 w 65"/>
                    <a:gd name="T57" fmla="*/ 2147483647 h 47"/>
                    <a:gd name="T58" fmla="*/ 2147483647 w 65"/>
                    <a:gd name="T59" fmla="*/ 2147483647 h 47"/>
                    <a:gd name="T60" fmla="*/ 2147483647 w 65"/>
                    <a:gd name="T61" fmla="*/ 2147483647 h 47"/>
                    <a:gd name="T62" fmla="*/ 2147483647 w 65"/>
                    <a:gd name="T63" fmla="*/ 2147483647 h 47"/>
                    <a:gd name="T64" fmla="*/ 2147483647 w 65"/>
                    <a:gd name="T65" fmla="*/ 2147483647 h 47"/>
                    <a:gd name="T66" fmla="*/ 2147483647 w 65"/>
                    <a:gd name="T67" fmla="*/ 2147483647 h 47"/>
                    <a:gd name="T68" fmla="*/ 2147483647 w 65"/>
                    <a:gd name="T69" fmla="*/ 2147483647 h 47"/>
                    <a:gd name="T70" fmla="*/ 2147483647 w 65"/>
                    <a:gd name="T71" fmla="*/ 0 h 47"/>
                    <a:gd name="T72" fmla="*/ 2147483647 w 65"/>
                    <a:gd name="T73" fmla="*/ 0 h 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5"/>
                    <a:gd name="T112" fmla="*/ 0 h 47"/>
                    <a:gd name="T113" fmla="*/ 65 w 65"/>
                    <a:gd name="T114" fmla="*/ 47 h 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5" h="47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5" y="1"/>
                      </a:lnTo>
                      <a:lnTo>
                        <a:pt x="51" y="3"/>
                      </a:lnTo>
                      <a:lnTo>
                        <a:pt x="56" y="6"/>
                      </a:lnTo>
                      <a:lnTo>
                        <a:pt x="59" y="7"/>
                      </a:lnTo>
                      <a:lnTo>
                        <a:pt x="62" y="12"/>
                      </a:lnTo>
                      <a:lnTo>
                        <a:pt x="64" y="15"/>
                      </a:lnTo>
                      <a:lnTo>
                        <a:pt x="65" y="18"/>
                      </a:lnTo>
                      <a:lnTo>
                        <a:pt x="65" y="28"/>
                      </a:lnTo>
                      <a:lnTo>
                        <a:pt x="64" y="31"/>
                      </a:lnTo>
                      <a:lnTo>
                        <a:pt x="62" y="34"/>
                      </a:lnTo>
                      <a:lnTo>
                        <a:pt x="59" y="39"/>
                      </a:lnTo>
                      <a:lnTo>
                        <a:pt x="56" y="40"/>
                      </a:lnTo>
                      <a:lnTo>
                        <a:pt x="51" y="43"/>
                      </a:lnTo>
                      <a:lnTo>
                        <a:pt x="45" y="45"/>
                      </a:lnTo>
                      <a:lnTo>
                        <a:pt x="39" y="47"/>
                      </a:lnTo>
                      <a:lnTo>
                        <a:pt x="32" y="47"/>
                      </a:lnTo>
                      <a:lnTo>
                        <a:pt x="26" y="47"/>
                      </a:lnTo>
                      <a:lnTo>
                        <a:pt x="20" y="45"/>
                      </a:lnTo>
                      <a:lnTo>
                        <a:pt x="14" y="43"/>
                      </a:lnTo>
                      <a:lnTo>
                        <a:pt x="9" y="40"/>
                      </a:lnTo>
                      <a:lnTo>
                        <a:pt x="6" y="39"/>
                      </a:lnTo>
                      <a:lnTo>
                        <a:pt x="3" y="34"/>
                      </a:lnTo>
                      <a:lnTo>
                        <a:pt x="1" y="31"/>
                      </a:lnTo>
                      <a:lnTo>
                        <a:pt x="0" y="28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3" y="12"/>
                      </a:lnTo>
                      <a:lnTo>
                        <a:pt x="6" y="7"/>
                      </a:lnTo>
                      <a:lnTo>
                        <a:pt x="9" y="6"/>
                      </a:lnTo>
                      <a:lnTo>
                        <a:pt x="14" y="3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4" name="Rectangle 48"/>
                <p:cNvSpPr>
                  <a:spLocks noChangeArrowheads="1"/>
                </p:cNvSpPr>
                <p:nvPr/>
              </p:nvSpPr>
              <p:spPr bwMode="auto">
                <a:xfrm>
                  <a:off x="4228230" y="4935267"/>
                  <a:ext cx="60679" cy="146738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5" name="Freeform 49"/>
                <p:cNvSpPr>
                  <a:spLocks/>
                </p:cNvSpPr>
                <p:nvPr/>
              </p:nvSpPr>
              <p:spPr bwMode="auto">
                <a:xfrm>
                  <a:off x="4228230" y="4925076"/>
                  <a:ext cx="78883" cy="24456"/>
                </a:xfrm>
                <a:custGeom>
                  <a:avLst/>
                  <a:gdLst>
                    <a:gd name="T0" fmla="*/ 2147483647 w 30"/>
                    <a:gd name="T1" fmla="*/ 2147483647 h 9"/>
                    <a:gd name="T2" fmla="*/ 2147483647 w 30"/>
                    <a:gd name="T3" fmla="*/ 0 h 9"/>
                    <a:gd name="T4" fmla="*/ 0 w 30"/>
                    <a:gd name="T5" fmla="*/ 0 h 9"/>
                    <a:gd name="T6" fmla="*/ 0 w 30"/>
                    <a:gd name="T7" fmla="*/ 2147483647 h 9"/>
                    <a:gd name="T8" fmla="*/ 2147483647 w 30"/>
                    <a:gd name="T9" fmla="*/ 2147483647 h 9"/>
                    <a:gd name="T10" fmla="*/ 2147483647 w 30"/>
                    <a:gd name="T11" fmla="*/ 2147483647 h 9"/>
                    <a:gd name="T12" fmla="*/ 2147483647 w 30"/>
                    <a:gd name="T13" fmla="*/ 2147483647 h 9"/>
                    <a:gd name="T14" fmla="*/ 2147483647 w 30"/>
                    <a:gd name="T15" fmla="*/ 2147483647 h 9"/>
                    <a:gd name="T16" fmla="*/ 2147483647 w 30"/>
                    <a:gd name="T17" fmla="*/ 2147483647 h 9"/>
                    <a:gd name="T18" fmla="*/ 2147483647 w 30"/>
                    <a:gd name="T19" fmla="*/ 2147483647 h 9"/>
                    <a:gd name="T20" fmla="*/ 2147483647 w 30"/>
                    <a:gd name="T21" fmla="*/ 2147483647 h 9"/>
                    <a:gd name="T22" fmla="*/ 2147483647 w 30"/>
                    <a:gd name="T23" fmla="*/ 2147483647 h 9"/>
                    <a:gd name="T24" fmla="*/ 2147483647 w 30"/>
                    <a:gd name="T25" fmla="*/ 2147483647 h 9"/>
                    <a:gd name="T26" fmla="*/ 2147483647 w 30"/>
                    <a:gd name="T27" fmla="*/ 2147483647 h 9"/>
                    <a:gd name="T28" fmla="*/ 2147483647 w 30"/>
                    <a:gd name="T29" fmla="*/ 0 h 9"/>
                    <a:gd name="T30" fmla="*/ 2147483647 w 30"/>
                    <a:gd name="T31" fmla="*/ 2147483647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9"/>
                    <a:gd name="T50" fmla="*/ 30 w 30"/>
                    <a:gd name="T51" fmla="*/ 9 h 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9">
                      <a:moveTo>
                        <a:pt x="30" y="4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5" y="9"/>
                      </a:lnTo>
                      <a:lnTo>
                        <a:pt x="21" y="4"/>
                      </a:lnTo>
                      <a:lnTo>
                        <a:pt x="25" y="9"/>
                      </a:lnTo>
                      <a:lnTo>
                        <a:pt x="27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6" name="Freeform 50"/>
                <p:cNvSpPr>
                  <a:spLocks/>
                </p:cNvSpPr>
                <p:nvPr/>
              </p:nvSpPr>
              <p:spPr bwMode="auto">
                <a:xfrm>
                  <a:off x="4282841" y="4935267"/>
                  <a:ext cx="24272" cy="161003"/>
                </a:xfrm>
                <a:custGeom>
                  <a:avLst/>
                  <a:gdLst>
                    <a:gd name="T0" fmla="*/ 2147483647 w 9"/>
                    <a:gd name="T1" fmla="*/ 2147483647 h 60"/>
                    <a:gd name="T2" fmla="*/ 2147483647 w 9"/>
                    <a:gd name="T3" fmla="*/ 2147483647 h 60"/>
                    <a:gd name="T4" fmla="*/ 2147483647 w 9"/>
                    <a:gd name="T5" fmla="*/ 0 h 60"/>
                    <a:gd name="T6" fmla="*/ 0 w 9"/>
                    <a:gd name="T7" fmla="*/ 0 h 60"/>
                    <a:gd name="T8" fmla="*/ 0 w 9"/>
                    <a:gd name="T9" fmla="*/ 2147483647 h 60"/>
                    <a:gd name="T10" fmla="*/ 2147483647 w 9"/>
                    <a:gd name="T11" fmla="*/ 2147483647 h 60"/>
                    <a:gd name="T12" fmla="*/ 0 w 9"/>
                    <a:gd name="T13" fmla="*/ 2147483647 h 60"/>
                    <a:gd name="T14" fmla="*/ 0 w 9"/>
                    <a:gd name="T15" fmla="*/ 2147483647 h 60"/>
                    <a:gd name="T16" fmla="*/ 2147483647 w 9"/>
                    <a:gd name="T17" fmla="*/ 2147483647 h 60"/>
                    <a:gd name="T18" fmla="*/ 2147483647 w 9"/>
                    <a:gd name="T19" fmla="*/ 2147483647 h 60"/>
                    <a:gd name="T20" fmla="*/ 2147483647 w 9"/>
                    <a:gd name="T21" fmla="*/ 2147483647 h 60"/>
                    <a:gd name="T22" fmla="*/ 2147483647 w 9"/>
                    <a:gd name="T23" fmla="*/ 2147483647 h 60"/>
                    <a:gd name="T24" fmla="*/ 2147483647 w 9"/>
                    <a:gd name="T25" fmla="*/ 2147483647 h 60"/>
                    <a:gd name="T26" fmla="*/ 2147483647 w 9"/>
                    <a:gd name="T27" fmla="*/ 2147483647 h 60"/>
                    <a:gd name="T28" fmla="*/ 2147483647 w 9"/>
                    <a:gd name="T29" fmla="*/ 2147483647 h 60"/>
                    <a:gd name="T30" fmla="*/ 2147483647 w 9"/>
                    <a:gd name="T31" fmla="*/ 2147483647 h 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60"/>
                    <a:gd name="T50" fmla="*/ 9 w 9"/>
                    <a:gd name="T51" fmla="*/ 60 h 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60">
                      <a:moveTo>
                        <a:pt x="4" y="60"/>
                      </a:moveTo>
                      <a:lnTo>
                        <a:pt x="9" y="5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" y="50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4" y="60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8" y="57"/>
                      </a:lnTo>
                      <a:lnTo>
                        <a:pt x="9" y="55"/>
                      </a:lnTo>
                      <a:lnTo>
                        <a:pt x="4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7" name="Freeform 51"/>
                <p:cNvSpPr>
                  <a:spLocks/>
                </p:cNvSpPr>
                <p:nvPr/>
              </p:nvSpPr>
              <p:spPr bwMode="auto">
                <a:xfrm>
                  <a:off x="4217611" y="5069777"/>
                  <a:ext cx="71298" cy="26494"/>
                </a:xfrm>
                <a:custGeom>
                  <a:avLst/>
                  <a:gdLst>
                    <a:gd name="T0" fmla="*/ 0 w 29"/>
                    <a:gd name="T1" fmla="*/ 2147483647 h 10"/>
                    <a:gd name="T2" fmla="*/ 2147483647 w 29"/>
                    <a:gd name="T3" fmla="*/ 2147483647 h 10"/>
                    <a:gd name="T4" fmla="*/ 2147483647 w 29"/>
                    <a:gd name="T5" fmla="*/ 2147483647 h 10"/>
                    <a:gd name="T6" fmla="*/ 2147483647 w 29"/>
                    <a:gd name="T7" fmla="*/ 0 h 10"/>
                    <a:gd name="T8" fmla="*/ 2147483647 w 29"/>
                    <a:gd name="T9" fmla="*/ 0 h 10"/>
                    <a:gd name="T10" fmla="*/ 2147483647 w 29"/>
                    <a:gd name="T11" fmla="*/ 2147483647 h 10"/>
                    <a:gd name="T12" fmla="*/ 2147483647 w 29"/>
                    <a:gd name="T13" fmla="*/ 0 h 10"/>
                    <a:gd name="T14" fmla="*/ 2147483647 w 29"/>
                    <a:gd name="T15" fmla="*/ 0 h 10"/>
                    <a:gd name="T16" fmla="*/ 0 w 29"/>
                    <a:gd name="T17" fmla="*/ 2147483647 h 10"/>
                    <a:gd name="T18" fmla="*/ 0 w 29"/>
                    <a:gd name="T19" fmla="*/ 2147483647 h 10"/>
                    <a:gd name="T20" fmla="*/ 0 w 29"/>
                    <a:gd name="T21" fmla="*/ 2147483647 h 10"/>
                    <a:gd name="T22" fmla="*/ 0 w 29"/>
                    <a:gd name="T23" fmla="*/ 2147483647 h 10"/>
                    <a:gd name="T24" fmla="*/ 0 w 29"/>
                    <a:gd name="T25" fmla="*/ 2147483647 h 10"/>
                    <a:gd name="T26" fmla="*/ 2147483647 w 29"/>
                    <a:gd name="T27" fmla="*/ 2147483647 h 10"/>
                    <a:gd name="T28" fmla="*/ 2147483647 w 29"/>
                    <a:gd name="T29" fmla="*/ 2147483647 h 10"/>
                    <a:gd name="T30" fmla="*/ 0 w 29"/>
                    <a:gd name="T31" fmla="*/ 2147483647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10"/>
                    <a:gd name="T50" fmla="*/ 29 w 29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10">
                      <a:moveTo>
                        <a:pt x="0" y="5"/>
                      </a:moveTo>
                      <a:lnTo>
                        <a:pt x="4" y="10"/>
                      </a:lnTo>
                      <a:lnTo>
                        <a:pt x="29" y="1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4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8" name="Freeform 52"/>
                <p:cNvSpPr>
                  <a:spLocks/>
                </p:cNvSpPr>
                <p:nvPr/>
              </p:nvSpPr>
              <p:spPr bwMode="auto">
                <a:xfrm>
                  <a:off x="4217611" y="4925076"/>
                  <a:ext cx="22755" cy="156928"/>
                </a:xfrm>
                <a:custGeom>
                  <a:avLst/>
                  <a:gdLst>
                    <a:gd name="T0" fmla="*/ 2147483647 w 9"/>
                    <a:gd name="T1" fmla="*/ 0 h 59"/>
                    <a:gd name="T2" fmla="*/ 0 w 9"/>
                    <a:gd name="T3" fmla="*/ 2147483647 h 59"/>
                    <a:gd name="T4" fmla="*/ 0 w 9"/>
                    <a:gd name="T5" fmla="*/ 2147483647 h 59"/>
                    <a:gd name="T6" fmla="*/ 2147483647 w 9"/>
                    <a:gd name="T7" fmla="*/ 2147483647 h 59"/>
                    <a:gd name="T8" fmla="*/ 2147483647 w 9"/>
                    <a:gd name="T9" fmla="*/ 2147483647 h 59"/>
                    <a:gd name="T10" fmla="*/ 2147483647 w 9"/>
                    <a:gd name="T11" fmla="*/ 2147483647 h 59"/>
                    <a:gd name="T12" fmla="*/ 2147483647 w 9"/>
                    <a:gd name="T13" fmla="*/ 2147483647 h 59"/>
                    <a:gd name="T14" fmla="*/ 2147483647 w 9"/>
                    <a:gd name="T15" fmla="*/ 2147483647 h 59"/>
                    <a:gd name="T16" fmla="*/ 2147483647 w 9"/>
                    <a:gd name="T17" fmla="*/ 2147483647 h 59"/>
                    <a:gd name="T18" fmla="*/ 2147483647 w 9"/>
                    <a:gd name="T19" fmla="*/ 2147483647 h 59"/>
                    <a:gd name="T20" fmla="*/ 2147483647 w 9"/>
                    <a:gd name="T21" fmla="*/ 0 h 59"/>
                    <a:gd name="T22" fmla="*/ 2147483647 w 9"/>
                    <a:gd name="T23" fmla="*/ 2147483647 h 59"/>
                    <a:gd name="T24" fmla="*/ 2147483647 w 9"/>
                    <a:gd name="T25" fmla="*/ 2147483647 h 59"/>
                    <a:gd name="T26" fmla="*/ 0 w 9"/>
                    <a:gd name="T27" fmla="*/ 2147483647 h 59"/>
                    <a:gd name="T28" fmla="*/ 0 w 9"/>
                    <a:gd name="T29" fmla="*/ 2147483647 h 59"/>
                    <a:gd name="T30" fmla="*/ 2147483647 w 9"/>
                    <a:gd name="T31" fmla="*/ 0 h 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59"/>
                    <a:gd name="T50" fmla="*/ 9 w 9"/>
                    <a:gd name="T51" fmla="*/ 59 h 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59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59"/>
                      </a:lnTo>
                      <a:lnTo>
                        <a:pt x="9" y="59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9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9" name="Freeform 53"/>
                <p:cNvSpPr>
                  <a:spLocks/>
                </p:cNvSpPr>
                <p:nvPr/>
              </p:nvSpPr>
              <p:spPr bwMode="auto">
                <a:xfrm>
                  <a:off x="4985199" y="4935267"/>
                  <a:ext cx="165351" cy="124319"/>
                </a:xfrm>
                <a:custGeom>
                  <a:avLst/>
                  <a:gdLst>
                    <a:gd name="T0" fmla="*/ 2147483647 w 64"/>
                    <a:gd name="T1" fmla="*/ 0 h 47"/>
                    <a:gd name="T2" fmla="*/ 2147483647 w 64"/>
                    <a:gd name="T3" fmla="*/ 0 h 47"/>
                    <a:gd name="T4" fmla="*/ 2147483647 w 64"/>
                    <a:gd name="T5" fmla="*/ 0 h 47"/>
                    <a:gd name="T6" fmla="*/ 2147483647 w 64"/>
                    <a:gd name="T7" fmla="*/ 2147483647 h 47"/>
                    <a:gd name="T8" fmla="*/ 2147483647 w 64"/>
                    <a:gd name="T9" fmla="*/ 2147483647 h 47"/>
                    <a:gd name="T10" fmla="*/ 2147483647 w 64"/>
                    <a:gd name="T11" fmla="*/ 2147483647 h 47"/>
                    <a:gd name="T12" fmla="*/ 2147483647 w 64"/>
                    <a:gd name="T13" fmla="*/ 2147483647 h 47"/>
                    <a:gd name="T14" fmla="*/ 2147483647 w 64"/>
                    <a:gd name="T15" fmla="*/ 2147483647 h 47"/>
                    <a:gd name="T16" fmla="*/ 2147483647 w 64"/>
                    <a:gd name="T17" fmla="*/ 2147483647 h 47"/>
                    <a:gd name="T18" fmla="*/ 2147483647 w 64"/>
                    <a:gd name="T19" fmla="*/ 2147483647 h 47"/>
                    <a:gd name="T20" fmla="*/ 2147483647 w 64"/>
                    <a:gd name="T21" fmla="*/ 2147483647 h 47"/>
                    <a:gd name="T22" fmla="*/ 2147483647 w 64"/>
                    <a:gd name="T23" fmla="*/ 2147483647 h 47"/>
                    <a:gd name="T24" fmla="*/ 2147483647 w 64"/>
                    <a:gd name="T25" fmla="*/ 2147483647 h 47"/>
                    <a:gd name="T26" fmla="*/ 2147483647 w 64"/>
                    <a:gd name="T27" fmla="*/ 2147483647 h 47"/>
                    <a:gd name="T28" fmla="*/ 2147483647 w 64"/>
                    <a:gd name="T29" fmla="*/ 2147483647 h 47"/>
                    <a:gd name="T30" fmla="*/ 2147483647 w 64"/>
                    <a:gd name="T31" fmla="*/ 2147483647 h 47"/>
                    <a:gd name="T32" fmla="*/ 2147483647 w 64"/>
                    <a:gd name="T33" fmla="*/ 2147483647 h 47"/>
                    <a:gd name="T34" fmla="*/ 2147483647 w 64"/>
                    <a:gd name="T35" fmla="*/ 2147483647 h 47"/>
                    <a:gd name="T36" fmla="*/ 2147483647 w 64"/>
                    <a:gd name="T37" fmla="*/ 2147483647 h 47"/>
                    <a:gd name="T38" fmla="*/ 2147483647 w 64"/>
                    <a:gd name="T39" fmla="*/ 2147483647 h 47"/>
                    <a:gd name="T40" fmla="*/ 2147483647 w 64"/>
                    <a:gd name="T41" fmla="*/ 2147483647 h 47"/>
                    <a:gd name="T42" fmla="*/ 2147483647 w 64"/>
                    <a:gd name="T43" fmla="*/ 2147483647 h 47"/>
                    <a:gd name="T44" fmla="*/ 2147483647 w 64"/>
                    <a:gd name="T45" fmla="*/ 2147483647 h 47"/>
                    <a:gd name="T46" fmla="*/ 2147483647 w 64"/>
                    <a:gd name="T47" fmla="*/ 2147483647 h 47"/>
                    <a:gd name="T48" fmla="*/ 2147483647 w 64"/>
                    <a:gd name="T49" fmla="*/ 2147483647 h 47"/>
                    <a:gd name="T50" fmla="*/ 2147483647 w 64"/>
                    <a:gd name="T51" fmla="*/ 2147483647 h 47"/>
                    <a:gd name="T52" fmla="*/ 0 w 64"/>
                    <a:gd name="T53" fmla="*/ 2147483647 h 47"/>
                    <a:gd name="T54" fmla="*/ 0 w 64"/>
                    <a:gd name="T55" fmla="*/ 2147483647 h 47"/>
                    <a:gd name="T56" fmla="*/ 0 w 64"/>
                    <a:gd name="T57" fmla="*/ 2147483647 h 47"/>
                    <a:gd name="T58" fmla="*/ 0 w 64"/>
                    <a:gd name="T59" fmla="*/ 2147483647 h 47"/>
                    <a:gd name="T60" fmla="*/ 2147483647 w 64"/>
                    <a:gd name="T61" fmla="*/ 2147483647 h 47"/>
                    <a:gd name="T62" fmla="*/ 2147483647 w 64"/>
                    <a:gd name="T63" fmla="*/ 2147483647 h 47"/>
                    <a:gd name="T64" fmla="*/ 2147483647 w 64"/>
                    <a:gd name="T65" fmla="*/ 2147483647 h 47"/>
                    <a:gd name="T66" fmla="*/ 2147483647 w 64"/>
                    <a:gd name="T67" fmla="*/ 2147483647 h 47"/>
                    <a:gd name="T68" fmla="*/ 2147483647 w 64"/>
                    <a:gd name="T69" fmla="*/ 2147483647 h 47"/>
                    <a:gd name="T70" fmla="*/ 2147483647 w 64"/>
                    <a:gd name="T71" fmla="*/ 0 h 47"/>
                    <a:gd name="T72" fmla="*/ 2147483647 w 64"/>
                    <a:gd name="T73" fmla="*/ 0 h 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4"/>
                    <a:gd name="T112" fmla="*/ 0 h 47"/>
                    <a:gd name="T113" fmla="*/ 64 w 64"/>
                    <a:gd name="T114" fmla="*/ 47 h 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4" h="47">
                      <a:moveTo>
                        <a:pt x="31" y="0"/>
                      </a:move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50" y="3"/>
                      </a:lnTo>
                      <a:lnTo>
                        <a:pt x="55" y="7"/>
                      </a:lnTo>
                      <a:lnTo>
                        <a:pt x="58" y="8"/>
                      </a:lnTo>
                      <a:lnTo>
                        <a:pt x="61" y="13"/>
                      </a:lnTo>
                      <a:lnTo>
                        <a:pt x="64" y="16"/>
                      </a:lnTo>
                      <a:lnTo>
                        <a:pt x="64" y="19"/>
                      </a:lnTo>
                      <a:lnTo>
                        <a:pt x="64" y="28"/>
                      </a:lnTo>
                      <a:lnTo>
                        <a:pt x="64" y="32"/>
                      </a:lnTo>
                      <a:lnTo>
                        <a:pt x="61" y="35"/>
                      </a:lnTo>
                      <a:lnTo>
                        <a:pt x="58" y="39"/>
                      </a:lnTo>
                      <a:lnTo>
                        <a:pt x="55" y="41"/>
                      </a:lnTo>
                      <a:lnTo>
                        <a:pt x="50" y="44"/>
                      </a:lnTo>
                      <a:lnTo>
                        <a:pt x="44" y="46"/>
                      </a:lnTo>
                      <a:lnTo>
                        <a:pt x="39" y="47"/>
                      </a:lnTo>
                      <a:lnTo>
                        <a:pt x="33" y="47"/>
                      </a:lnTo>
                      <a:lnTo>
                        <a:pt x="31" y="47"/>
                      </a:lnTo>
                      <a:lnTo>
                        <a:pt x="25" y="47"/>
                      </a:lnTo>
                      <a:lnTo>
                        <a:pt x="19" y="46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9"/>
                      </a:lnTo>
                      <a:lnTo>
                        <a:pt x="1" y="35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5" y="8"/>
                      </a:lnTo>
                      <a:lnTo>
                        <a:pt x="9" y="7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0" name="Rectangle 54"/>
                <p:cNvSpPr>
                  <a:spLocks noChangeArrowheads="1"/>
                </p:cNvSpPr>
                <p:nvPr/>
              </p:nvSpPr>
              <p:spPr bwMode="auto">
                <a:xfrm>
                  <a:off x="5032226" y="4935267"/>
                  <a:ext cx="65229" cy="146738"/>
                </a:xfrm>
                <a:prstGeom prst="rect">
                  <a:avLst/>
                </a:prstGeom>
                <a:solidFill>
                  <a:srgbClr val="0092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1" name="Freeform 55"/>
                <p:cNvSpPr>
                  <a:spLocks/>
                </p:cNvSpPr>
                <p:nvPr/>
              </p:nvSpPr>
              <p:spPr bwMode="auto">
                <a:xfrm>
                  <a:off x="5032226" y="4925076"/>
                  <a:ext cx="75849" cy="24456"/>
                </a:xfrm>
                <a:custGeom>
                  <a:avLst/>
                  <a:gdLst>
                    <a:gd name="T0" fmla="*/ 2147483647 w 29"/>
                    <a:gd name="T1" fmla="*/ 2147483647 h 9"/>
                    <a:gd name="T2" fmla="*/ 2147483647 w 29"/>
                    <a:gd name="T3" fmla="*/ 0 h 9"/>
                    <a:gd name="T4" fmla="*/ 0 w 29"/>
                    <a:gd name="T5" fmla="*/ 0 h 9"/>
                    <a:gd name="T6" fmla="*/ 0 w 29"/>
                    <a:gd name="T7" fmla="*/ 2147483647 h 9"/>
                    <a:gd name="T8" fmla="*/ 2147483647 w 29"/>
                    <a:gd name="T9" fmla="*/ 2147483647 h 9"/>
                    <a:gd name="T10" fmla="*/ 2147483647 w 29"/>
                    <a:gd name="T11" fmla="*/ 2147483647 h 9"/>
                    <a:gd name="T12" fmla="*/ 2147483647 w 29"/>
                    <a:gd name="T13" fmla="*/ 2147483647 h 9"/>
                    <a:gd name="T14" fmla="*/ 2147483647 w 29"/>
                    <a:gd name="T15" fmla="*/ 2147483647 h 9"/>
                    <a:gd name="T16" fmla="*/ 2147483647 w 29"/>
                    <a:gd name="T17" fmla="*/ 2147483647 h 9"/>
                    <a:gd name="T18" fmla="*/ 2147483647 w 29"/>
                    <a:gd name="T19" fmla="*/ 2147483647 h 9"/>
                    <a:gd name="T20" fmla="*/ 2147483647 w 29"/>
                    <a:gd name="T21" fmla="*/ 2147483647 h 9"/>
                    <a:gd name="T22" fmla="*/ 2147483647 w 29"/>
                    <a:gd name="T23" fmla="*/ 2147483647 h 9"/>
                    <a:gd name="T24" fmla="*/ 2147483647 w 29"/>
                    <a:gd name="T25" fmla="*/ 2147483647 h 9"/>
                    <a:gd name="T26" fmla="*/ 2147483647 w 29"/>
                    <a:gd name="T27" fmla="*/ 2147483647 h 9"/>
                    <a:gd name="T28" fmla="*/ 2147483647 w 29"/>
                    <a:gd name="T29" fmla="*/ 0 h 9"/>
                    <a:gd name="T30" fmla="*/ 2147483647 w 29"/>
                    <a:gd name="T31" fmla="*/ 2147483647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9"/>
                    <a:gd name="T50" fmla="*/ 29 w 29"/>
                    <a:gd name="T51" fmla="*/ 9 h 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9">
                      <a:moveTo>
                        <a:pt x="29" y="4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5" y="9"/>
                      </a:lnTo>
                      <a:lnTo>
                        <a:pt x="20" y="4"/>
                      </a:lnTo>
                      <a:lnTo>
                        <a:pt x="25" y="9"/>
                      </a:lnTo>
                      <a:lnTo>
                        <a:pt x="28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2" name="Freeform 56"/>
                <p:cNvSpPr>
                  <a:spLocks/>
                </p:cNvSpPr>
                <p:nvPr/>
              </p:nvSpPr>
              <p:spPr bwMode="auto">
                <a:xfrm>
                  <a:off x="5086837" y="4935267"/>
                  <a:ext cx="21238" cy="161003"/>
                </a:xfrm>
                <a:custGeom>
                  <a:avLst/>
                  <a:gdLst>
                    <a:gd name="T0" fmla="*/ 2147483647 w 9"/>
                    <a:gd name="T1" fmla="*/ 2147483647 h 60"/>
                    <a:gd name="T2" fmla="*/ 2147483647 w 9"/>
                    <a:gd name="T3" fmla="*/ 2147483647 h 60"/>
                    <a:gd name="T4" fmla="*/ 2147483647 w 9"/>
                    <a:gd name="T5" fmla="*/ 0 h 60"/>
                    <a:gd name="T6" fmla="*/ 0 w 9"/>
                    <a:gd name="T7" fmla="*/ 0 h 60"/>
                    <a:gd name="T8" fmla="*/ 0 w 9"/>
                    <a:gd name="T9" fmla="*/ 2147483647 h 60"/>
                    <a:gd name="T10" fmla="*/ 2147483647 w 9"/>
                    <a:gd name="T11" fmla="*/ 2147483647 h 60"/>
                    <a:gd name="T12" fmla="*/ 0 w 9"/>
                    <a:gd name="T13" fmla="*/ 2147483647 h 60"/>
                    <a:gd name="T14" fmla="*/ 2147483647 w 9"/>
                    <a:gd name="T15" fmla="*/ 2147483647 h 60"/>
                    <a:gd name="T16" fmla="*/ 2147483647 w 9"/>
                    <a:gd name="T17" fmla="*/ 2147483647 h 60"/>
                    <a:gd name="T18" fmla="*/ 2147483647 w 9"/>
                    <a:gd name="T19" fmla="*/ 2147483647 h 60"/>
                    <a:gd name="T20" fmla="*/ 2147483647 w 9"/>
                    <a:gd name="T21" fmla="*/ 2147483647 h 60"/>
                    <a:gd name="T22" fmla="*/ 2147483647 w 9"/>
                    <a:gd name="T23" fmla="*/ 2147483647 h 60"/>
                    <a:gd name="T24" fmla="*/ 2147483647 w 9"/>
                    <a:gd name="T25" fmla="*/ 2147483647 h 60"/>
                    <a:gd name="T26" fmla="*/ 2147483647 w 9"/>
                    <a:gd name="T27" fmla="*/ 2147483647 h 60"/>
                    <a:gd name="T28" fmla="*/ 2147483647 w 9"/>
                    <a:gd name="T29" fmla="*/ 2147483647 h 60"/>
                    <a:gd name="T30" fmla="*/ 2147483647 w 9"/>
                    <a:gd name="T31" fmla="*/ 2147483647 h 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60"/>
                    <a:gd name="T50" fmla="*/ 9 w 9"/>
                    <a:gd name="T51" fmla="*/ 60 h 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60">
                      <a:moveTo>
                        <a:pt x="5" y="60"/>
                      </a:moveTo>
                      <a:lnTo>
                        <a:pt x="9" y="5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5" y="50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1" y="58"/>
                      </a:lnTo>
                      <a:lnTo>
                        <a:pt x="3" y="58"/>
                      </a:lnTo>
                      <a:lnTo>
                        <a:pt x="5" y="60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5" y="60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3" name="Freeform 57"/>
                <p:cNvSpPr>
                  <a:spLocks/>
                </p:cNvSpPr>
                <p:nvPr/>
              </p:nvSpPr>
              <p:spPr bwMode="auto">
                <a:xfrm>
                  <a:off x="5021607" y="5069777"/>
                  <a:ext cx="75849" cy="26494"/>
                </a:xfrm>
                <a:custGeom>
                  <a:avLst/>
                  <a:gdLst>
                    <a:gd name="T0" fmla="*/ 0 w 30"/>
                    <a:gd name="T1" fmla="*/ 2147483647 h 10"/>
                    <a:gd name="T2" fmla="*/ 2147483647 w 30"/>
                    <a:gd name="T3" fmla="*/ 2147483647 h 10"/>
                    <a:gd name="T4" fmla="*/ 2147483647 w 30"/>
                    <a:gd name="T5" fmla="*/ 2147483647 h 10"/>
                    <a:gd name="T6" fmla="*/ 2147483647 w 30"/>
                    <a:gd name="T7" fmla="*/ 0 h 10"/>
                    <a:gd name="T8" fmla="*/ 2147483647 w 30"/>
                    <a:gd name="T9" fmla="*/ 0 h 10"/>
                    <a:gd name="T10" fmla="*/ 2147483647 w 30"/>
                    <a:gd name="T11" fmla="*/ 2147483647 h 10"/>
                    <a:gd name="T12" fmla="*/ 2147483647 w 30"/>
                    <a:gd name="T13" fmla="*/ 0 h 10"/>
                    <a:gd name="T14" fmla="*/ 2147483647 w 30"/>
                    <a:gd name="T15" fmla="*/ 0 h 10"/>
                    <a:gd name="T16" fmla="*/ 2147483647 w 30"/>
                    <a:gd name="T17" fmla="*/ 2147483647 h 10"/>
                    <a:gd name="T18" fmla="*/ 2147483647 w 30"/>
                    <a:gd name="T19" fmla="*/ 2147483647 h 10"/>
                    <a:gd name="T20" fmla="*/ 0 w 30"/>
                    <a:gd name="T21" fmla="*/ 2147483647 h 10"/>
                    <a:gd name="T22" fmla="*/ 2147483647 w 30"/>
                    <a:gd name="T23" fmla="*/ 2147483647 h 10"/>
                    <a:gd name="T24" fmla="*/ 2147483647 w 30"/>
                    <a:gd name="T25" fmla="*/ 2147483647 h 10"/>
                    <a:gd name="T26" fmla="*/ 2147483647 w 30"/>
                    <a:gd name="T27" fmla="*/ 2147483647 h 10"/>
                    <a:gd name="T28" fmla="*/ 2147483647 w 30"/>
                    <a:gd name="T29" fmla="*/ 2147483647 h 10"/>
                    <a:gd name="T30" fmla="*/ 0 w 30"/>
                    <a:gd name="T31" fmla="*/ 2147483647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10"/>
                    <a:gd name="T50" fmla="*/ 30 w 30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10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4" name="Freeform 58"/>
                <p:cNvSpPr>
                  <a:spLocks/>
                </p:cNvSpPr>
                <p:nvPr/>
              </p:nvSpPr>
              <p:spPr bwMode="auto">
                <a:xfrm>
                  <a:off x="5021607" y="4925076"/>
                  <a:ext cx="21238" cy="156928"/>
                </a:xfrm>
                <a:custGeom>
                  <a:avLst/>
                  <a:gdLst>
                    <a:gd name="T0" fmla="*/ 2147483647 w 9"/>
                    <a:gd name="T1" fmla="*/ 0 h 59"/>
                    <a:gd name="T2" fmla="*/ 0 w 9"/>
                    <a:gd name="T3" fmla="*/ 2147483647 h 59"/>
                    <a:gd name="T4" fmla="*/ 0 w 9"/>
                    <a:gd name="T5" fmla="*/ 2147483647 h 59"/>
                    <a:gd name="T6" fmla="*/ 2147483647 w 9"/>
                    <a:gd name="T7" fmla="*/ 2147483647 h 59"/>
                    <a:gd name="T8" fmla="*/ 2147483647 w 9"/>
                    <a:gd name="T9" fmla="*/ 2147483647 h 59"/>
                    <a:gd name="T10" fmla="*/ 2147483647 w 9"/>
                    <a:gd name="T11" fmla="*/ 2147483647 h 59"/>
                    <a:gd name="T12" fmla="*/ 2147483647 w 9"/>
                    <a:gd name="T13" fmla="*/ 2147483647 h 59"/>
                    <a:gd name="T14" fmla="*/ 2147483647 w 9"/>
                    <a:gd name="T15" fmla="*/ 2147483647 h 59"/>
                    <a:gd name="T16" fmla="*/ 2147483647 w 9"/>
                    <a:gd name="T17" fmla="*/ 2147483647 h 59"/>
                    <a:gd name="T18" fmla="*/ 2147483647 w 9"/>
                    <a:gd name="T19" fmla="*/ 2147483647 h 59"/>
                    <a:gd name="T20" fmla="*/ 2147483647 w 9"/>
                    <a:gd name="T21" fmla="*/ 0 h 59"/>
                    <a:gd name="T22" fmla="*/ 2147483647 w 9"/>
                    <a:gd name="T23" fmla="*/ 2147483647 h 59"/>
                    <a:gd name="T24" fmla="*/ 2147483647 w 9"/>
                    <a:gd name="T25" fmla="*/ 2147483647 h 59"/>
                    <a:gd name="T26" fmla="*/ 2147483647 w 9"/>
                    <a:gd name="T27" fmla="*/ 2147483647 h 59"/>
                    <a:gd name="T28" fmla="*/ 0 w 9"/>
                    <a:gd name="T29" fmla="*/ 2147483647 h 59"/>
                    <a:gd name="T30" fmla="*/ 2147483647 w 9"/>
                    <a:gd name="T31" fmla="*/ 0 h 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59"/>
                    <a:gd name="T50" fmla="*/ 9 w 9"/>
                    <a:gd name="T51" fmla="*/ 59 h 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59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0" y="59"/>
                      </a:lnTo>
                      <a:lnTo>
                        <a:pt x="9" y="59"/>
                      </a:lnTo>
                      <a:lnTo>
                        <a:pt x="9" y="4"/>
                      </a:lnTo>
                      <a:lnTo>
                        <a:pt x="5" y="9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5" name="Freeform 59"/>
                <p:cNvSpPr>
                  <a:spLocks/>
                </p:cNvSpPr>
                <p:nvPr/>
              </p:nvSpPr>
              <p:spPr bwMode="auto">
                <a:xfrm>
                  <a:off x="4244916" y="4662172"/>
                  <a:ext cx="37925" cy="40760"/>
                </a:xfrm>
                <a:custGeom>
                  <a:avLst/>
                  <a:gdLst>
                    <a:gd name="T0" fmla="*/ 2147483647 w 15"/>
                    <a:gd name="T1" fmla="*/ 0 h 15"/>
                    <a:gd name="T2" fmla="*/ 2147483647 w 15"/>
                    <a:gd name="T3" fmla="*/ 0 h 15"/>
                    <a:gd name="T4" fmla="*/ 2147483647 w 15"/>
                    <a:gd name="T5" fmla="*/ 0 h 15"/>
                    <a:gd name="T6" fmla="*/ 2147483647 w 15"/>
                    <a:gd name="T7" fmla="*/ 2147483647 h 15"/>
                    <a:gd name="T8" fmla="*/ 2147483647 w 15"/>
                    <a:gd name="T9" fmla="*/ 2147483647 h 15"/>
                    <a:gd name="T10" fmla="*/ 2147483647 w 15"/>
                    <a:gd name="T11" fmla="*/ 2147483647 h 15"/>
                    <a:gd name="T12" fmla="*/ 2147483647 w 15"/>
                    <a:gd name="T13" fmla="*/ 2147483647 h 15"/>
                    <a:gd name="T14" fmla="*/ 2147483647 w 15"/>
                    <a:gd name="T15" fmla="*/ 2147483647 h 15"/>
                    <a:gd name="T16" fmla="*/ 2147483647 w 15"/>
                    <a:gd name="T17" fmla="*/ 2147483647 h 15"/>
                    <a:gd name="T18" fmla="*/ 2147483647 w 15"/>
                    <a:gd name="T19" fmla="*/ 2147483647 h 15"/>
                    <a:gd name="T20" fmla="*/ 2147483647 w 15"/>
                    <a:gd name="T21" fmla="*/ 2147483647 h 15"/>
                    <a:gd name="T22" fmla="*/ 2147483647 w 15"/>
                    <a:gd name="T23" fmla="*/ 2147483647 h 15"/>
                    <a:gd name="T24" fmla="*/ 2147483647 w 15"/>
                    <a:gd name="T25" fmla="*/ 2147483647 h 15"/>
                    <a:gd name="T26" fmla="*/ 2147483647 w 15"/>
                    <a:gd name="T27" fmla="*/ 2147483647 h 15"/>
                    <a:gd name="T28" fmla="*/ 2147483647 w 15"/>
                    <a:gd name="T29" fmla="*/ 2147483647 h 15"/>
                    <a:gd name="T30" fmla="*/ 2147483647 w 15"/>
                    <a:gd name="T31" fmla="*/ 2147483647 h 15"/>
                    <a:gd name="T32" fmla="*/ 2147483647 w 15"/>
                    <a:gd name="T33" fmla="*/ 2147483647 h 15"/>
                    <a:gd name="T34" fmla="*/ 2147483647 w 15"/>
                    <a:gd name="T35" fmla="*/ 2147483647 h 15"/>
                    <a:gd name="T36" fmla="*/ 2147483647 w 15"/>
                    <a:gd name="T37" fmla="*/ 2147483647 h 15"/>
                    <a:gd name="T38" fmla="*/ 2147483647 w 15"/>
                    <a:gd name="T39" fmla="*/ 2147483647 h 15"/>
                    <a:gd name="T40" fmla="*/ 2147483647 w 15"/>
                    <a:gd name="T41" fmla="*/ 2147483647 h 15"/>
                    <a:gd name="T42" fmla="*/ 0 w 15"/>
                    <a:gd name="T43" fmla="*/ 2147483647 h 15"/>
                    <a:gd name="T44" fmla="*/ 0 w 15"/>
                    <a:gd name="T45" fmla="*/ 2147483647 h 15"/>
                    <a:gd name="T46" fmla="*/ 0 w 15"/>
                    <a:gd name="T47" fmla="*/ 2147483647 h 15"/>
                    <a:gd name="T48" fmla="*/ 0 w 15"/>
                    <a:gd name="T49" fmla="*/ 2147483647 h 15"/>
                    <a:gd name="T50" fmla="*/ 0 w 15"/>
                    <a:gd name="T51" fmla="*/ 2147483647 h 15"/>
                    <a:gd name="T52" fmla="*/ 0 w 15"/>
                    <a:gd name="T53" fmla="*/ 2147483647 h 15"/>
                    <a:gd name="T54" fmla="*/ 0 w 15"/>
                    <a:gd name="T55" fmla="*/ 2147483647 h 15"/>
                    <a:gd name="T56" fmla="*/ 2147483647 w 15"/>
                    <a:gd name="T57" fmla="*/ 2147483647 h 15"/>
                    <a:gd name="T58" fmla="*/ 2147483647 w 15"/>
                    <a:gd name="T59" fmla="*/ 2147483647 h 15"/>
                    <a:gd name="T60" fmla="*/ 2147483647 w 15"/>
                    <a:gd name="T61" fmla="*/ 0 h 15"/>
                    <a:gd name="T62" fmla="*/ 2147483647 w 15"/>
                    <a:gd name="T63" fmla="*/ 0 h 15"/>
                    <a:gd name="T64" fmla="*/ 2147483647 w 1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5"/>
                    <a:gd name="T101" fmla="*/ 15 w 1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5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6" name="Freeform 60"/>
                <p:cNvSpPr>
                  <a:spLocks/>
                </p:cNvSpPr>
                <p:nvPr/>
              </p:nvSpPr>
              <p:spPr bwMode="auto">
                <a:xfrm>
                  <a:off x="4264637" y="4658096"/>
                  <a:ext cx="22754" cy="28532"/>
                </a:xfrm>
                <a:custGeom>
                  <a:avLst/>
                  <a:gdLst>
                    <a:gd name="T0" fmla="*/ 2147483647 w 10"/>
                    <a:gd name="T1" fmla="*/ 2147483647 h 10"/>
                    <a:gd name="T2" fmla="*/ 2147483647 w 10"/>
                    <a:gd name="T3" fmla="*/ 2147483647 h 10"/>
                    <a:gd name="T4" fmla="*/ 2147483647 w 10"/>
                    <a:gd name="T5" fmla="*/ 2147483647 h 10"/>
                    <a:gd name="T6" fmla="*/ 2147483647 w 10"/>
                    <a:gd name="T7" fmla="*/ 2147483647 h 10"/>
                    <a:gd name="T8" fmla="*/ 2147483647 w 10"/>
                    <a:gd name="T9" fmla="*/ 2147483647 h 10"/>
                    <a:gd name="T10" fmla="*/ 2147483647 w 10"/>
                    <a:gd name="T11" fmla="*/ 2147483647 h 10"/>
                    <a:gd name="T12" fmla="*/ 2147483647 w 10"/>
                    <a:gd name="T13" fmla="*/ 2147483647 h 10"/>
                    <a:gd name="T14" fmla="*/ 2147483647 w 10"/>
                    <a:gd name="T15" fmla="*/ 0 h 10"/>
                    <a:gd name="T16" fmla="*/ 2147483647 w 10"/>
                    <a:gd name="T17" fmla="*/ 0 h 10"/>
                    <a:gd name="T18" fmla="*/ 0 w 10"/>
                    <a:gd name="T19" fmla="*/ 0 h 10"/>
                    <a:gd name="T20" fmla="*/ 0 w 10"/>
                    <a:gd name="T21" fmla="*/ 2147483647 h 10"/>
                    <a:gd name="T22" fmla="*/ 2147483647 w 10"/>
                    <a:gd name="T23" fmla="*/ 2147483647 h 10"/>
                    <a:gd name="T24" fmla="*/ 2147483647 w 10"/>
                    <a:gd name="T25" fmla="*/ 2147483647 h 10"/>
                    <a:gd name="T26" fmla="*/ 2147483647 w 10"/>
                    <a:gd name="T27" fmla="*/ 2147483647 h 10"/>
                    <a:gd name="T28" fmla="*/ 2147483647 w 10"/>
                    <a:gd name="T29" fmla="*/ 2147483647 h 10"/>
                    <a:gd name="T30" fmla="*/ 2147483647 w 10"/>
                    <a:gd name="T31" fmla="*/ 2147483647 h 10"/>
                    <a:gd name="T32" fmla="*/ 2147483647 w 10"/>
                    <a:gd name="T33" fmla="*/ 2147483647 h 10"/>
                    <a:gd name="T34" fmla="*/ 2147483647 w 10"/>
                    <a:gd name="T35" fmla="*/ 2147483647 h 10"/>
                    <a:gd name="T36" fmla="*/ 2147483647 w 10"/>
                    <a:gd name="T37" fmla="*/ 2147483647 h 10"/>
                    <a:gd name="T38" fmla="*/ 2147483647 w 10"/>
                    <a:gd name="T39" fmla="*/ 2147483647 h 10"/>
                    <a:gd name="T40" fmla="*/ 2147483647 w 10"/>
                    <a:gd name="T41" fmla="*/ 214748364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0"/>
                    <a:gd name="T65" fmla="*/ 10 w 10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0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5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7" name="Freeform 61"/>
                <p:cNvSpPr>
                  <a:spLocks/>
                </p:cNvSpPr>
                <p:nvPr/>
              </p:nvSpPr>
              <p:spPr bwMode="auto">
                <a:xfrm>
                  <a:off x="4264637" y="4686629"/>
                  <a:ext cx="22754" cy="22418"/>
                </a:xfrm>
                <a:custGeom>
                  <a:avLst/>
                  <a:gdLst>
                    <a:gd name="T0" fmla="*/ 0 w 10"/>
                    <a:gd name="T1" fmla="*/ 2147483647 h 9"/>
                    <a:gd name="T2" fmla="*/ 0 w 10"/>
                    <a:gd name="T3" fmla="*/ 2147483647 h 9"/>
                    <a:gd name="T4" fmla="*/ 2147483647 w 10"/>
                    <a:gd name="T5" fmla="*/ 2147483647 h 9"/>
                    <a:gd name="T6" fmla="*/ 2147483647 w 10"/>
                    <a:gd name="T7" fmla="*/ 2147483647 h 9"/>
                    <a:gd name="T8" fmla="*/ 2147483647 w 10"/>
                    <a:gd name="T9" fmla="*/ 2147483647 h 9"/>
                    <a:gd name="T10" fmla="*/ 2147483647 w 10"/>
                    <a:gd name="T11" fmla="*/ 2147483647 h 9"/>
                    <a:gd name="T12" fmla="*/ 2147483647 w 10"/>
                    <a:gd name="T13" fmla="*/ 2147483647 h 9"/>
                    <a:gd name="T14" fmla="*/ 2147483647 w 10"/>
                    <a:gd name="T15" fmla="*/ 2147483647 h 9"/>
                    <a:gd name="T16" fmla="*/ 2147483647 w 10"/>
                    <a:gd name="T17" fmla="*/ 2147483647 h 9"/>
                    <a:gd name="T18" fmla="*/ 2147483647 w 10"/>
                    <a:gd name="T19" fmla="*/ 0 h 9"/>
                    <a:gd name="T20" fmla="*/ 2147483647 w 10"/>
                    <a:gd name="T21" fmla="*/ 0 h 9"/>
                    <a:gd name="T22" fmla="*/ 2147483647 w 10"/>
                    <a:gd name="T23" fmla="*/ 2147483647 h 9"/>
                    <a:gd name="T24" fmla="*/ 2147483647 w 10"/>
                    <a:gd name="T25" fmla="*/ 2147483647 h 9"/>
                    <a:gd name="T26" fmla="*/ 2147483647 w 10"/>
                    <a:gd name="T27" fmla="*/ 2147483647 h 9"/>
                    <a:gd name="T28" fmla="*/ 2147483647 w 10"/>
                    <a:gd name="T29" fmla="*/ 2147483647 h 9"/>
                    <a:gd name="T30" fmla="*/ 2147483647 w 10"/>
                    <a:gd name="T31" fmla="*/ 2147483647 h 9"/>
                    <a:gd name="T32" fmla="*/ 2147483647 w 10"/>
                    <a:gd name="T33" fmla="*/ 2147483647 h 9"/>
                    <a:gd name="T34" fmla="*/ 2147483647 w 10"/>
                    <a:gd name="T35" fmla="*/ 2147483647 h 9"/>
                    <a:gd name="T36" fmla="*/ 0 w 10"/>
                    <a:gd name="T37" fmla="*/ 2147483647 h 9"/>
                    <a:gd name="T38" fmla="*/ 0 w 10"/>
                    <a:gd name="T39" fmla="*/ 2147483647 h 9"/>
                    <a:gd name="T40" fmla="*/ 0 w 10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"/>
                    <a:gd name="T65" fmla="*/ 10 w 10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8" name="Freeform 62"/>
                <p:cNvSpPr>
                  <a:spLocks/>
                </p:cNvSpPr>
                <p:nvPr/>
              </p:nvSpPr>
              <p:spPr bwMode="auto">
                <a:xfrm>
                  <a:off x="4240366" y="4686629"/>
                  <a:ext cx="24272" cy="22418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2147483647 h 9"/>
                    <a:gd name="T6" fmla="*/ 0 w 9"/>
                    <a:gd name="T7" fmla="*/ 2147483647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2147483647 w 9"/>
                    <a:gd name="T15" fmla="*/ 2147483647 h 9"/>
                    <a:gd name="T16" fmla="*/ 2147483647 w 9"/>
                    <a:gd name="T17" fmla="*/ 2147483647 h 9"/>
                    <a:gd name="T18" fmla="*/ 2147483647 w 9"/>
                    <a:gd name="T19" fmla="*/ 2147483647 h 9"/>
                    <a:gd name="T20" fmla="*/ 2147483647 w 9"/>
                    <a:gd name="T21" fmla="*/ 2147483647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2147483647 w 9"/>
                    <a:gd name="T37" fmla="*/ 0 h 9"/>
                    <a:gd name="T38" fmla="*/ 2147483647 w 9"/>
                    <a:gd name="T39" fmla="*/ 0 h 9"/>
                    <a:gd name="T40" fmla="*/ 0 w 9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9" y="9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9" name="Freeform 63"/>
                <p:cNvSpPr>
                  <a:spLocks/>
                </p:cNvSpPr>
                <p:nvPr/>
              </p:nvSpPr>
              <p:spPr bwMode="auto">
                <a:xfrm>
                  <a:off x="4240366" y="4658096"/>
                  <a:ext cx="24272" cy="28532"/>
                </a:xfrm>
                <a:custGeom>
                  <a:avLst/>
                  <a:gdLst>
                    <a:gd name="T0" fmla="*/ 2147483647 w 9"/>
                    <a:gd name="T1" fmla="*/ 0 h 10"/>
                    <a:gd name="T2" fmla="*/ 2147483647 w 9"/>
                    <a:gd name="T3" fmla="*/ 0 h 10"/>
                    <a:gd name="T4" fmla="*/ 2147483647 w 9"/>
                    <a:gd name="T5" fmla="*/ 0 h 10"/>
                    <a:gd name="T6" fmla="*/ 2147483647 w 9"/>
                    <a:gd name="T7" fmla="*/ 0 h 10"/>
                    <a:gd name="T8" fmla="*/ 2147483647 w 9"/>
                    <a:gd name="T9" fmla="*/ 2147483647 h 10"/>
                    <a:gd name="T10" fmla="*/ 2147483647 w 9"/>
                    <a:gd name="T11" fmla="*/ 2147483647 h 10"/>
                    <a:gd name="T12" fmla="*/ 2147483647 w 9"/>
                    <a:gd name="T13" fmla="*/ 2147483647 h 10"/>
                    <a:gd name="T14" fmla="*/ 0 w 9"/>
                    <a:gd name="T15" fmla="*/ 2147483647 h 10"/>
                    <a:gd name="T16" fmla="*/ 0 w 9"/>
                    <a:gd name="T17" fmla="*/ 2147483647 h 10"/>
                    <a:gd name="T18" fmla="*/ 0 w 9"/>
                    <a:gd name="T19" fmla="*/ 2147483647 h 10"/>
                    <a:gd name="T20" fmla="*/ 2147483647 w 9"/>
                    <a:gd name="T21" fmla="*/ 2147483647 h 10"/>
                    <a:gd name="T22" fmla="*/ 2147483647 w 9"/>
                    <a:gd name="T23" fmla="*/ 2147483647 h 10"/>
                    <a:gd name="T24" fmla="*/ 2147483647 w 9"/>
                    <a:gd name="T25" fmla="*/ 2147483647 h 10"/>
                    <a:gd name="T26" fmla="*/ 2147483647 w 9"/>
                    <a:gd name="T27" fmla="*/ 2147483647 h 10"/>
                    <a:gd name="T28" fmla="*/ 2147483647 w 9"/>
                    <a:gd name="T29" fmla="*/ 2147483647 h 10"/>
                    <a:gd name="T30" fmla="*/ 2147483647 w 9"/>
                    <a:gd name="T31" fmla="*/ 2147483647 h 10"/>
                    <a:gd name="T32" fmla="*/ 2147483647 w 9"/>
                    <a:gd name="T33" fmla="*/ 2147483647 h 10"/>
                    <a:gd name="T34" fmla="*/ 2147483647 w 9"/>
                    <a:gd name="T35" fmla="*/ 2147483647 h 10"/>
                    <a:gd name="T36" fmla="*/ 2147483647 w 9"/>
                    <a:gd name="T37" fmla="*/ 2147483647 h 10"/>
                    <a:gd name="T38" fmla="*/ 2147483647 w 9"/>
                    <a:gd name="T39" fmla="*/ 2147483647 h 10"/>
                    <a:gd name="T40" fmla="*/ 2147483647 w 9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0" name="Freeform 64"/>
                <p:cNvSpPr>
                  <a:spLocks/>
                </p:cNvSpPr>
                <p:nvPr/>
              </p:nvSpPr>
              <p:spPr bwMode="auto">
                <a:xfrm>
                  <a:off x="4648431" y="4662172"/>
                  <a:ext cx="40959" cy="40760"/>
                </a:xfrm>
                <a:custGeom>
                  <a:avLst/>
                  <a:gdLst>
                    <a:gd name="T0" fmla="*/ 2147483647 w 15"/>
                    <a:gd name="T1" fmla="*/ 0 h 15"/>
                    <a:gd name="T2" fmla="*/ 2147483647 w 15"/>
                    <a:gd name="T3" fmla="*/ 0 h 15"/>
                    <a:gd name="T4" fmla="*/ 2147483647 w 15"/>
                    <a:gd name="T5" fmla="*/ 0 h 15"/>
                    <a:gd name="T6" fmla="*/ 2147483647 w 15"/>
                    <a:gd name="T7" fmla="*/ 2147483647 h 15"/>
                    <a:gd name="T8" fmla="*/ 2147483647 w 15"/>
                    <a:gd name="T9" fmla="*/ 2147483647 h 15"/>
                    <a:gd name="T10" fmla="*/ 2147483647 w 15"/>
                    <a:gd name="T11" fmla="*/ 2147483647 h 15"/>
                    <a:gd name="T12" fmla="*/ 2147483647 w 15"/>
                    <a:gd name="T13" fmla="*/ 2147483647 h 15"/>
                    <a:gd name="T14" fmla="*/ 2147483647 w 15"/>
                    <a:gd name="T15" fmla="*/ 2147483647 h 15"/>
                    <a:gd name="T16" fmla="*/ 2147483647 w 15"/>
                    <a:gd name="T17" fmla="*/ 2147483647 h 15"/>
                    <a:gd name="T18" fmla="*/ 2147483647 w 15"/>
                    <a:gd name="T19" fmla="*/ 2147483647 h 15"/>
                    <a:gd name="T20" fmla="*/ 2147483647 w 15"/>
                    <a:gd name="T21" fmla="*/ 2147483647 h 15"/>
                    <a:gd name="T22" fmla="*/ 2147483647 w 15"/>
                    <a:gd name="T23" fmla="*/ 2147483647 h 15"/>
                    <a:gd name="T24" fmla="*/ 2147483647 w 15"/>
                    <a:gd name="T25" fmla="*/ 2147483647 h 15"/>
                    <a:gd name="T26" fmla="*/ 2147483647 w 15"/>
                    <a:gd name="T27" fmla="*/ 2147483647 h 15"/>
                    <a:gd name="T28" fmla="*/ 2147483647 w 15"/>
                    <a:gd name="T29" fmla="*/ 2147483647 h 15"/>
                    <a:gd name="T30" fmla="*/ 2147483647 w 15"/>
                    <a:gd name="T31" fmla="*/ 2147483647 h 15"/>
                    <a:gd name="T32" fmla="*/ 2147483647 w 15"/>
                    <a:gd name="T33" fmla="*/ 2147483647 h 15"/>
                    <a:gd name="T34" fmla="*/ 2147483647 w 15"/>
                    <a:gd name="T35" fmla="*/ 2147483647 h 15"/>
                    <a:gd name="T36" fmla="*/ 2147483647 w 15"/>
                    <a:gd name="T37" fmla="*/ 2147483647 h 15"/>
                    <a:gd name="T38" fmla="*/ 2147483647 w 15"/>
                    <a:gd name="T39" fmla="*/ 2147483647 h 15"/>
                    <a:gd name="T40" fmla="*/ 2147483647 w 15"/>
                    <a:gd name="T41" fmla="*/ 2147483647 h 15"/>
                    <a:gd name="T42" fmla="*/ 2147483647 w 15"/>
                    <a:gd name="T43" fmla="*/ 2147483647 h 15"/>
                    <a:gd name="T44" fmla="*/ 2147483647 w 15"/>
                    <a:gd name="T45" fmla="*/ 2147483647 h 15"/>
                    <a:gd name="T46" fmla="*/ 0 w 15"/>
                    <a:gd name="T47" fmla="*/ 2147483647 h 15"/>
                    <a:gd name="T48" fmla="*/ 0 w 15"/>
                    <a:gd name="T49" fmla="*/ 2147483647 h 15"/>
                    <a:gd name="T50" fmla="*/ 0 w 15"/>
                    <a:gd name="T51" fmla="*/ 2147483647 h 15"/>
                    <a:gd name="T52" fmla="*/ 2147483647 w 15"/>
                    <a:gd name="T53" fmla="*/ 2147483647 h 15"/>
                    <a:gd name="T54" fmla="*/ 2147483647 w 15"/>
                    <a:gd name="T55" fmla="*/ 2147483647 h 15"/>
                    <a:gd name="T56" fmla="*/ 2147483647 w 15"/>
                    <a:gd name="T57" fmla="*/ 2147483647 h 15"/>
                    <a:gd name="T58" fmla="*/ 2147483647 w 15"/>
                    <a:gd name="T59" fmla="*/ 2147483647 h 15"/>
                    <a:gd name="T60" fmla="*/ 2147483647 w 15"/>
                    <a:gd name="T61" fmla="*/ 0 h 15"/>
                    <a:gd name="T62" fmla="*/ 2147483647 w 15"/>
                    <a:gd name="T63" fmla="*/ 0 h 15"/>
                    <a:gd name="T64" fmla="*/ 2147483647 w 1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5"/>
                    <a:gd name="T101" fmla="*/ 15 w 1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5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1" name="Freeform 65"/>
                <p:cNvSpPr>
                  <a:spLocks/>
                </p:cNvSpPr>
                <p:nvPr/>
              </p:nvSpPr>
              <p:spPr bwMode="auto">
                <a:xfrm>
                  <a:off x="4665118" y="4658096"/>
                  <a:ext cx="24272" cy="28532"/>
                </a:xfrm>
                <a:custGeom>
                  <a:avLst/>
                  <a:gdLst>
                    <a:gd name="T0" fmla="*/ 2147483647 w 9"/>
                    <a:gd name="T1" fmla="*/ 2147483647 h 10"/>
                    <a:gd name="T2" fmla="*/ 2147483647 w 9"/>
                    <a:gd name="T3" fmla="*/ 2147483647 h 10"/>
                    <a:gd name="T4" fmla="*/ 2147483647 w 9"/>
                    <a:gd name="T5" fmla="*/ 2147483647 h 10"/>
                    <a:gd name="T6" fmla="*/ 2147483647 w 9"/>
                    <a:gd name="T7" fmla="*/ 2147483647 h 10"/>
                    <a:gd name="T8" fmla="*/ 2147483647 w 9"/>
                    <a:gd name="T9" fmla="*/ 2147483647 h 10"/>
                    <a:gd name="T10" fmla="*/ 2147483647 w 9"/>
                    <a:gd name="T11" fmla="*/ 2147483647 h 10"/>
                    <a:gd name="T12" fmla="*/ 2147483647 w 9"/>
                    <a:gd name="T13" fmla="*/ 2147483647 h 10"/>
                    <a:gd name="T14" fmla="*/ 2147483647 w 9"/>
                    <a:gd name="T15" fmla="*/ 0 h 10"/>
                    <a:gd name="T16" fmla="*/ 2147483647 w 9"/>
                    <a:gd name="T17" fmla="*/ 0 h 10"/>
                    <a:gd name="T18" fmla="*/ 0 w 9"/>
                    <a:gd name="T19" fmla="*/ 0 h 10"/>
                    <a:gd name="T20" fmla="*/ 0 w 9"/>
                    <a:gd name="T21" fmla="*/ 2147483647 h 10"/>
                    <a:gd name="T22" fmla="*/ 2147483647 w 9"/>
                    <a:gd name="T23" fmla="*/ 2147483647 h 10"/>
                    <a:gd name="T24" fmla="*/ 2147483647 w 9"/>
                    <a:gd name="T25" fmla="*/ 2147483647 h 10"/>
                    <a:gd name="T26" fmla="*/ 2147483647 w 9"/>
                    <a:gd name="T27" fmla="*/ 2147483647 h 10"/>
                    <a:gd name="T28" fmla="*/ 2147483647 w 9"/>
                    <a:gd name="T29" fmla="*/ 2147483647 h 10"/>
                    <a:gd name="T30" fmla="*/ 2147483647 w 9"/>
                    <a:gd name="T31" fmla="*/ 2147483647 h 10"/>
                    <a:gd name="T32" fmla="*/ 2147483647 w 9"/>
                    <a:gd name="T33" fmla="*/ 2147483647 h 10"/>
                    <a:gd name="T34" fmla="*/ 2147483647 w 9"/>
                    <a:gd name="T35" fmla="*/ 2147483647 h 10"/>
                    <a:gd name="T36" fmla="*/ 2147483647 w 9"/>
                    <a:gd name="T37" fmla="*/ 2147483647 h 10"/>
                    <a:gd name="T38" fmla="*/ 2147483647 w 9"/>
                    <a:gd name="T39" fmla="*/ 2147483647 h 10"/>
                    <a:gd name="T40" fmla="*/ 2147483647 w 9"/>
                    <a:gd name="T41" fmla="*/ 214748364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9" y="10"/>
                      </a:move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2" name="Freeform 66"/>
                <p:cNvSpPr>
                  <a:spLocks/>
                </p:cNvSpPr>
                <p:nvPr/>
              </p:nvSpPr>
              <p:spPr bwMode="auto">
                <a:xfrm>
                  <a:off x="4665118" y="4686629"/>
                  <a:ext cx="24272" cy="22418"/>
                </a:xfrm>
                <a:custGeom>
                  <a:avLst/>
                  <a:gdLst>
                    <a:gd name="T0" fmla="*/ 0 w 9"/>
                    <a:gd name="T1" fmla="*/ 2147483647 h 9"/>
                    <a:gd name="T2" fmla="*/ 0 w 9"/>
                    <a:gd name="T3" fmla="*/ 2147483647 h 9"/>
                    <a:gd name="T4" fmla="*/ 2147483647 w 9"/>
                    <a:gd name="T5" fmla="*/ 2147483647 h 9"/>
                    <a:gd name="T6" fmla="*/ 2147483647 w 9"/>
                    <a:gd name="T7" fmla="*/ 2147483647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2147483647 w 9"/>
                    <a:gd name="T15" fmla="*/ 2147483647 h 9"/>
                    <a:gd name="T16" fmla="*/ 2147483647 w 9"/>
                    <a:gd name="T17" fmla="*/ 2147483647 h 9"/>
                    <a:gd name="T18" fmla="*/ 2147483647 w 9"/>
                    <a:gd name="T19" fmla="*/ 0 h 9"/>
                    <a:gd name="T20" fmla="*/ 2147483647 w 9"/>
                    <a:gd name="T21" fmla="*/ 0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0 w 9"/>
                    <a:gd name="T37" fmla="*/ 2147483647 h 9"/>
                    <a:gd name="T38" fmla="*/ 0 w 9"/>
                    <a:gd name="T39" fmla="*/ 2147483647 h 9"/>
                    <a:gd name="T40" fmla="*/ 0 w 9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3" name="Freeform 67"/>
                <p:cNvSpPr>
                  <a:spLocks/>
                </p:cNvSpPr>
                <p:nvPr/>
              </p:nvSpPr>
              <p:spPr bwMode="auto">
                <a:xfrm>
                  <a:off x="4643881" y="4686629"/>
                  <a:ext cx="21238" cy="22418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2147483647 w 10"/>
                    <a:gd name="T5" fmla="*/ 2147483647 h 9"/>
                    <a:gd name="T6" fmla="*/ 2147483647 w 10"/>
                    <a:gd name="T7" fmla="*/ 2147483647 h 9"/>
                    <a:gd name="T8" fmla="*/ 2147483647 w 10"/>
                    <a:gd name="T9" fmla="*/ 2147483647 h 9"/>
                    <a:gd name="T10" fmla="*/ 2147483647 w 10"/>
                    <a:gd name="T11" fmla="*/ 2147483647 h 9"/>
                    <a:gd name="T12" fmla="*/ 2147483647 w 10"/>
                    <a:gd name="T13" fmla="*/ 2147483647 h 9"/>
                    <a:gd name="T14" fmla="*/ 2147483647 w 10"/>
                    <a:gd name="T15" fmla="*/ 2147483647 h 9"/>
                    <a:gd name="T16" fmla="*/ 2147483647 w 10"/>
                    <a:gd name="T17" fmla="*/ 2147483647 h 9"/>
                    <a:gd name="T18" fmla="*/ 2147483647 w 10"/>
                    <a:gd name="T19" fmla="*/ 2147483647 h 9"/>
                    <a:gd name="T20" fmla="*/ 2147483647 w 10"/>
                    <a:gd name="T21" fmla="*/ 2147483647 h 9"/>
                    <a:gd name="T22" fmla="*/ 2147483647 w 10"/>
                    <a:gd name="T23" fmla="*/ 2147483647 h 9"/>
                    <a:gd name="T24" fmla="*/ 2147483647 w 10"/>
                    <a:gd name="T25" fmla="*/ 2147483647 h 9"/>
                    <a:gd name="T26" fmla="*/ 2147483647 w 10"/>
                    <a:gd name="T27" fmla="*/ 2147483647 h 9"/>
                    <a:gd name="T28" fmla="*/ 2147483647 w 10"/>
                    <a:gd name="T29" fmla="*/ 2147483647 h 9"/>
                    <a:gd name="T30" fmla="*/ 2147483647 w 10"/>
                    <a:gd name="T31" fmla="*/ 2147483647 h 9"/>
                    <a:gd name="T32" fmla="*/ 2147483647 w 10"/>
                    <a:gd name="T33" fmla="*/ 2147483647 h 9"/>
                    <a:gd name="T34" fmla="*/ 2147483647 w 10"/>
                    <a:gd name="T35" fmla="*/ 2147483647 h 9"/>
                    <a:gd name="T36" fmla="*/ 2147483647 w 10"/>
                    <a:gd name="T37" fmla="*/ 0 h 9"/>
                    <a:gd name="T38" fmla="*/ 2147483647 w 10"/>
                    <a:gd name="T39" fmla="*/ 0 h 9"/>
                    <a:gd name="T40" fmla="*/ 0 w 10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"/>
                    <a:gd name="T65" fmla="*/ 10 w 10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4" name="Freeform 68"/>
                <p:cNvSpPr>
                  <a:spLocks/>
                </p:cNvSpPr>
                <p:nvPr/>
              </p:nvSpPr>
              <p:spPr bwMode="auto">
                <a:xfrm>
                  <a:off x="4643881" y="4658096"/>
                  <a:ext cx="21238" cy="28532"/>
                </a:xfrm>
                <a:custGeom>
                  <a:avLst/>
                  <a:gdLst>
                    <a:gd name="T0" fmla="*/ 2147483647 w 10"/>
                    <a:gd name="T1" fmla="*/ 0 h 10"/>
                    <a:gd name="T2" fmla="*/ 2147483647 w 10"/>
                    <a:gd name="T3" fmla="*/ 0 h 10"/>
                    <a:gd name="T4" fmla="*/ 2147483647 w 10"/>
                    <a:gd name="T5" fmla="*/ 0 h 10"/>
                    <a:gd name="T6" fmla="*/ 2147483647 w 10"/>
                    <a:gd name="T7" fmla="*/ 0 h 10"/>
                    <a:gd name="T8" fmla="*/ 2147483647 w 10"/>
                    <a:gd name="T9" fmla="*/ 2147483647 h 10"/>
                    <a:gd name="T10" fmla="*/ 2147483647 w 10"/>
                    <a:gd name="T11" fmla="*/ 2147483647 h 10"/>
                    <a:gd name="T12" fmla="*/ 2147483647 w 10"/>
                    <a:gd name="T13" fmla="*/ 2147483647 h 10"/>
                    <a:gd name="T14" fmla="*/ 2147483647 w 10"/>
                    <a:gd name="T15" fmla="*/ 2147483647 h 10"/>
                    <a:gd name="T16" fmla="*/ 2147483647 w 10"/>
                    <a:gd name="T17" fmla="*/ 2147483647 h 10"/>
                    <a:gd name="T18" fmla="*/ 0 w 10"/>
                    <a:gd name="T19" fmla="*/ 2147483647 h 10"/>
                    <a:gd name="T20" fmla="*/ 2147483647 w 10"/>
                    <a:gd name="T21" fmla="*/ 2147483647 h 10"/>
                    <a:gd name="T22" fmla="*/ 2147483647 w 10"/>
                    <a:gd name="T23" fmla="*/ 2147483647 h 10"/>
                    <a:gd name="T24" fmla="*/ 2147483647 w 10"/>
                    <a:gd name="T25" fmla="*/ 2147483647 h 10"/>
                    <a:gd name="T26" fmla="*/ 2147483647 w 10"/>
                    <a:gd name="T27" fmla="*/ 2147483647 h 10"/>
                    <a:gd name="T28" fmla="*/ 2147483647 w 10"/>
                    <a:gd name="T29" fmla="*/ 2147483647 h 10"/>
                    <a:gd name="T30" fmla="*/ 2147483647 w 10"/>
                    <a:gd name="T31" fmla="*/ 2147483647 h 10"/>
                    <a:gd name="T32" fmla="*/ 2147483647 w 10"/>
                    <a:gd name="T33" fmla="*/ 2147483647 h 10"/>
                    <a:gd name="T34" fmla="*/ 2147483647 w 10"/>
                    <a:gd name="T35" fmla="*/ 2147483647 h 10"/>
                    <a:gd name="T36" fmla="*/ 2147483647 w 10"/>
                    <a:gd name="T37" fmla="*/ 2147483647 h 10"/>
                    <a:gd name="T38" fmla="*/ 2147483647 w 10"/>
                    <a:gd name="T39" fmla="*/ 2147483647 h 10"/>
                    <a:gd name="T40" fmla="*/ 2147483647 w 10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0"/>
                    <a:gd name="T65" fmla="*/ 10 w 10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6"/>
                      </a:lnTo>
                      <a:lnTo>
                        <a:pt x="5" y="5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5" name="Freeform 69"/>
                <p:cNvSpPr>
                  <a:spLocks/>
                </p:cNvSpPr>
                <p:nvPr/>
              </p:nvSpPr>
              <p:spPr bwMode="auto">
                <a:xfrm>
                  <a:off x="5050430" y="4662172"/>
                  <a:ext cx="37924" cy="40760"/>
                </a:xfrm>
                <a:custGeom>
                  <a:avLst/>
                  <a:gdLst>
                    <a:gd name="T0" fmla="*/ 2147483647 w 15"/>
                    <a:gd name="T1" fmla="*/ 0 h 15"/>
                    <a:gd name="T2" fmla="*/ 2147483647 w 15"/>
                    <a:gd name="T3" fmla="*/ 0 h 15"/>
                    <a:gd name="T4" fmla="*/ 2147483647 w 15"/>
                    <a:gd name="T5" fmla="*/ 0 h 15"/>
                    <a:gd name="T6" fmla="*/ 2147483647 w 15"/>
                    <a:gd name="T7" fmla="*/ 2147483647 h 15"/>
                    <a:gd name="T8" fmla="*/ 2147483647 w 15"/>
                    <a:gd name="T9" fmla="*/ 2147483647 h 15"/>
                    <a:gd name="T10" fmla="*/ 2147483647 w 15"/>
                    <a:gd name="T11" fmla="*/ 2147483647 h 15"/>
                    <a:gd name="T12" fmla="*/ 2147483647 w 15"/>
                    <a:gd name="T13" fmla="*/ 2147483647 h 15"/>
                    <a:gd name="T14" fmla="*/ 2147483647 w 15"/>
                    <a:gd name="T15" fmla="*/ 2147483647 h 15"/>
                    <a:gd name="T16" fmla="*/ 2147483647 w 15"/>
                    <a:gd name="T17" fmla="*/ 2147483647 h 15"/>
                    <a:gd name="T18" fmla="*/ 2147483647 w 15"/>
                    <a:gd name="T19" fmla="*/ 2147483647 h 15"/>
                    <a:gd name="T20" fmla="*/ 2147483647 w 15"/>
                    <a:gd name="T21" fmla="*/ 2147483647 h 15"/>
                    <a:gd name="T22" fmla="*/ 2147483647 w 15"/>
                    <a:gd name="T23" fmla="*/ 2147483647 h 15"/>
                    <a:gd name="T24" fmla="*/ 2147483647 w 15"/>
                    <a:gd name="T25" fmla="*/ 2147483647 h 15"/>
                    <a:gd name="T26" fmla="*/ 2147483647 w 15"/>
                    <a:gd name="T27" fmla="*/ 2147483647 h 15"/>
                    <a:gd name="T28" fmla="*/ 2147483647 w 15"/>
                    <a:gd name="T29" fmla="*/ 2147483647 h 15"/>
                    <a:gd name="T30" fmla="*/ 2147483647 w 15"/>
                    <a:gd name="T31" fmla="*/ 2147483647 h 15"/>
                    <a:gd name="T32" fmla="*/ 2147483647 w 15"/>
                    <a:gd name="T33" fmla="*/ 2147483647 h 15"/>
                    <a:gd name="T34" fmla="*/ 2147483647 w 15"/>
                    <a:gd name="T35" fmla="*/ 2147483647 h 15"/>
                    <a:gd name="T36" fmla="*/ 2147483647 w 15"/>
                    <a:gd name="T37" fmla="*/ 2147483647 h 15"/>
                    <a:gd name="T38" fmla="*/ 2147483647 w 15"/>
                    <a:gd name="T39" fmla="*/ 2147483647 h 15"/>
                    <a:gd name="T40" fmla="*/ 2147483647 w 15"/>
                    <a:gd name="T41" fmla="*/ 2147483647 h 15"/>
                    <a:gd name="T42" fmla="*/ 2147483647 w 15"/>
                    <a:gd name="T43" fmla="*/ 2147483647 h 15"/>
                    <a:gd name="T44" fmla="*/ 0 w 15"/>
                    <a:gd name="T45" fmla="*/ 2147483647 h 15"/>
                    <a:gd name="T46" fmla="*/ 0 w 15"/>
                    <a:gd name="T47" fmla="*/ 2147483647 h 15"/>
                    <a:gd name="T48" fmla="*/ 0 w 15"/>
                    <a:gd name="T49" fmla="*/ 2147483647 h 15"/>
                    <a:gd name="T50" fmla="*/ 0 w 15"/>
                    <a:gd name="T51" fmla="*/ 2147483647 h 15"/>
                    <a:gd name="T52" fmla="*/ 0 w 15"/>
                    <a:gd name="T53" fmla="*/ 2147483647 h 15"/>
                    <a:gd name="T54" fmla="*/ 2147483647 w 15"/>
                    <a:gd name="T55" fmla="*/ 2147483647 h 15"/>
                    <a:gd name="T56" fmla="*/ 2147483647 w 15"/>
                    <a:gd name="T57" fmla="*/ 2147483647 h 15"/>
                    <a:gd name="T58" fmla="*/ 2147483647 w 15"/>
                    <a:gd name="T59" fmla="*/ 2147483647 h 15"/>
                    <a:gd name="T60" fmla="*/ 2147483647 w 15"/>
                    <a:gd name="T61" fmla="*/ 0 h 15"/>
                    <a:gd name="T62" fmla="*/ 2147483647 w 15"/>
                    <a:gd name="T63" fmla="*/ 0 h 15"/>
                    <a:gd name="T64" fmla="*/ 2147483647 w 1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5"/>
                    <a:gd name="T101" fmla="*/ 15 w 1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5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5" y="15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6" name="Freeform 70"/>
                <p:cNvSpPr>
                  <a:spLocks/>
                </p:cNvSpPr>
                <p:nvPr/>
              </p:nvSpPr>
              <p:spPr bwMode="auto">
                <a:xfrm>
                  <a:off x="5070150" y="4658096"/>
                  <a:ext cx="22755" cy="28532"/>
                </a:xfrm>
                <a:custGeom>
                  <a:avLst/>
                  <a:gdLst>
                    <a:gd name="T0" fmla="*/ 2147483647 w 9"/>
                    <a:gd name="T1" fmla="*/ 2147483647 h 10"/>
                    <a:gd name="T2" fmla="*/ 2147483647 w 9"/>
                    <a:gd name="T3" fmla="*/ 2147483647 h 10"/>
                    <a:gd name="T4" fmla="*/ 2147483647 w 9"/>
                    <a:gd name="T5" fmla="*/ 2147483647 h 10"/>
                    <a:gd name="T6" fmla="*/ 2147483647 w 9"/>
                    <a:gd name="T7" fmla="*/ 2147483647 h 10"/>
                    <a:gd name="T8" fmla="*/ 2147483647 w 9"/>
                    <a:gd name="T9" fmla="*/ 2147483647 h 10"/>
                    <a:gd name="T10" fmla="*/ 2147483647 w 9"/>
                    <a:gd name="T11" fmla="*/ 2147483647 h 10"/>
                    <a:gd name="T12" fmla="*/ 2147483647 w 9"/>
                    <a:gd name="T13" fmla="*/ 2147483647 h 10"/>
                    <a:gd name="T14" fmla="*/ 2147483647 w 9"/>
                    <a:gd name="T15" fmla="*/ 0 h 10"/>
                    <a:gd name="T16" fmla="*/ 2147483647 w 9"/>
                    <a:gd name="T17" fmla="*/ 0 h 10"/>
                    <a:gd name="T18" fmla="*/ 0 w 9"/>
                    <a:gd name="T19" fmla="*/ 0 h 10"/>
                    <a:gd name="T20" fmla="*/ 0 w 9"/>
                    <a:gd name="T21" fmla="*/ 2147483647 h 10"/>
                    <a:gd name="T22" fmla="*/ 2147483647 w 9"/>
                    <a:gd name="T23" fmla="*/ 2147483647 h 10"/>
                    <a:gd name="T24" fmla="*/ 2147483647 w 9"/>
                    <a:gd name="T25" fmla="*/ 2147483647 h 10"/>
                    <a:gd name="T26" fmla="*/ 2147483647 w 9"/>
                    <a:gd name="T27" fmla="*/ 2147483647 h 10"/>
                    <a:gd name="T28" fmla="*/ 2147483647 w 9"/>
                    <a:gd name="T29" fmla="*/ 2147483647 h 10"/>
                    <a:gd name="T30" fmla="*/ 2147483647 w 9"/>
                    <a:gd name="T31" fmla="*/ 2147483647 h 10"/>
                    <a:gd name="T32" fmla="*/ 2147483647 w 9"/>
                    <a:gd name="T33" fmla="*/ 2147483647 h 10"/>
                    <a:gd name="T34" fmla="*/ 2147483647 w 9"/>
                    <a:gd name="T35" fmla="*/ 2147483647 h 10"/>
                    <a:gd name="T36" fmla="*/ 2147483647 w 9"/>
                    <a:gd name="T37" fmla="*/ 2147483647 h 10"/>
                    <a:gd name="T38" fmla="*/ 2147483647 w 9"/>
                    <a:gd name="T39" fmla="*/ 2147483647 h 10"/>
                    <a:gd name="T40" fmla="*/ 2147483647 w 9"/>
                    <a:gd name="T41" fmla="*/ 214748364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9" y="10"/>
                      </a:move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7" name="Freeform 71"/>
                <p:cNvSpPr>
                  <a:spLocks/>
                </p:cNvSpPr>
                <p:nvPr/>
              </p:nvSpPr>
              <p:spPr bwMode="auto">
                <a:xfrm>
                  <a:off x="5070150" y="4686629"/>
                  <a:ext cx="22755" cy="22418"/>
                </a:xfrm>
                <a:custGeom>
                  <a:avLst/>
                  <a:gdLst>
                    <a:gd name="T0" fmla="*/ 0 w 9"/>
                    <a:gd name="T1" fmla="*/ 2147483647 h 9"/>
                    <a:gd name="T2" fmla="*/ 0 w 9"/>
                    <a:gd name="T3" fmla="*/ 2147483647 h 9"/>
                    <a:gd name="T4" fmla="*/ 2147483647 w 9"/>
                    <a:gd name="T5" fmla="*/ 2147483647 h 9"/>
                    <a:gd name="T6" fmla="*/ 2147483647 w 9"/>
                    <a:gd name="T7" fmla="*/ 2147483647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2147483647 w 9"/>
                    <a:gd name="T15" fmla="*/ 2147483647 h 9"/>
                    <a:gd name="T16" fmla="*/ 2147483647 w 9"/>
                    <a:gd name="T17" fmla="*/ 2147483647 h 9"/>
                    <a:gd name="T18" fmla="*/ 2147483647 w 9"/>
                    <a:gd name="T19" fmla="*/ 0 h 9"/>
                    <a:gd name="T20" fmla="*/ 2147483647 w 9"/>
                    <a:gd name="T21" fmla="*/ 0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0 w 9"/>
                    <a:gd name="T37" fmla="*/ 2147483647 h 9"/>
                    <a:gd name="T38" fmla="*/ 0 w 9"/>
                    <a:gd name="T39" fmla="*/ 2147483647 h 9"/>
                    <a:gd name="T40" fmla="*/ 0 w 9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8" name="Freeform 72"/>
                <p:cNvSpPr>
                  <a:spLocks/>
                </p:cNvSpPr>
                <p:nvPr/>
              </p:nvSpPr>
              <p:spPr bwMode="auto">
                <a:xfrm>
                  <a:off x="5042844" y="4686629"/>
                  <a:ext cx="27306" cy="22418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2147483647 w 10"/>
                    <a:gd name="T5" fmla="*/ 2147483647 h 9"/>
                    <a:gd name="T6" fmla="*/ 2147483647 w 10"/>
                    <a:gd name="T7" fmla="*/ 2147483647 h 9"/>
                    <a:gd name="T8" fmla="*/ 2147483647 w 10"/>
                    <a:gd name="T9" fmla="*/ 2147483647 h 9"/>
                    <a:gd name="T10" fmla="*/ 2147483647 w 10"/>
                    <a:gd name="T11" fmla="*/ 2147483647 h 9"/>
                    <a:gd name="T12" fmla="*/ 2147483647 w 10"/>
                    <a:gd name="T13" fmla="*/ 2147483647 h 9"/>
                    <a:gd name="T14" fmla="*/ 2147483647 w 10"/>
                    <a:gd name="T15" fmla="*/ 2147483647 h 9"/>
                    <a:gd name="T16" fmla="*/ 2147483647 w 10"/>
                    <a:gd name="T17" fmla="*/ 2147483647 h 9"/>
                    <a:gd name="T18" fmla="*/ 2147483647 w 10"/>
                    <a:gd name="T19" fmla="*/ 2147483647 h 9"/>
                    <a:gd name="T20" fmla="*/ 2147483647 w 10"/>
                    <a:gd name="T21" fmla="*/ 2147483647 h 9"/>
                    <a:gd name="T22" fmla="*/ 2147483647 w 10"/>
                    <a:gd name="T23" fmla="*/ 2147483647 h 9"/>
                    <a:gd name="T24" fmla="*/ 2147483647 w 10"/>
                    <a:gd name="T25" fmla="*/ 2147483647 h 9"/>
                    <a:gd name="T26" fmla="*/ 2147483647 w 10"/>
                    <a:gd name="T27" fmla="*/ 2147483647 h 9"/>
                    <a:gd name="T28" fmla="*/ 2147483647 w 10"/>
                    <a:gd name="T29" fmla="*/ 2147483647 h 9"/>
                    <a:gd name="T30" fmla="*/ 2147483647 w 10"/>
                    <a:gd name="T31" fmla="*/ 2147483647 h 9"/>
                    <a:gd name="T32" fmla="*/ 2147483647 w 10"/>
                    <a:gd name="T33" fmla="*/ 2147483647 h 9"/>
                    <a:gd name="T34" fmla="*/ 2147483647 w 10"/>
                    <a:gd name="T35" fmla="*/ 2147483647 h 9"/>
                    <a:gd name="T36" fmla="*/ 2147483647 w 10"/>
                    <a:gd name="T37" fmla="*/ 0 h 9"/>
                    <a:gd name="T38" fmla="*/ 2147483647 w 10"/>
                    <a:gd name="T39" fmla="*/ 0 h 9"/>
                    <a:gd name="T40" fmla="*/ 0 w 10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"/>
                    <a:gd name="T65" fmla="*/ 10 w 10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9" name="Freeform 73"/>
                <p:cNvSpPr>
                  <a:spLocks/>
                </p:cNvSpPr>
                <p:nvPr/>
              </p:nvSpPr>
              <p:spPr bwMode="auto">
                <a:xfrm>
                  <a:off x="5042844" y="4658096"/>
                  <a:ext cx="27306" cy="28532"/>
                </a:xfrm>
                <a:custGeom>
                  <a:avLst/>
                  <a:gdLst>
                    <a:gd name="T0" fmla="*/ 2147483647 w 10"/>
                    <a:gd name="T1" fmla="*/ 0 h 10"/>
                    <a:gd name="T2" fmla="*/ 2147483647 w 10"/>
                    <a:gd name="T3" fmla="*/ 0 h 10"/>
                    <a:gd name="T4" fmla="*/ 2147483647 w 10"/>
                    <a:gd name="T5" fmla="*/ 0 h 10"/>
                    <a:gd name="T6" fmla="*/ 2147483647 w 10"/>
                    <a:gd name="T7" fmla="*/ 0 h 10"/>
                    <a:gd name="T8" fmla="*/ 2147483647 w 10"/>
                    <a:gd name="T9" fmla="*/ 2147483647 h 10"/>
                    <a:gd name="T10" fmla="*/ 2147483647 w 10"/>
                    <a:gd name="T11" fmla="*/ 2147483647 h 10"/>
                    <a:gd name="T12" fmla="*/ 2147483647 w 10"/>
                    <a:gd name="T13" fmla="*/ 2147483647 h 10"/>
                    <a:gd name="T14" fmla="*/ 2147483647 w 10"/>
                    <a:gd name="T15" fmla="*/ 2147483647 h 10"/>
                    <a:gd name="T16" fmla="*/ 2147483647 w 10"/>
                    <a:gd name="T17" fmla="*/ 2147483647 h 10"/>
                    <a:gd name="T18" fmla="*/ 0 w 10"/>
                    <a:gd name="T19" fmla="*/ 2147483647 h 10"/>
                    <a:gd name="T20" fmla="*/ 2147483647 w 10"/>
                    <a:gd name="T21" fmla="*/ 2147483647 h 10"/>
                    <a:gd name="T22" fmla="*/ 2147483647 w 10"/>
                    <a:gd name="T23" fmla="*/ 2147483647 h 10"/>
                    <a:gd name="T24" fmla="*/ 2147483647 w 10"/>
                    <a:gd name="T25" fmla="*/ 2147483647 h 10"/>
                    <a:gd name="T26" fmla="*/ 2147483647 w 10"/>
                    <a:gd name="T27" fmla="*/ 2147483647 h 10"/>
                    <a:gd name="T28" fmla="*/ 2147483647 w 10"/>
                    <a:gd name="T29" fmla="*/ 2147483647 h 10"/>
                    <a:gd name="T30" fmla="*/ 2147483647 w 10"/>
                    <a:gd name="T31" fmla="*/ 2147483647 h 10"/>
                    <a:gd name="T32" fmla="*/ 2147483647 w 10"/>
                    <a:gd name="T33" fmla="*/ 2147483647 h 10"/>
                    <a:gd name="T34" fmla="*/ 2147483647 w 10"/>
                    <a:gd name="T35" fmla="*/ 2147483647 h 10"/>
                    <a:gd name="T36" fmla="*/ 2147483647 w 10"/>
                    <a:gd name="T37" fmla="*/ 2147483647 h 10"/>
                    <a:gd name="T38" fmla="*/ 2147483647 w 10"/>
                    <a:gd name="T39" fmla="*/ 2147483647 h 10"/>
                    <a:gd name="T40" fmla="*/ 2147483647 w 10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0"/>
                    <a:gd name="T65" fmla="*/ 10 w 10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60" name="Rectangle 74"/>
                <p:cNvSpPr>
                  <a:spLocks noChangeArrowheads="1"/>
                </p:cNvSpPr>
                <p:nvPr/>
              </p:nvSpPr>
              <p:spPr bwMode="auto">
                <a:xfrm>
                  <a:off x="3845953" y="3844925"/>
                  <a:ext cx="1661085" cy="127172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52" tIns="45677" rIns="91352" bIns="45677" anchor="ctr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61" name="Rectangle 75"/>
                <p:cNvSpPr>
                  <a:spLocks noChangeArrowheads="1"/>
                </p:cNvSpPr>
                <p:nvPr/>
              </p:nvSpPr>
              <p:spPr bwMode="auto">
                <a:xfrm>
                  <a:off x="3845953" y="5554826"/>
                  <a:ext cx="1620128" cy="11698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</p:spPr>
              <p:txBody>
                <a:bodyPr wrap="none" lIns="91352" tIns="45677" rIns="91352" bIns="45677" anchor="ctr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grpSp>
              <p:nvGrpSpPr>
                <p:cNvPr id="93485" name="Group 77"/>
                <p:cNvGrpSpPr>
                  <a:grpSpLocks/>
                </p:cNvGrpSpPr>
                <p:nvPr/>
              </p:nvGrpSpPr>
              <p:grpSpPr bwMode="auto">
                <a:xfrm>
                  <a:off x="4371976" y="6124570"/>
                  <a:ext cx="541531" cy="518325"/>
                  <a:chOff x="2451" y="3833"/>
                  <a:chExt cx="292" cy="296"/>
                </a:xfrm>
              </p:grpSpPr>
              <p:sp>
                <p:nvSpPr>
                  <p:cNvPr id="11909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490" y="3853"/>
                    <a:ext cx="234" cy="22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defRPr/>
                    </a:pPr>
                    <a:endParaRPr lang="de-DE">
                      <a:latin typeface="+mn-lt"/>
                    </a:endParaRPr>
                  </a:p>
                </p:txBody>
              </p:sp>
              <p:grpSp>
                <p:nvGrpSpPr>
                  <p:cNvPr id="93487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451" y="3833"/>
                    <a:ext cx="292" cy="296"/>
                    <a:chOff x="3244" y="3504"/>
                    <a:chExt cx="292" cy="296"/>
                  </a:xfrm>
                </p:grpSpPr>
                <p:sp>
                  <p:nvSpPr>
                    <p:cNvPr id="119096" name="Text Box 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12" y="3508"/>
                      <a:ext cx="172" cy="2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104275" tIns="52138" rIns="104275" bIns="52138">
                      <a:spAutoFit/>
                    </a:bodyPr>
                    <a:lstStyle/>
                    <a:p>
                      <a:pPr defTabSz="1041400" eaLnBrk="0" hangingPunct="0">
                        <a:defRPr/>
                      </a:pPr>
                      <a:r>
                        <a:rPr lang="de-DE" sz="1600" b="0">
                          <a:latin typeface="+mn-lt"/>
                        </a:rPr>
                        <a:t>U</a:t>
                      </a:r>
                    </a:p>
                  </p:txBody>
                </p:sp>
                <p:sp>
                  <p:nvSpPr>
                    <p:cNvPr id="119097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44" y="3644"/>
                      <a:ext cx="292" cy="1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104275" tIns="52138" rIns="104275" bIns="52138">
                      <a:spAutoFit/>
                    </a:bodyPr>
                    <a:lstStyle/>
                    <a:p>
                      <a:pPr defTabSz="1041400" eaLnBrk="0" hangingPunct="0">
                        <a:defRPr/>
                      </a:pPr>
                      <a:r>
                        <a:rPr lang="de-DE" sz="700" b="0">
                          <a:latin typeface="+mn-lt"/>
                          <a:sym typeface="Symbol" pitchFamily="18" charset="2"/>
                        </a:rPr>
                        <a:t> 200 mA</a:t>
                      </a:r>
                      <a:endParaRPr lang="de-DE" sz="1600" b="0">
                        <a:latin typeface="+mn-lt"/>
                      </a:endParaRPr>
                    </a:p>
                  </p:txBody>
                </p:sp>
              </p:grpSp>
            </p:grpSp>
          </p:grpSp>
          <p:sp>
            <p:nvSpPr>
              <p:cNvPr id="118866" name="Line 298"/>
              <p:cNvSpPr>
                <a:spLocks noChangeShapeType="1"/>
              </p:cNvSpPr>
              <p:nvPr/>
            </p:nvSpPr>
            <p:spPr bwMode="auto">
              <a:xfrm flipH="1">
                <a:off x="5622925" y="6984365"/>
                <a:ext cx="37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1352" tIns="45677" rIns="91352" bIns="45677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18" name="Textfeld 2"/>
              <p:cNvSpPr txBox="1">
                <a:spLocks noChangeArrowheads="1"/>
              </p:cNvSpPr>
              <p:nvPr/>
            </p:nvSpPr>
            <p:spPr bwMode="auto">
              <a:xfrm>
                <a:off x="6602413" y="5051614"/>
                <a:ext cx="1414462" cy="11199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de-DE" sz="1000" b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Prüfling momentan über eine Steckdose fest mit dem Versorgungsnetz verbunden</a:t>
                </a:r>
              </a:p>
            </p:txBody>
          </p:sp>
          <p:sp>
            <p:nvSpPr>
              <p:cNvPr id="319" name="Textfeld 2"/>
              <p:cNvSpPr txBox="1">
                <a:spLocks noChangeArrowheads="1"/>
              </p:cNvSpPr>
              <p:nvPr/>
            </p:nvSpPr>
            <p:spPr bwMode="auto">
              <a:xfrm>
                <a:off x="5681663" y="4479290"/>
                <a:ext cx="1817687" cy="4040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de-DE" sz="1050" b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Prüfling mit Festanschluss</a:t>
                </a:r>
              </a:p>
            </p:txBody>
          </p:sp>
          <p:sp>
            <p:nvSpPr>
              <p:cNvPr id="527" name="Textfeld 2"/>
              <p:cNvSpPr txBox="1">
                <a:spLocks noChangeArrowheads="1"/>
              </p:cNvSpPr>
              <p:nvPr/>
            </p:nvSpPr>
            <p:spPr bwMode="auto">
              <a:xfrm>
                <a:off x="3724275" y="4842827"/>
                <a:ext cx="1701800" cy="2127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de-DE" sz="11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Prüfling mit  Stecker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0690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Isolationswiderstandsmessung SK I</a:t>
            </a:r>
          </a:p>
        </p:txBody>
      </p:sp>
      <p:sp>
        <p:nvSpPr>
          <p:cNvPr id="165" name="Foliennummernplatzhalter 16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4306" tIns="52153" rIns="104306" bIns="52153" anchor="ctr" anchorCtr="0">
            <a:normAutofit fontScale="40000" lnSpcReduction="20000"/>
          </a:bodyPr>
          <a:lstStyle>
            <a:defPPr>
              <a:defRPr lang="en-US"/>
            </a:defPPr>
            <a:lvl1pPr marL="0" algn="l" defTabSz="1043056" rtl="0" eaLnBrk="1" latinLnBrk="0" hangingPunct="1"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A271A1-F6D6-438B-A432-4747EE7ECD40}" type="datetimeFigureOut">
              <a:rPr lang="en-US" smtClean="0"/>
              <a:pPr>
                <a:defRPr/>
              </a:pPr>
              <a:t>5/10/2021</a:t>
            </a:fld>
            <a:endParaRPr lang="de-DE"/>
          </a:p>
        </p:txBody>
      </p:sp>
      <p:sp>
        <p:nvSpPr>
          <p:cNvPr id="68" name="Foliennummernplatzhalter 164">
            <a:extLst>
              <a:ext uri="{FF2B5EF4-FFF2-40B4-BE49-F238E27FC236}">
                <a16:creationId xmlns:a16="http://schemas.microsoft.com/office/drawing/2014/main" id="{064C7BDB-ACC1-414E-8BF6-156AC52A80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69513" y="7215188"/>
            <a:ext cx="623887" cy="2682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AF67EC6E-A52D-4D07-9EAB-6BDBE2AF729F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1624070" name="Rectangle 6"/>
          <p:cNvSpPr>
            <a:spLocks noChangeArrowheads="1"/>
          </p:cNvSpPr>
          <p:nvPr/>
        </p:nvSpPr>
        <p:spPr bwMode="auto">
          <a:xfrm>
            <a:off x="439953" y="2444655"/>
            <a:ext cx="3107560" cy="21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7" tIns="52089" rIns="104177" bIns="52089">
            <a:spAutoFit/>
          </a:bodyPr>
          <a:lstStyle/>
          <a:p>
            <a:pPr defTabSz="1041400" eaLnBrk="0" hangingPunct="0"/>
            <a:r>
              <a:rPr lang="de-DE" sz="1900">
                <a:latin typeface="Arial" charset="0"/>
                <a:ea typeface="Arial" charset="0"/>
                <a:cs typeface="Arial" charset="0"/>
              </a:rPr>
              <a:t>Primärstromkreis- Gehäuse </a:t>
            </a:r>
            <a:r>
              <a:rPr lang="de-DE" sz="1900" b="0">
                <a:latin typeface="Arial" charset="0"/>
                <a:ea typeface="Arial" charset="0"/>
                <a:cs typeface="Arial" charset="0"/>
              </a:rPr>
              <a:t>Messung mit Isolationsmessgerät nach DIN VDE 0413 mit folgenden Werten: </a:t>
            </a:r>
          </a:p>
          <a:p>
            <a:pPr defTabSz="1041400" eaLnBrk="0" hangingPunct="0"/>
            <a:endParaRPr lang="de-DE" sz="1900">
              <a:latin typeface="Arial" charset="0"/>
              <a:ea typeface="Arial" charset="0"/>
              <a:cs typeface="Arial" charset="0"/>
            </a:endParaRPr>
          </a:p>
          <a:p>
            <a:pPr defTabSz="1041400" eaLnBrk="0" hangingPunct="0"/>
            <a:r>
              <a:rPr lang="de-DE" sz="1900" b="0">
                <a:latin typeface="Arial" charset="0"/>
                <a:ea typeface="Arial" charset="0"/>
                <a:cs typeface="Arial" charset="0"/>
              </a:rPr>
              <a:t>U= min. 500 V 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31800" y="674688"/>
            <a:ext cx="8715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7" tIns="52089" rIns="104177" bIns="52089" anchor="ctr"/>
          <a:lstStyle/>
          <a:p>
            <a:pPr defTabSz="993775" eaLnBrk="0" hangingPunct="0"/>
            <a:endParaRPr lang="de-DE" sz="3400">
              <a:solidFill>
                <a:srgbClr val="004986"/>
              </a:solidFill>
              <a:latin typeface="Arial" pitchFamily="34" charset="0"/>
            </a:endParaRP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7254875" y="2870200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/>
            <a:endParaRPr lang="de-DE" sz="1600" b="0">
              <a:latin typeface="+mn-lt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910012" y="2317750"/>
            <a:ext cx="6341393" cy="4019550"/>
            <a:chOff x="692" y="2195"/>
            <a:chExt cx="2426" cy="1598"/>
          </a:xfrm>
        </p:grpSpPr>
        <p:sp>
          <p:nvSpPr>
            <p:cNvPr id="3099" name="AutoShape 74"/>
            <p:cNvSpPr>
              <a:spLocks noChangeAspect="1" noChangeArrowheads="1"/>
            </p:cNvSpPr>
            <p:nvPr/>
          </p:nvSpPr>
          <p:spPr bwMode="auto">
            <a:xfrm>
              <a:off x="692" y="2273"/>
              <a:ext cx="2153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00" name="Text Box 75"/>
            <p:cNvSpPr txBox="1">
              <a:spLocks noChangeArrowheads="1"/>
            </p:cNvSpPr>
            <p:nvPr/>
          </p:nvSpPr>
          <p:spPr bwMode="auto">
            <a:xfrm>
              <a:off x="1756" y="2195"/>
              <a:ext cx="1362" cy="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90" tIns="49795" rIns="99590" bIns="49795"/>
            <a:lstStyle>
              <a:lvl1pPr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300" b="0" dirty="0">
                  <a:latin typeface="Arial" charset="0"/>
                  <a:ea typeface="Arial" charset="0"/>
                  <a:cs typeface="Arial" charset="0"/>
                </a:rPr>
                <a:t>Messung zwischen Netzstromkreis und leitfähigem Gehäuse. Mit der Sonde sind alle berührbaren leitfähigen Teile abzutasten, die </a:t>
              </a:r>
              <a:r>
                <a:rPr lang="de-DE" sz="1300" b="0" u="sng" dirty="0">
                  <a:latin typeface="Arial" charset="0"/>
                  <a:ea typeface="Arial" charset="0"/>
                  <a:cs typeface="Arial" charset="0"/>
                </a:rPr>
                <a:t>nicht</a:t>
              </a:r>
              <a:r>
                <a:rPr lang="de-DE" sz="1300" b="0" dirty="0">
                  <a:latin typeface="Arial" charset="0"/>
                  <a:ea typeface="Arial" charset="0"/>
                  <a:cs typeface="Arial" charset="0"/>
                </a:rPr>
                <a:t> mit dem Schutzleiter verbunden sind! </a:t>
              </a:r>
              <a:endParaRPr lang="de-DE" sz="2000" b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01" name="Line 76"/>
            <p:cNvSpPr>
              <a:spLocks noChangeShapeType="1"/>
            </p:cNvSpPr>
            <p:nvPr/>
          </p:nvSpPr>
          <p:spPr bwMode="auto">
            <a:xfrm flipH="1" flipV="1">
              <a:off x="1510" y="2463"/>
              <a:ext cx="0" cy="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2" name="Freeform 77"/>
            <p:cNvSpPr>
              <a:spLocks/>
            </p:cNvSpPr>
            <p:nvPr/>
          </p:nvSpPr>
          <p:spPr bwMode="auto">
            <a:xfrm>
              <a:off x="1430" y="2446"/>
              <a:ext cx="21" cy="22"/>
            </a:xfrm>
            <a:custGeom>
              <a:avLst/>
              <a:gdLst>
                <a:gd name="T0" fmla="*/ 1397 w 19"/>
                <a:gd name="T1" fmla="*/ 0 h 21"/>
                <a:gd name="T2" fmla="*/ 1707 w 19"/>
                <a:gd name="T3" fmla="*/ 0 h 21"/>
                <a:gd name="T4" fmla="*/ 2086 w 19"/>
                <a:gd name="T5" fmla="*/ 2 h 21"/>
                <a:gd name="T6" fmla="*/ 2549 w 19"/>
                <a:gd name="T7" fmla="*/ 2 h 21"/>
                <a:gd name="T8" fmla="*/ 2549 w 19"/>
                <a:gd name="T9" fmla="*/ 2 h 21"/>
                <a:gd name="T10" fmla="*/ 2817 w 19"/>
                <a:gd name="T11" fmla="*/ 4 h 21"/>
                <a:gd name="T12" fmla="*/ 2817 w 19"/>
                <a:gd name="T13" fmla="*/ 7 h 21"/>
                <a:gd name="T14" fmla="*/ 2817 w 19"/>
                <a:gd name="T15" fmla="*/ 9 h 21"/>
                <a:gd name="T16" fmla="*/ 3114 w 19"/>
                <a:gd name="T17" fmla="*/ 132 h 21"/>
                <a:gd name="T18" fmla="*/ 2817 w 19"/>
                <a:gd name="T19" fmla="*/ 132 h 21"/>
                <a:gd name="T20" fmla="*/ 2817 w 19"/>
                <a:gd name="T21" fmla="*/ 152 h 21"/>
                <a:gd name="T22" fmla="*/ 2817 w 19"/>
                <a:gd name="T23" fmla="*/ 167 h 21"/>
                <a:gd name="T24" fmla="*/ 2549 w 19"/>
                <a:gd name="T25" fmla="*/ 183 h 21"/>
                <a:gd name="T26" fmla="*/ 2549 w 19"/>
                <a:gd name="T27" fmla="*/ 183 h 21"/>
                <a:gd name="T28" fmla="*/ 2086 w 19"/>
                <a:gd name="T29" fmla="*/ 211 h 21"/>
                <a:gd name="T30" fmla="*/ 1707 w 19"/>
                <a:gd name="T31" fmla="*/ 211 h 21"/>
                <a:gd name="T32" fmla="*/ 1397 w 19"/>
                <a:gd name="T33" fmla="*/ 211 h 21"/>
                <a:gd name="T34" fmla="*/ 1144 w 19"/>
                <a:gd name="T35" fmla="*/ 211 h 21"/>
                <a:gd name="T36" fmla="*/ 936 w 19"/>
                <a:gd name="T37" fmla="*/ 211 h 21"/>
                <a:gd name="T38" fmla="*/ 936 w 19"/>
                <a:gd name="T39" fmla="*/ 183 h 21"/>
                <a:gd name="T40" fmla="*/ 3 w 19"/>
                <a:gd name="T41" fmla="*/ 183 h 21"/>
                <a:gd name="T42" fmla="*/ 0 w 19"/>
                <a:gd name="T43" fmla="*/ 167 h 21"/>
                <a:gd name="T44" fmla="*/ 0 w 19"/>
                <a:gd name="T45" fmla="*/ 152 h 21"/>
                <a:gd name="T46" fmla="*/ 0 w 19"/>
                <a:gd name="T47" fmla="*/ 132 h 21"/>
                <a:gd name="T48" fmla="*/ 0 w 19"/>
                <a:gd name="T49" fmla="*/ 132 h 21"/>
                <a:gd name="T50" fmla="*/ 0 w 19"/>
                <a:gd name="T51" fmla="*/ 9 h 21"/>
                <a:gd name="T52" fmla="*/ 0 w 19"/>
                <a:gd name="T53" fmla="*/ 7 h 21"/>
                <a:gd name="T54" fmla="*/ 0 w 19"/>
                <a:gd name="T55" fmla="*/ 4 h 21"/>
                <a:gd name="T56" fmla="*/ 3 w 19"/>
                <a:gd name="T57" fmla="*/ 2 h 21"/>
                <a:gd name="T58" fmla="*/ 936 w 19"/>
                <a:gd name="T59" fmla="*/ 2 h 21"/>
                <a:gd name="T60" fmla="*/ 936 w 19"/>
                <a:gd name="T61" fmla="*/ 2 h 21"/>
                <a:gd name="T62" fmla="*/ 1144 w 19"/>
                <a:gd name="T63" fmla="*/ 0 h 21"/>
                <a:gd name="T64" fmla="*/ 1397 w 19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1"/>
                <a:gd name="T101" fmla="*/ 19 w 19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1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3" name="Freeform 78"/>
            <p:cNvSpPr>
              <a:spLocks/>
            </p:cNvSpPr>
            <p:nvPr/>
          </p:nvSpPr>
          <p:spPr bwMode="auto">
            <a:xfrm>
              <a:off x="1424" y="2530"/>
              <a:ext cx="173" cy="187"/>
            </a:xfrm>
            <a:custGeom>
              <a:avLst/>
              <a:gdLst>
                <a:gd name="T0" fmla="*/ 1658 w 163"/>
                <a:gd name="T1" fmla="*/ 0 h 177"/>
                <a:gd name="T2" fmla="*/ 2052 w 163"/>
                <a:gd name="T3" fmla="*/ 2 h 177"/>
                <a:gd name="T4" fmla="*/ 2330 w 163"/>
                <a:gd name="T5" fmla="*/ 7 h 177"/>
                <a:gd name="T6" fmla="*/ 2652 w 163"/>
                <a:gd name="T7" fmla="*/ 251 h 177"/>
                <a:gd name="T8" fmla="*/ 2940 w 163"/>
                <a:gd name="T9" fmla="*/ 466 h 177"/>
                <a:gd name="T10" fmla="*/ 3115 w 163"/>
                <a:gd name="T11" fmla="*/ 641 h 177"/>
                <a:gd name="T12" fmla="*/ 3251 w 163"/>
                <a:gd name="T13" fmla="*/ 902 h 177"/>
                <a:gd name="T14" fmla="*/ 3366 w 163"/>
                <a:gd name="T15" fmla="*/ 1172 h 177"/>
                <a:gd name="T16" fmla="*/ 3389 w 163"/>
                <a:gd name="T17" fmla="*/ 1480 h 177"/>
                <a:gd name="T18" fmla="*/ 3366 w 163"/>
                <a:gd name="T19" fmla="*/ 1765 h 177"/>
                <a:gd name="T20" fmla="*/ 3251 w 163"/>
                <a:gd name="T21" fmla="*/ 2041 h 177"/>
                <a:gd name="T22" fmla="*/ 3115 w 163"/>
                <a:gd name="T23" fmla="*/ 2278 h 177"/>
                <a:gd name="T24" fmla="*/ 2940 w 163"/>
                <a:gd name="T25" fmla="*/ 2520 h 177"/>
                <a:gd name="T26" fmla="*/ 2652 w 163"/>
                <a:gd name="T27" fmla="*/ 2687 h 177"/>
                <a:gd name="T28" fmla="*/ 2330 w 163"/>
                <a:gd name="T29" fmla="*/ 2820 h 177"/>
                <a:gd name="T30" fmla="*/ 2052 w 163"/>
                <a:gd name="T31" fmla="*/ 2909 h 177"/>
                <a:gd name="T32" fmla="*/ 1658 w 163"/>
                <a:gd name="T33" fmla="*/ 2909 h 177"/>
                <a:gd name="T34" fmla="*/ 1356 w 163"/>
                <a:gd name="T35" fmla="*/ 2909 h 177"/>
                <a:gd name="T36" fmla="*/ 1022 w 163"/>
                <a:gd name="T37" fmla="*/ 2820 h 177"/>
                <a:gd name="T38" fmla="*/ 745 w 163"/>
                <a:gd name="T39" fmla="*/ 2687 h 177"/>
                <a:gd name="T40" fmla="*/ 474 w 163"/>
                <a:gd name="T41" fmla="*/ 2520 h 177"/>
                <a:gd name="T42" fmla="*/ 262 w 163"/>
                <a:gd name="T43" fmla="*/ 2278 h 177"/>
                <a:gd name="T44" fmla="*/ 6 w 163"/>
                <a:gd name="T45" fmla="*/ 2041 h 177"/>
                <a:gd name="T46" fmla="*/ 2 w 163"/>
                <a:gd name="T47" fmla="*/ 1765 h 177"/>
                <a:gd name="T48" fmla="*/ 0 w 163"/>
                <a:gd name="T49" fmla="*/ 1480 h 177"/>
                <a:gd name="T50" fmla="*/ 2 w 163"/>
                <a:gd name="T51" fmla="*/ 1172 h 177"/>
                <a:gd name="T52" fmla="*/ 6 w 163"/>
                <a:gd name="T53" fmla="*/ 902 h 177"/>
                <a:gd name="T54" fmla="*/ 262 w 163"/>
                <a:gd name="T55" fmla="*/ 641 h 177"/>
                <a:gd name="T56" fmla="*/ 474 w 163"/>
                <a:gd name="T57" fmla="*/ 466 h 177"/>
                <a:gd name="T58" fmla="*/ 745 w 163"/>
                <a:gd name="T59" fmla="*/ 251 h 177"/>
                <a:gd name="T60" fmla="*/ 1022 w 163"/>
                <a:gd name="T61" fmla="*/ 7 h 177"/>
                <a:gd name="T62" fmla="*/ 1356 w 163"/>
                <a:gd name="T63" fmla="*/ 2 h 177"/>
                <a:gd name="T64" fmla="*/ 1658 w 163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177"/>
                <a:gd name="T101" fmla="*/ 163 w 163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177">
                  <a:moveTo>
                    <a:pt x="80" y="0"/>
                  </a:moveTo>
                  <a:lnTo>
                    <a:pt x="97" y="2"/>
                  </a:lnTo>
                  <a:lnTo>
                    <a:pt x="112" y="7"/>
                  </a:lnTo>
                  <a:lnTo>
                    <a:pt x="127" y="16"/>
                  </a:lnTo>
                  <a:lnTo>
                    <a:pt x="140" y="28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90"/>
                  </a:lnTo>
                  <a:lnTo>
                    <a:pt x="161" y="108"/>
                  </a:lnTo>
                  <a:lnTo>
                    <a:pt x="156" y="124"/>
                  </a:lnTo>
                  <a:lnTo>
                    <a:pt x="148" y="138"/>
                  </a:lnTo>
                  <a:lnTo>
                    <a:pt x="140" y="151"/>
                  </a:lnTo>
                  <a:lnTo>
                    <a:pt x="127" y="163"/>
                  </a:lnTo>
                  <a:lnTo>
                    <a:pt x="112" y="170"/>
                  </a:lnTo>
                  <a:lnTo>
                    <a:pt x="97" y="177"/>
                  </a:lnTo>
                  <a:lnTo>
                    <a:pt x="80" y="177"/>
                  </a:lnTo>
                  <a:lnTo>
                    <a:pt x="65" y="177"/>
                  </a:lnTo>
                  <a:lnTo>
                    <a:pt x="49" y="170"/>
                  </a:lnTo>
                  <a:lnTo>
                    <a:pt x="36" y="163"/>
                  </a:lnTo>
                  <a:lnTo>
                    <a:pt x="23" y="151"/>
                  </a:lnTo>
                  <a:lnTo>
                    <a:pt x="13" y="138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3" y="39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4" name="Freeform 79"/>
            <p:cNvSpPr>
              <a:spLocks/>
            </p:cNvSpPr>
            <p:nvPr/>
          </p:nvSpPr>
          <p:spPr bwMode="auto">
            <a:xfrm>
              <a:off x="1509" y="2528"/>
              <a:ext cx="91" cy="97"/>
            </a:xfrm>
            <a:custGeom>
              <a:avLst/>
              <a:gdLst>
                <a:gd name="T0" fmla="*/ 856 w 87"/>
                <a:gd name="T1" fmla="*/ 1382 h 92"/>
                <a:gd name="T2" fmla="*/ 856 w 87"/>
                <a:gd name="T3" fmla="*/ 1382 h 92"/>
                <a:gd name="T4" fmla="*/ 842 w 87"/>
                <a:gd name="T5" fmla="*/ 1071 h 92"/>
                <a:gd name="T6" fmla="*/ 782 w 87"/>
                <a:gd name="T7" fmla="*/ 815 h 92"/>
                <a:gd name="T8" fmla="*/ 711 w 87"/>
                <a:gd name="T9" fmla="*/ 568 h 92"/>
                <a:gd name="T10" fmla="*/ 615 w 87"/>
                <a:gd name="T11" fmla="*/ 369 h 92"/>
                <a:gd name="T12" fmla="*/ 478 w 87"/>
                <a:gd name="T13" fmla="*/ 230 h 92"/>
                <a:gd name="T14" fmla="*/ 341 w 87"/>
                <a:gd name="T15" fmla="*/ 7 h 92"/>
                <a:gd name="T16" fmla="*/ 163 w 87"/>
                <a:gd name="T17" fmla="*/ 0 h 92"/>
                <a:gd name="T18" fmla="*/ 0 w 87"/>
                <a:gd name="T19" fmla="*/ 0 h 92"/>
                <a:gd name="T20" fmla="*/ 0 w 87"/>
                <a:gd name="T21" fmla="*/ 7 h 92"/>
                <a:gd name="T22" fmla="*/ 163 w 87"/>
                <a:gd name="T23" fmla="*/ 9 h 92"/>
                <a:gd name="T24" fmla="*/ 319 w 87"/>
                <a:gd name="T25" fmla="*/ 207 h 92"/>
                <a:gd name="T26" fmla="*/ 437 w 87"/>
                <a:gd name="T27" fmla="*/ 284 h 92"/>
                <a:gd name="T28" fmla="*/ 547 w 87"/>
                <a:gd name="T29" fmla="*/ 480 h 92"/>
                <a:gd name="T30" fmla="*/ 650 w 87"/>
                <a:gd name="T31" fmla="*/ 632 h 92"/>
                <a:gd name="T32" fmla="*/ 711 w 87"/>
                <a:gd name="T33" fmla="*/ 835 h 92"/>
                <a:gd name="T34" fmla="*/ 748 w 87"/>
                <a:gd name="T35" fmla="*/ 1071 h 92"/>
                <a:gd name="T36" fmla="*/ 782 w 87"/>
                <a:gd name="T37" fmla="*/ 1382 h 92"/>
                <a:gd name="T38" fmla="*/ 782 w 87"/>
                <a:gd name="T39" fmla="*/ 1382 h 92"/>
                <a:gd name="T40" fmla="*/ 856 w 87"/>
                <a:gd name="T41" fmla="*/ 1382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2"/>
                <a:gd name="T65" fmla="*/ 87 w 87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2">
                  <a:moveTo>
                    <a:pt x="87" y="92"/>
                  </a:moveTo>
                  <a:lnTo>
                    <a:pt x="87" y="92"/>
                  </a:lnTo>
                  <a:lnTo>
                    <a:pt x="85" y="73"/>
                  </a:lnTo>
                  <a:lnTo>
                    <a:pt x="79" y="55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49" y="16"/>
                  </a:lnTo>
                  <a:lnTo>
                    <a:pt x="34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9"/>
                  </a:lnTo>
                  <a:lnTo>
                    <a:pt x="32" y="14"/>
                  </a:lnTo>
                  <a:lnTo>
                    <a:pt x="45" y="20"/>
                  </a:lnTo>
                  <a:lnTo>
                    <a:pt x="55" y="32"/>
                  </a:lnTo>
                  <a:lnTo>
                    <a:pt x="66" y="43"/>
                  </a:lnTo>
                  <a:lnTo>
                    <a:pt x="72" y="57"/>
                  </a:lnTo>
                  <a:lnTo>
                    <a:pt x="76" y="73"/>
                  </a:lnTo>
                  <a:lnTo>
                    <a:pt x="79" y="92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5" name="Freeform 80"/>
            <p:cNvSpPr>
              <a:spLocks/>
            </p:cNvSpPr>
            <p:nvPr/>
          </p:nvSpPr>
          <p:spPr bwMode="auto">
            <a:xfrm>
              <a:off x="1509" y="2625"/>
              <a:ext cx="91" cy="96"/>
            </a:xfrm>
            <a:custGeom>
              <a:avLst/>
              <a:gdLst>
                <a:gd name="T0" fmla="*/ 0 w 87"/>
                <a:gd name="T1" fmla="*/ 1403 h 91"/>
                <a:gd name="T2" fmla="*/ 0 w 87"/>
                <a:gd name="T3" fmla="*/ 1403 h 91"/>
                <a:gd name="T4" fmla="*/ 163 w 87"/>
                <a:gd name="T5" fmla="*/ 1359 h 91"/>
                <a:gd name="T6" fmla="*/ 341 w 87"/>
                <a:gd name="T7" fmla="*/ 1288 h 91"/>
                <a:gd name="T8" fmla="*/ 478 w 87"/>
                <a:gd name="T9" fmla="*/ 1146 h 91"/>
                <a:gd name="T10" fmla="*/ 615 w 87"/>
                <a:gd name="T11" fmla="*/ 986 h 91"/>
                <a:gd name="T12" fmla="*/ 711 w 87"/>
                <a:gd name="T13" fmla="*/ 763 h 91"/>
                <a:gd name="T14" fmla="*/ 782 w 87"/>
                <a:gd name="T15" fmla="*/ 519 h 91"/>
                <a:gd name="T16" fmla="*/ 842 w 87"/>
                <a:gd name="T17" fmla="*/ 257 h 91"/>
                <a:gd name="T18" fmla="*/ 856 w 87"/>
                <a:gd name="T19" fmla="*/ 0 h 91"/>
                <a:gd name="T20" fmla="*/ 782 w 87"/>
                <a:gd name="T21" fmla="*/ 0 h 91"/>
                <a:gd name="T22" fmla="*/ 748 w 87"/>
                <a:gd name="T23" fmla="*/ 231 h 91"/>
                <a:gd name="T24" fmla="*/ 711 w 87"/>
                <a:gd name="T25" fmla="*/ 492 h 91"/>
                <a:gd name="T26" fmla="*/ 650 w 87"/>
                <a:gd name="T27" fmla="*/ 685 h 91"/>
                <a:gd name="T28" fmla="*/ 547 w 87"/>
                <a:gd name="T29" fmla="*/ 896 h 91"/>
                <a:gd name="T30" fmla="*/ 437 w 87"/>
                <a:gd name="T31" fmla="*/ 1040 h 91"/>
                <a:gd name="T32" fmla="*/ 319 w 87"/>
                <a:gd name="T33" fmla="*/ 1171 h 91"/>
                <a:gd name="T34" fmla="*/ 163 w 87"/>
                <a:gd name="T35" fmla="*/ 1268 h 91"/>
                <a:gd name="T36" fmla="*/ 0 w 87"/>
                <a:gd name="T37" fmla="*/ 1288 h 91"/>
                <a:gd name="T38" fmla="*/ 0 w 87"/>
                <a:gd name="T39" fmla="*/ 1288 h 91"/>
                <a:gd name="T40" fmla="*/ 0 w 87"/>
                <a:gd name="T41" fmla="*/ 1403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1"/>
                <a:gd name="T65" fmla="*/ 87 w 87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1">
                  <a:moveTo>
                    <a:pt x="0" y="91"/>
                  </a:moveTo>
                  <a:lnTo>
                    <a:pt x="0" y="91"/>
                  </a:lnTo>
                  <a:lnTo>
                    <a:pt x="17" y="89"/>
                  </a:lnTo>
                  <a:lnTo>
                    <a:pt x="34" y="84"/>
                  </a:lnTo>
                  <a:lnTo>
                    <a:pt x="49" y="75"/>
                  </a:lnTo>
                  <a:lnTo>
                    <a:pt x="62" y="64"/>
                  </a:lnTo>
                  <a:lnTo>
                    <a:pt x="72" y="50"/>
                  </a:lnTo>
                  <a:lnTo>
                    <a:pt x="79" y="34"/>
                  </a:lnTo>
                  <a:lnTo>
                    <a:pt x="85" y="18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66" y="45"/>
                  </a:lnTo>
                  <a:lnTo>
                    <a:pt x="55" y="59"/>
                  </a:lnTo>
                  <a:lnTo>
                    <a:pt x="45" y="68"/>
                  </a:lnTo>
                  <a:lnTo>
                    <a:pt x="32" y="77"/>
                  </a:lnTo>
                  <a:lnTo>
                    <a:pt x="17" y="82"/>
                  </a:lnTo>
                  <a:lnTo>
                    <a:pt x="0" y="8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6" name="Freeform 81"/>
            <p:cNvSpPr>
              <a:spLocks/>
            </p:cNvSpPr>
            <p:nvPr/>
          </p:nvSpPr>
          <p:spPr bwMode="auto">
            <a:xfrm>
              <a:off x="1420" y="2625"/>
              <a:ext cx="89" cy="96"/>
            </a:xfrm>
            <a:custGeom>
              <a:avLst/>
              <a:gdLst>
                <a:gd name="T0" fmla="*/ 0 w 84"/>
                <a:gd name="T1" fmla="*/ 0 h 91"/>
                <a:gd name="T2" fmla="*/ 0 w 84"/>
                <a:gd name="T3" fmla="*/ 0 h 91"/>
                <a:gd name="T4" fmla="*/ 2 w 84"/>
                <a:gd name="T5" fmla="*/ 257 h 91"/>
                <a:gd name="T6" fmla="*/ 6 w 84"/>
                <a:gd name="T7" fmla="*/ 519 h 91"/>
                <a:gd name="T8" fmla="*/ 251 w 84"/>
                <a:gd name="T9" fmla="*/ 763 h 91"/>
                <a:gd name="T10" fmla="*/ 475 w 84"/>
                <a:gd name="T11" fmla="*/ 986 h 91"/>
                <a:gd name="T12" fmla="*/ 713 w 84"/>
                <a:gd name="T13" fmla="*/ 1146 h 91"/>
                <a:gd name="T14" fmla="*/ 1008 w 84"/>
                <a:gd name="T15" fmla="*/ 1288 h 91"/>
                <a:gd name="T16" fmla="*/ 1270 w 84"/>
                <a:gd name="T17" fmla="*/ 1359 h 91"/>
                <a:gd name="T18" fmla="*/ 1601 w 84"/>
                <a:gd name="T19" fmla="*/ 1403 h 91"/>
                <a:gd name="T20" fmla="*/ 1601 w 84"/>
                <a:gd name="T21" fmla="*/ 1288 h 91"/>
                <a:gd name="T22" fmla="*/ 1306 w 84"/>
                <a:gd name="T23" fmla="*/ 1268 h 91"/>
                <a:gd name="T24" fmla="*/ 1037 w 84"/>
                <a:gd name="T25" fmla="*/ 1171 h 91"/>
                <a:gd name="T26" fmla="*/ 800 w 84"/>
                <a:gd name="T27" fmla="*/ 1040 h 91"/>
                <a:gd name="T28" fmla="*/ 548 w 84"/>
                <a:gd name="T29" fmla="*/ 896 h 91"/>
                <a:gd name="T30" fmla="*/ 377 w 84"/>
                <a:gd name="T31" fmla="*/ 685 h 91"/>
                <a:gd name="T32" fmla="*/ 224 w 84"/>
                <a:gd name="T33" fmla="*/ 492 h 91"/>
                <a:gd name="T34" fmla="*/ 8 w 84"/>
                <a:gd name="T35" fmla="*/ 231 h 91"/>
                <a:gd name="T36" fmla="*/ 8 w 84"/>
                <a:gd name="T37" fmla="*/ 0 h 91"/>
                <a:gd name="T38" fmla="*/ 8 w 84"/>
                <a:gd name="T39" fmla="*/ 0 h 91"/>
                <a:gd name="T40" fmla="*/ 0 w 84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1"/>
                <a:gd name="T65" fmla="*/ 84 w 8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1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6" y="34"/>
                  </a:lnTo>
                  <a:lnTo>
                    <a:pt x="14" y="50"/>
                  </a:lnTo>
                  <a:lnTo>
                    <a:pt x="25" y="64"/>
                  </a:lnTo>
                  <a:lnTo>
                    <a:pt x="38" y="75"/>
                  </a:lnTo>
                  <a:lnTo>
                    <a:pt x="53" y="84"/>
                  </a:lnTo>
                  <a:lnTo>
                    <a:pt x="67" y="89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69" y="82"/>
                  </a:lnTo>
                  <a:lnTo>
                    <a:pt x="55" y="77"/>
                  </a:lnTo>
                  <a:lnTo>
                    <a:pt x="42" y="68"/>
                  </a:lnTo>
                  <a:lnTo>
                    <a:pt x="29" y="59"/>
                  </a:lnTo>
                  <a:lnTo>
                    <a:pt x="21" y="45"/>
                  </a:lnTo>
                  <a:lnTo>
                    <a:pt x="12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7" name="Freeform 82"/>
            <p:cNvSpPr>
              <a:spLocks/>
            </p:cNvSpPr>
            <p:nvPr/>
          </p:nvSpPr>
          <p:spPr bwMode="auto">
            <a:xfrm>
              <a:off x="1420" y="2528"/>
              <a:ext cx="89" cy="97"/>
            </a:xfrm>
            <a:custGeom>
              <a:avLst/>
              <a:gdLst>
                <a:gd name="T0" fmla="*/ 1601 w 84"/>
                <a:gd name="T1" fmla="*/ 0 h 92"/>
                <a:gd name="T2" fmla="*/ 1601 w 84"/>
                <a:gd name="T3" fmla="*/ 0 h 92"/>
                <a:gd name="T4" fmla="*/ 1270 w 84"/>
                <a:gd name="T5" fmla="*/ 0 h 92"/>
                <a:gd name="T6" fmla="*/ 1008 w 84"/>
                <a:gd name="T7" fmla="*/ 7 h 92"/>
                <a:gd name="T8" fmla="*/ 713 w 84"/>
                <a:gd name="T9" fmla="*/ 230 h 92"/>
                <a:gd name="T10" fmla="*/ 475 w 84"/>
                <a:gd name="T11" fmla="*/ 369 h 92"/>
                <a:gd name="T12" fmla="*/ 251 w 84"/>
                <a:gd name="T13" fmla="*/ 568 h 92"/>
                <a:gd name="T14" fmla="*/ 6 w 84"/>
                <a:gd name="T15" fmla="*/ 815 h 92"/>
                <a:gd name="T16" fmla="*/ 2 w 84"/>
                <a:gd name="T17" fmla="*/ 1071 h 92"/>
                <a:gd name="T18" fmla="*/ 0 w 84"/>
                <a:gd name="T19" fmla="*/ 1382 h 92"/>
                <a:gd name="T20" fmla="*/ 8 w 84"/>
                <a:gd name="T21" fmla="*/ 1382 h 92"/>
                <a:gd name="T22" fmla="*/ 8 w 84"/>
                <a:gd name="T23" fmla="*/ 1071 h 92"/>
                <a:gd name="T24" fmla="*/ 224 w 84"/>
                <a:gd name="T25" fmla="*/ 835 h 92"/>
                <a:gd name="T26" fmla="*/ 377 w 84"/>
                <a:gd name="T27" fmla="*/ 632 h 92"/>
                <a:gd name="T28" fmla="*/ 548 w 84"/>
                <a:gd name="T29" fmla="*/ 480 h 92"/>
                <a:gd name="T30" fmla="*/ 800 w 84"/>
                <a:gd name="T31" fmla="*/ 284 h 92"/>
                <a:gd name="T32" fmla="*/ 1037 w 84"/>
                <a:gd name="T33" fmla="*/ 207 h 92"/>
                <a:gd name="T34" fmla="*/ 1306 w 84"/>
                <a:gd name="T35" fmla="*/ 9 h 92"/>
                <a:gd name="T36" fmla="*/ 1601 w 84"/>
                <a:gd name="T37" fmla="*/ 7 h 92"/>
                <a:gd name="T38" fmla="*/ 1601 w 84"/>
                <a:gd name="T39" fmla="*/ 7 h 92"/>
                <a:gd name="T40" fmla="*/ 1601 w 84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2"/>
                <a:gd name="T65" fmla="*/ 84 w 84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2">
                  <a:moveTo>
                    <a:pt x="84" y="0"/>
                  </a:moveTo>
                  <a:lnTo>
                    <a:pt x="84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5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3"/>
                  </a:lnTo>
                  <a:lnTo>
                    <a:pt x="12" y="57"/>
                  </a:lnTo>
                  <a:lnTo>
                    <a:pt x="21" y="43"/>
                  </a:lnTo>
                  <a:lnTo>
                    <a:pt x="29" y="32"/>
                  </a:lnTo>
                  <a:lnTo>
                    <a:pt x="42" y="20"/>
                  </a:lnTo>
                  <a:lnTo>
                    <a:pt x="55" y="14"/>
                  </a:lnTo>
                  <a:lnTo>
                    <a:pt x="69" y="9"/>
                  </a:lnTo>
                  <a:lnTo>
                    <a:pt x="8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8" name="Rectangle 83"/>
            <p:cNvSpPr>
              <a:spLocks noChangeArrowheads="1"/>
            </p:cNvSpPr>
            <p:nvPr/>
          </p:nvSpPr>
          <p:spPr bwMode="auto">
            <a:xfrm>
              <a:off x="1460" y="2523"/>
              <a:ext cx="9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pPr defTabSz="993775"/>
              <a:r>
                <a:rPr lang="de-DE" sz="2000" b="0">
                  <a:solidFill>
                    <a:srgbClr val="000000"/>
                  </a:solidFill>
                  <a:latin typeface="+mn-lt"/>
                </a:rPr>
                <a:t>W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09" name="Rectangle 84"/>
            <p:cNvSpPr>
              <a:spLocks noChangeArrowheads="1"/>
            </p:cNvSpPr>
            <p:nvPr/>
          </p:nvSpPr>
          <p:spPr bwMode="auto">
            <a:xfrm>
              <a:off x="1189" y="2673"/>
              <a:ext cx="9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2100" b="0">
                  <a:solidFill>
                    <a:srgbClr val="9900CC"/>
                  </a:solidFill>
                  <a:latin typeface="+mn-lt"/>
                </a:rPr>
                <a:t>R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10" name="Rectangle 85"/>
            <p:cNvSpPr>
              <a:spLocks noChangeArrowheads="1"/>
            </p:cNvSpPr>
            <p:nvPr/>
          </p:nvSpPr>
          <p:spPr bwMode="auto">
            <a:xfrm>
              <a:off x="1296" y="2777"/>
              <a:ext cx="1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+mn-lt"/>
                </a:rPr>
                <a:t>I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11" name="Rectangle 86"/>
            <p:cNvSpPr>
              <a:spLocks noChangeArrowheads="1"/>
            </p:cNvSpPr>
            <p:nvPr/>
          </p:nvSpPr>
          <p:spPr bwMode="auto">
            <a:xfrm>
              <a:off x="1315" y="2777"/>
              <a:ext cx="3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+mn-lt"/>
                </a:rPr>
                <a:t>s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12" name="Rectangle 87"/>
            <p:cNvSpPr>
              <a:spLocks noChangeArrowheads="1"/>
            </p:cNvSpPr>
            <p:nvPr/>
          </p:nvSpPr>
          <p:spPr bwMode="auto">
            <a:xfrm>
              <a:off x="1354" y="2777"/>
              <a:ext cx="3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+mn-lt"/>
                </a:rPr>
                <a:t>o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13" name="Rectangle 88"/>
            <p:cNvSpPr>
              <a:spLocks noChangeArrowheads="1"/>
            </p:cNvSpPr>
            <p:nvPr/>
          </p:nvSpPr>
          <p:spPr bwMode="auto">
            <a:xfrm>
              <a:off x="945" y="2336"/>
              <a:ext cx="757" cy="53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grpSp>
          <p:nvGrpSpPr>
            <p:cNvPr id="3114" name="Group 89"/>
            <p:cNvGrpSpPr>
              <a:grpSpLocks/>
            </p:cNvGrpSpPr>
            <p:nvPr/>
          </p:nvGrpSpPr>
          <p:grpSpPr bwMode="auto">
            <a:xfrm>
              <a:off x="1196" y="2367"/>
              <a:ext cx="216" cy="176"/>
              <a:chOff x="3401" y="1512"/>
              <a:chExt cx="246" cy="200"/>
            </a:xfrm>
          </p:grpSpPr>
          <p:grpSp>
            <p:nvGrpSpPr>
              <p:cNvPr id="3140" name="Group 90"/>
              <p:cNvGrpSpPr>
                <a:grpSpLocks/>
              </p:cNvGrpSpPr>
              <p:nvPr/>
            </p:nvGrpSpPr>
            <p:grpSpPr bwMode="auto">
              <a:xfrm>
                <a:off x="3423" y="1512"/>
                <a:ext cx="197" cy="200"/>
                <a:chOff x="1291" y="1056"/>
                <a:chExt cx="197" cy="200"/>
              </a:xfrm>
            </p:grpSpPr>
            <p:sp>
              <p:nvSpPr>
                <p:cNvPr id="3142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590" tIns="49795" rIns="99590" bIns="49795"/>
                <a:lstStyle>
                  <a:lvl1pPr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1pPr>
                  <a:lvl2pPr marL="742950" indent="-28575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2pPr>
                  <a:lvl3pPr marL="11430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3pPr>
                  <a:lvl4pPr marL="16002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4pPr>
                  <a:lvl5pPr marL="20574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5pPr>
                  <a:lvl6pPr marL="25146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6pPr>
                  <a:lvl7pPr marL="29718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7pPr>
                  <a:lvl8pPr marL="34290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8pPr>
                  <a:lvl9pPr marL="38862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9pPr>
                </a:lstStyle>
                <a:p>
                  <a:pPr eaLnBrk="1" hangingPunct="1"/>
                  <a:r>
                    <a:rPr lang="de-DE" b="0">
                      <a:solidFill>
                        <a:srgbClr val="000000"/>
                      </a:solidFill>
                      <a:latin typeface="+mn-lt"/>
                    </a:rPr>
                    <a:t>U</a:t>
                  </a:r>
                  <a:endParaRPr lang="de-DE" sz="2000" b="0">
                    <a:latin typeface="+mn-lt"/>
                  </a:endParaRPr>
                </a:p>
              </p:txBody>
            </p:sp>
            <p:sp>
              <p:nvSpPr>
                <p:cNvPr id="314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590" tIns="49795" rIns="99590" bIns="49795"/>
                <a:lstStyle>
                  <a:lvl1pPr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1pPr>
                  <a:lvl2pPr marL="742950" indent="-28575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2pPr>
                  <a:lvl3pPr marL="11430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3pPr>
                  <a:lvl4pPr marL="16002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4pPr>
                  <a:lvl5pPr marL="20574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5pPr>
                  <a:lvl6pPr marL="25146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6pPr>
                  <a:lvl7pPr marL="29718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7pPr>
                  <a:lvl8pPr marL="34290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8pPr>
                  <a:lvl9pPr marL="38862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9pPr>
                </a:lstStyle>
                <a:p>
                  <a:pPr eaLnBrk="1" hangingPunct="1"/>
                  <a:r>
                    <a:rPr lang="de-DE" b="0">
                      <a:solidFill>
                        <a:srgbClr val="000000"/>
                      </a:solidFill>
                      <a:latin typeface="+mn-lt"/>
                    </a:rPr>
                    <a:t>_</a:t>
                  </a:r>
                  <a:endParaRPr lang="de-DE" sz="2000" b="0">
                    <a:latin typeface="+mn-lt"/>
                  </a:endParaRPr>
                </a:p>
              </p:txBody>
            </p:sp>
          </p:grpSp>
          <p:sp>
            <p:nvSpPr>
              <p:cNvPr id="3141" name="Rectangle 93"/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</a:pPr>
                <a:endParaRPr lang="de-DE">
                  <a:latin typeface="+mn-lt"/>
                </a:endParaRPr>
              </a:p>
            </p:txBody>
          </p:sp>
        </p:grpSp>
        <p:sp>
          <p:nvSpPr>
            <p:cNvPr id="3115" name="Line 94"/>
            <p:cNvSpPr>
              <a:spLocks noChangeShapeType="1"/>
            </p:cNvSpPr>
            <p:nvPr/>
          </p:nvSpPr>
          <p:spPr bwMode="auto">
            <a:xfrm flipH="1">
              <a:off x="1104" y="2463"/>
              <a:ext cx="0" cy="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16" name="Line 95"/>
            <p:cNvSpPr>
              <a:spLocks noChangeShapeType="1"/>
            </p:cNvSpPr>
            <p:nvPr/>
          </p:nvSpPr>
          <p:spPr bwMode="auto">
            <a:xfrm>
              <a:off x="1421" y="2468"/>
              <a:ext cx="8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17" name="Line 96"/>
            <p:cNvSpPr>
              <a:spLocks noChangeShapeType="1"/>
            </p:cNvSpPr>
            <p:nvPr/>
          </p:nvSpPr>
          <p:spPr bwMode="auto">
            <a:xfrm>
              <a:off x="1101" y="2464"/>
              <a:ext cx="8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18" name="Rectangle 97"/>
            <p:cNvSpPr>
              <a:spLocks noChangeArrowheads="1"/>
            </p:cNvSpPr>
            <p:nvPr/>
          </p:nvSpPr>
          <p:spPr bwMode="auto">
            <a:xfrm>
              <a:off x="1105" y="3411"/>
              <a:ext cx="200" cy="5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19" name="Oval 98"/>
            <p:cNvSpPr>
              <a:spLocks noChangeArrowheads="1"/>
            </p:cNvSpPr>
            <p:nvPr/>
          </p:nvSpPr>
          <p:spPr bwMode="auto">
            <a:xfrm>
              <a:off x="1492" y="364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grpSp>
          <p:nvGrpSpPr>
            <p:cNvPr id="3120" name="Group 99"/>
            <p:cNvGrpSpPr>
              <a:grpSpLocks/>
            </p:cNvGrpSpPr>
            <p:nvPr/>
          </p:nvGrpSpPr>
          <p:grpSpPr bwMode="auto">
            <a:xfrm rot="-5400000">
              <a:off x="1300" y="3451"/>
              <a:ext cx="421" cy="0"/>
              <a:chOff x="4992" y="2693"/>
              <a:chExt cx="768" cy="0"/>
            </a:xfrm>
          </p:grpSpPr>
          <p:sp>
            <p:nvSpPr>
              <p:cNvPr id="3138" name="Line 100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3139" name="Line 101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3121" name="Line 102"/>
            <p:cNvSpPr>
              <a:spLocks noChangeShapeType="1"/>
            </p:cNvSpPr>
            <p:nvPr/>
          </p:nvSpPr>
          <p:spPr bwMode="auto">
            <a:xfrm>
              <a:off x="1104" y="3428"/>
              <a:ext cx="0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22" name="Line 103"/>
            <p:cNvSpPr>
              <a:spLocks noChangeShapeType="1"/>
            </p:cNvSpPr>
            <p:nvPr/>
          </p:nvSpPr>
          <p:spPr bwMode="auto">
            <a:xfrm>
              <a:off x="1304" y="3428"/>
              <a:ext cx="0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23" name="Oval 104"/>
            <p:cNvSpPr>
              <a:spLocks noChangeArrowheads="1"/>
            </p:cNvSpPr>
            <p:nvPr/>
          </p:nvSpPr>
          <p:spPr bwMode="auto">
            <a:xfrm>
              <a:off x="1285" y="355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4" name="Oval 105"/>
            <p:cNvSpPr>
              <a:spLocks noChangeArrowheads="1"/>
            </p:cNvSpPr>
            <p:nvPr/>
          </p:nvSpPr>
          <p:spPr bwMode="auto">
            <a:xfrm>
              <a:off x="1082" y="355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5" name="Oval 106"/>
            <p:cNvSpPr>
              <a:spLocks noChangeArrowheads="1"/>
            </p:cNvSpPr>
            <p:nvPr/>
          </p:nvSpPr>
          <p:spPr bwMode="auto">
            <a:xfrm>
              <a:off x="1291" y="3202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6" name="Oval 107"/>
            <p:cNvSpPr>
              <a:spLocks noChangeArrowheads="1"/>
            </p:cNvSpPr>
            <p:nvPr/>
          </p:nvSpPr>
          <p:spPr bwMode="auto">
            <a:xfrm>
              <a:off x="1088" y="3201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7" name="Rectangle 129"/>
            <p:cNvSpPr>
              <a:spLocks noChangeArrowheads="1"/>
            </p:cNvSpPr>
            <p:nvPr/>
          </p:nvSpPr>
          <p:spPr bwMode="auto">
            <a:xfrm>
              <a:off x="819" y="3127"/>
              <a:ext cx="842" cy="54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8" name="Oval 130"/>
            <p:cNvSpPr>
              <a:spLocks noChangeArrowheads="1"/>
            </p:cNvSpPr>
            <p:nvPr/>
          </p:nvSpPr>
          <p:spPr bwMode="auto">
            <a:xfrm>
              <a:off x="1491" y="3202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9" name="Line 131"/>
            <p:cNvSpPr>
              <a:spLocks noChangeShapeType="1"/>
            </p:cNvSpPr>
            <p:nvPr/>
          </p:nvSpPr>
          <p:spPr bwMode="auto">
            <a:xfrm flipV="1">
              <a:off x="1309" y="3022"/>
              <a:ext cx="1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30" name="Line 132"/>
            <p:cNvSpPr>
              <a:spLocks noChangeShapeType="1"/>
            </p:cNvSpPr>
            <p:nvPr/>
          </p:nvSpPr>
          <p:spPr bwMode="auto">
            <a:xfrm>
              <a:off x="1109" y="3028"/>
              <a:ext cx="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31" name="Oval 133"/>
            <p:cNvSpPr>
              <a:spLocks noChangeArrowheads="1"/>
            </p:cNvSpPr>
            <p:nvPr/>
          </p:nvSpPr>
          <p:spPr bwMode="auto">
            <a:xfrm>
              <a:off x="1288" y="3009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32" name="Oval 134"/>
            <p:cNvSpPr>
              <a:spLocks noChangeArrowheads="1"/>
            </p:cNvSpPr>
            <p:nvPr/>
          </p:nvSpPr>
          <p:spPr bwMode="auto">
            <a:xfrm>
              <a:off x="1082" y="3009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33" name="Rectangle 135"/>
            <p:cNvSpPr>
              <a:spLocks noChangeArrowheads="1"/>
            </p:cNvSpPr>
            <p:nvPr/>
          </p:nvSpPr>
          <p:spPr bwMode="auto">
            <a:xfrm>
              <a:off x="1104" y="3318"/>
              <a:ext cx="199" cy="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34" name="Line 136"/>
            <p:cNvSpPr>
              <a:spLocks noChangeShapeType="1"/>
            </p:cNvSpPr>
            <p:nvPr/>
          </p:nvSpPr>
          <p:spPr bwMode="auto">
            <a:xfrm>
              <a:off x="1104" y="32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35" name="Line 137"/>
            <p:cNvSpPr>
              <a:spLocks noChangeShapeType="1"/>
            </p:cNvSpPr>
            <p:nvPr/>
          </p:nvSpPr>
          <p:spPr bwMode="auto">
            <a:xfrm>
              <a:off x="1309" y="3218"/>
              <a:ext cx="1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36" name="Text Box 138"/>
            <p:cNvSpPr txBox="1">
              <a:spLocks noChangeArrowheads="1"/>
            </p:cNvSpPr>
            <p:nvPr/>
          </p:nvSpPr>
          <p:spPr bwMode="auto">
            <a:xfrm>
              <a:off x="941" y="2908"/>
              <a:ext cx="15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554" tIns="48411" rIns="98554" bIns="48411">
              <a:spAutoFit/>
            </a:bodyPr>
            <a:lstStyle>
              <a:lvl1pPr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1300">
                  <a:solidFill>
                    <a:srgbClr val="FF0000"/>
                  </a:solidFill>
                  <a:latin typeface="+mn-lt"/>
                </a:rPr>
                <a:t>L</a:t>
              </a:r>
            </a:p>
          </p:txBody>
        </p:sp>
        <p:sp>
          <p:nvSpPr>
            <p:cNvPr id="3137" name="Text Box 139"/>
            <p:cNvSpPr txBox="1">
              <a:spLocks noChangeArrowheads="1"/>
            </p:cNvSpPr>
            <p:nvPr/>
          </p:nvSpPr>
          <p:spPr bwMode="auto">
            <a:xfrm>
              <a:off x="1304" y="2908"/>
              <a:ext cx="18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554" tIns="48411" rIns="98554" bIns="48411">
              <a:spAutoFit/>
            </a:bodyPr>
            <a:lstStyle>
              <a:lvl1pPr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1300">
                  <a:solidFill>
                    <a:srgbClr val="FF0000"/>
                  </a:solidFill>
                  <a:latin typeface="+mn-lt"/>
                </a:rPr>
                <a:t>N</a:t>
              </a:r>
            </a:p>
          </p:txBody>
        </p:sp>
      </p:grpSp>
      <p:sp>
        <p:nvSpPr>
          <p:cNvPr id="2058" name="Rechteck 382"/>
          <p:cNvSpPr>
            <a:spLocks noChangeArrowheads="1"/>
          </p:cNvSpPr>
          <p:nvPr/>
        </p:nvSpPr>
        <p:spPr bwMode="auto">
          <a:xfrm>
            <a:off x="767539" y="5104448"/>
            <a:ext cx="1854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041400" eaLnBrk="0" hangingPunct="0"/>
            <a:r>
              <a:rPr lang="de-DE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de-DE" sz="2000" baseline="-25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ISO</a:t>
            </a:r>
            <a:r>
              <a:rPr lang="de-DE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de-DE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  <a:sym typeface="Symbol" pitchFamily="18" charset="2"/>
              </a:rPr>
              <a:t></a:t>
            </a:r>
            <a:r>
              <a:rPr lang="de-DE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 2,5 M</a:t>
            </a:r>
            <a:r>
              <a:rPr lang="el-GR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Ω</a:t>
            </a:r>
            <a:endParaRPr lang="de-DE" sz="2000">
              <a:solidFill>
                <a:srgbClr val="F51A0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60" name="Line 76"/>
          <p:cNvSpPr>
            <a:spLocks noChangeShapeType="1"/>
          </p:cNvSpPr>
          <p:nvPr/>
        </p:nvSpPr>
        <p:spPr bwMode="auto">
          <a:xfrm flipV="1">
            <a:off x="6691313" y="5064125"/>
            <a:ext cx="3270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061" name="Line 76"/>
          <p:cNvSpPr>
            <a:spLocks noChangeShapeType="1"/>
          </p:cNvSpPr>
          <p:nvPr/>
        </p:nvSpPr>
        <p:spPr bwMode="auto">
          <a:xfrm flipH="1" flipV="1">
            <a:off x="7013575" y="3416300"/>
            <a:ext cx="7938" cy="163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54" name="Rectangle 3"/>
          <p:cNvSpPr>
            <a:spLocks noChangeArrowheads="1"/>
          </p:cNvSpPr>
          <p:nvPr/>
        </p:nvSpPr>
        <p:spPr bwMode="auto">
          <a:xfrm>
            <a:off x="6356350" y="4643438"/>
            <a:ext cx="165100" cy="1377950"/>
          </a:xfrm>
          <a:prstGeom prst="rect">
            <a:avLst/>
          </a:prstGeom>
          <a:pattFill prst="ltUpDiag">
            <a:fgClr>
              <a:srgbClr val="B2B2B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2" tIns="45677" rIns="91352" bIns="45677"/>
          <a:lstStyle/>
          <a:p>
            <a:pPr eaLnBrk="0" hangingPunct="0">
              <a:spcBef>
                <a:spcPct val="20000"/>
              </a:spcBef>
            </a:pPr>
            <a:endParaRPr lang="de-DE">
              <a:latin typeface="+mn-lt"/>
            </a:endParaRPr>
          </a:p>
        </p:txBody>
      </p:sp>
      <p:sp>
        <p:nvSpPr>
          <p:cNvPr id="155" name="Rectangle 3"/>
          <p:cNvSpPr>
            <a:spLocks noChangeArrowheads="1"/>
          </p:cNvSpPr>
          <p:nvPr/>
        </p:nvSpPr>
        <p:spPr bwMode="auto">
          <a:xfrm>
            <a:off x="6537325" y="4937125"/>
            <a:ext cx="125413" cy="212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2" tIns="45677" rIns="91352" bIns="45677"/>
          <a:lstStyle/>
          <a:p>
            <a:pPr eaLnBrk="0" hangingPunct="0">
              <a:spcBef>
                <a:spcPct val="20000"/>
              </a:spcBef>
            </a:pPr>
            <a:endParaRPr lang="de-DE">
              <a:latin typeface="+mn-lt"/>
            </a:endParaRPr>
          </a:p>
        </p:txBody>
      </p:sp>
      <p:sp>
        <p:nvSpPr>
          <p:cNvPr id="2064" name="Line 76"/>
          <p:cNvSpPr>
            <a:spLocks noChangeShapeType="1"/>
          </p:cNvSpPr>
          <p:nvPr/>
        </p:nvSpPr>
        <p:spPr bwMode="auto">
          <a:xfrm>
            <a:off x="6156325" y="3416300"/>
            <a:ext cx="85090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065" name="Textfeld 156"/>
          <p:cNvSpPr txBox="1">
            <a:spLocks noChangeArrowheads="1"/>
          </p:cNvSpPr>
          <p:nvPr/>
        </p:nvSpPr>
        <p:spPr bwMode="auto">
          <a:xfrm>
            <a:off x="6964363" y="4089400"/>
            <a:ext cx="6174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de-DE" sz="1100">
                <a:latin typeface="+mn-lt"/>
              </a:rPr>
              <a:t>Sonde</a:t>
            </a:r>
          </a:p>
        </p:txBody>
      </p:sp>
      <p:grpSp>
        <p:nvGrpSpPr>
          <p:cNvPr id="6" name="Gruppieren 66"/>
          <p:cNvGrpSpPr>
            <a:grpSpLocks/>
          </p:cNvGrpSpPr>
          <p:nvPr/>
        </p:nvGrpSpPr>
        <p:grpSpPr bwMode="auto">
          <a:xfrm>
            <a:off x="6659563" y="5202239"/>
            <a:ext cx="2497973" cy="666422"/>
            <a:chOff x="6659563" y="5607051"/>
            <a:chExt cx="2497973" cy="666422"/>
          </a:xfrm>
        </p:grpSpPr>
        <p:sp>
          <p:nvSpPr>
            <p:cNvPr id="3097" name="Textfeld 383"/>
            <p:cNvSpPr txBox="1">
              <a:spLocks noChangeArrowheads="1"/>
            </p:cNvSpPr>
            <p:nvPr/>
          </p:nvSpPr>
          <p:spPr bwMode="auto">
            <a:xfrm>
              <a:off x="7134225" y="6011863"/>
              <a:ext cx="20233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100">
                  <a:solidFill>
                    <a:srgbClr val="FF0000"/>
                  </a:solidFill>
                  <a:latin typeface="+mn-lt"/>
                </a:rPr>
                <a:t>berührbares leitfähiges Teil</a:t>
              </a:r>
            </a:p>
          </p:txBody>
        </p:sp>
        <p:cxnSp>
          <p:nvCxnSpPr>
            <p:cNvPr id="3098" name="Gerade Verbindung mit Pfeil 161"/>
            <p:cNvCxnSpPr>
              <a:cxnSpLocks noChangeShapeType="1"/>
              <a:stCxn id="3097" idx="1"/>
            </p:cNvCxnSpPr>
            <p:nvPr/>
          </p:nvCxnSpPr>
          <p:spPr bwMode="auto">
            <a:xfrm flipH="1" flipV="1">
              <a:off x="6659563" y="5607051"/>
              <a:ext cx="474662" cy="5356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uppieren 67"/>
          <p:cNvGrpSpPr>
            <a:grpSpLocks/>
          </p:cNvGrpSpPr>
          <p:nvPr/>
        </p:nvGrpSpPr>
        <p:grpSpPr bwMode="auto">
          <a:xfrm>
            <a:off x="6592889" y="5784850"/>
            <a:ext cx="1471375" cy="726748"/>
            <a:chOff x="6561139" y="6156325"/>
            <a:chExt cx="1471375" cy="726748"/>
          </a:xfrm>
        </p:grpSpPr>
        <p:sp>
          <p:nvSpPr>
            <p:cNvPr id="3095" name="Textfeld 162"/>
            <p:cNvSpPr txBox="1">
              <a:spLocks noChangeArrowheads="1"/>
            </p:cNvSpPr>
            <p:nvPr/>
          </p:nvSpPr>
          <p:spPr bwMode="auto">
            <a:xfrm>
              <a:off x="7269163" y="6621463"/>
              <a:ext cx="7633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100">
                  <a:solidFill>
                    <a:srgbClr val="FF0000"/>
                  </a:solidFill>
                  <a:latin typeface="+mn-lt"/>
                </a:rPr>
                <a:t>Isolation</a:t>
              </a:r>
            </a:p>
          </p:txBody>
        </p:sp>
        <p:cxnSp>
          <p:nvCxnSpPr>
            <p:cNvPr id="3096" name="Gerade Verbindung mit Pfeil 163"/>
            <p:cNvCxnSpPr>
              <a:cxnSpLocks noChangeShapeType="1"/>
              <a:stCxn id="3095" idx="1"/>
            </p:cNvCxnSpPr>
            <p:nvPr/>
          </p:nvCxnSpPr>
          <p:spPr bwMode="auto">
            <a:xfrm flipH="1" flipV="1">
              <a:off x="6561139" y="6156325"/>
              <a:ext cx="708024" cy="5959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69" name="Line 76"/>
          <p:cNvSpPr>
            <a:spLocks noChangeShapeType="1"/>
          </p:cNvSpPr>
          <p:nvPr/>
        </p:nvSpPr>
        <p:spPr bwMode="auto">
          <a:xfrm flipV="1">
            <a:off x="6794500" y="4976813"/>
            <a:ext cx="20638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93" name="Textfeld 68"/>
          <p:cNvSpPr txBox="1">
            <a:spLocks noChangeArrowheads="1"/>
          </p:cNvSpPr>
          <p:nvPr/>
        </p:nvSpPr>
        <p:spPr bwMode="auto">
          <a:xfrm>
            <a:off x="398340" y="6646114"/>
            <a:ext cx="103554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de-DE" sz="1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Bei der Isolationsmessung muss evtl. Hochspannung oder die Schutzbeschaltung abgeklemmt bzw. überbrückt werden</a:t>
            </a:r>
            <a:endParaRPr lang="de-DE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4070" grpId="0"/>
      <p:bldP spid="2058" grpId="0"/>
      <p:bldP spid="2060" grpId="0" animBg="1"/>
      <p:bldP spid="2061" grpId="0" animBg="1"/>
      <p:bldP spid="154" grpId="0" animBg="1"/>
      <p:bldP spid="155" grpId="0" animBg="1"/>
      <p:bldP spid="2064" grpId="0" animBg="1"/>
      <p:bldP spid="2065" grpId="0"/>
      <p:bldP spid="20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7F1552-4300-4A5E-B7E9-D47C7EAB61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9638b-9898-400c-aa80-e8ce42f10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3150B2-EE9D-4B13-A9DD-5065BE8037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1197</Words>
  <Application>Microsoft Office PowerPoint</Application>
  <PresentationFormat>Benutzerdefiniert</PresentationFormat>
  <Paragraphs>247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Prüfungsreihenfolge nach VDE 0544-4</vt:lpstr>
      <vt:lpstr>Prüfungen nach VDE 0544-4</vt:lpstr>
      <vt:lpstr>Sichtprüfung an Schweißgeräten</vt:lpstr>
      <vt:lpstr>Sichtprüfung an Schweißgeräten</vt:lpstr>
      <vt:lpstr>Prüfen durch Messen</vt:lpstr>
      <vt:lpstr>Messung des Schutzleiterwiderstandes</vt:lpstr>
      <vt:lpstr>Isolationswiderstandsmessung SK I</vt:lpstr>
      <vt:lpstr>Isolationswiderstandsmessung SK II</vt:lpstr>
      <vt:lpstr>Isolationswiderstandsmessung SK I und II</vt:lpstr>
      <vt:lpstr>Isolationswiderstandsmessung SK I und II</vt:lpstr>
      <vt:lpstr>Messmethoden Schutzleiterstrom (Primärstromkreis)</vt:lpstr>
      <vt:lpstr>Messung Berührungsstrom (Primärstromkreis)</vt:lpstr>
      <vt:lpstr>Messung Ableitstrom (Sekundärstromkreis)</vt:lpstr>
      <vt:lpstr>Prüfung der Leerlaufspannung</vt:lpstr>
      <vt:lpstr>Prüfung der Leerlaufspannung</vt:lpstr>
      <vt:lpstr>In diesem Modul lernt man unter anderem: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Matthias Pollinger</cp:lastModifiedBy>
  <cp:revision>310</cp:revision>
  <dcterms:created xsi:type="dcterms:W3CDTF">2015-03-20T11:44:40Z</dcterms:created>
  <dcterms:modified xsi:type="dcterms:W3CDTF">2021-05-10T09:40:41Z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