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72"/>
  </p:notesMasterIdLst>
  <p:handoutMasterIdLst>
    <p:handoutMasterId r:id="rId73"/>
  </p:handoutMasterIdLst>
  <p:sldIdLst>
    <p:sldId id="375" r:id="rId5"/>
    <p:sldId id="367" r:id="rId6"/>
    <p:sldId id="284" r:id="rId7"/>
    <p:sldId id="373" r:id="rId8"/>
    <p:sldId id="328" r:id="rId9"/>
    <p:sldId id="327" r:id="rId10"/>
    <p:sldId id="291" r:id="rId11"/>
    <p:sldId id="329" r:id="rId12"/>
    <p:sldId id="330" r:id="rId13"/>
    <p:sldId id="331" r:id="rId14"/>
    <p:sldId id="332" r:id="rId15"/>
    <p:sldId id="333" r:id="rId16"/>
    <p:sldId id="334" r:id="rId17"/>
    <p:sldId id="335" r:id="rId18"/>
    <p:sldId id="336" r:id="rId19"/>
    <p:sldId id="337" r:id="rId20"/>
    <p:sldId id="338" r:id="rId21"/>
    <p:sldId id="386" r:id="rId22"/>
    <p:sldId id="341" r:id="rId23"/>
    <p:sldId id="342" r:id="rId24"/>
    <p:sldId id="301" r:id="rId25"/>
    <p:sldId id="343" r:id="rId26"/>
    <p:sldId id="377" r:id="rId27"/>
    <p:sldId id="387" r:id="rId28"/>
    <p:sldId id="345" r:id="rId29"/>
    <p:sldId id="371" r:id="rId30"/>
    <p:sldId id="372" r:id="rId31"/>
    <p:sldId id="388" r:id="rId32"/>
    <p:sldId id="348" r:id="rId33"/>
    <p:sldId id="349" r:id="rId34"/>
    <p:sldId id="350" r:id="rId35"/>
    <p:sldId id="376" r:id="rId36"/>
    <p:sldId id="389" r:id="rId37"/>
    <p:sldId id="381" r:id="rId38"/>
    <p:sldId id="288" r:id="rId39"/>
    <p:sldId id="287" r:id="rId40"/>
    <p:sldId id="290" r:id="rId41"/>
    <p:sldId id="352" r:id="rId42"/>
    <p:sldId id="390" r:id="rId43"/>
    <p:sldId id="385" r:id="rId44"/>
    <p:sldId id="384" r:id="rId45"/>
    <p:sldId id="355" r:id="rId46"/>
    <p:sldId id="356" r:id="rId47"/>
    <p:sldId id="391" r:id="rId48"/>
    <p:sldId id="357" r:id="rId49"/>
    <p:sldId id="378" r:id="rId50"/>
    <p:sldId id="359" r:id="rId51"/>
    <p:sldId id="360" r:id="rId52"/>
    <p:sldId id="392" r:id="rId53"/>
    <p:sldId id="361" r:id="rId54"/>
    <p:sldId id="362" r:id="rId55"/>
    <p:sldId id="393" r:id="rId56"/>
    <p:sldId id="379" r:id="rId57"/>
    <p:sldId id="394" r:id="rId58"/>
    <p:sldId id="364" r:id="rId59"/>
    <p:sldId id="380" r:id="rId60"/>
    <p:sldId id="382" r:id="rId61"/>
    <p:sldId id="292" r:id="rId62"/>
    <p:sldId id="293" r:id="rId63"/>
    <p:sldId id="294" r:id="rId64"/>
    <p:sldId id="324" r:id="rId65"/>
    <p:sldId id="365" r:id="rId66"/>
    <p:sldId id="325" r:id="rId67"/>
    <p:sldId id="368" r:id="rId68"/>
    <p:sldId id="369" r:id="rId69"/>
    <p:sldId id="370" r:id="rId70"/>
    <p:sldId id="283" r:id="rId71"/>
  </p:sldIdLst>
  <p:sldSz cx="13442950" cy="7561263"/>
  <p:notesSz cx="6858000" cy="9144000"/>
  <p:defaultTextStyle>
    <a:defPPr>
      <a:defRPr lang="en-US"/>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21" userDrawn="1">
          <p15:clr>
            <a:srgbClr val="A4A3A4"/>
          </p15:clr>
        </p15:guide>
        <p15:guide id="3" orient="horz" pos="2382" userDrawn="1">
          <p15:clr>
            <a:srgbClr val="A4A3A4"/>
          </p15:clr>
        </p15:guide>
        <p15:guide id="4" pos="42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ne Rethfeldt" initials="RR" lastIdx="2" clrIdx="0"/>
  <p:cmAuthor id="1" name="Kevin W" initials="KW" lastIdx="5" clrIdx="1">
    <p:extLst>
      <p:ext uri="{19B8F6BF-5375-455C-9EA6-DF929625EA0E}">
        <p15:presenceInfo xmlns:p15="http://schemas.microsoft.com/office/powerpoint/2012/main" userId="1b61c36151cb87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02A"/>
    <a:srgbClr val="313130"/>
    <a:srgbClr val="707173"/>
    <a:srgbClr val="9C9E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F61C16-EF36-7540-A0EB-4C71B6A03608}" v="1" dt="2024-03-08T11:45:28.390"/>
  </p1510:revLst>
</p1510:revInfo>
</file>

<file path=ppt/tableStyles.xml><?xml version="1.0" encoding="utf-8"?>
<a:tblStyleLst xmlns:a="http://schemas.openxmlformats.org/drawingml/2006/main" def="{5C22544A-7EE6-4342-B048-85BDC9FD1C3A}">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041"/>
    <p:restoredTop sz="94719"/>
  </p:normalViewPr>
  <p:slideViewPr>
    <p:cSldViewPr snapToGrid="0">
      <p:cViewPr varScale="1">
        <p:scale>
          <a:sx n="137" d="100"/>
          <a:sy n="137" d="100"/>
        </p:scale>
        <p:origin x="416" y="200"/>
      </p:cViewPr>
      <p:guideLst>
        <p:guide orient="horz" pos="2160"/>
        <p:guide pos="3621"/>
        <p:guide orient="horz" pos="2382"/>
        <p:guide pos="4234"/>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79"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80"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é Fischer" userId="9fc4f5de-eaf3-4d55-a963-50abf04d0fac" providerId="ADAL" clId="{9D68AB4A-6055-2542-9A38-B5329563DF68}"/>
    <pc:docChg chg="undo custSel modSld sldOrd modMainMaster">
      <pc:chgData name="André Fischer" userId="9fc4f5de-eaf3-4d55-a963-50abf04d0fac" providerId="ADAL" clId="{9D68AB4A-6055-2542-9A38-B5329563DF68}" dt="2024-03-05T13:48:26.478" v="146" actId="27636"/>
      <pc:docMkLst>
        <pc:docMk/>
      </pc:docMkLst>
      <pc:sldChg chg="modSp mod chgLayout">
        <pc:chgData name="André Fischer" userId="9fc4f5de-eaf3-4d55-a963-50abf04d0fac" providerId="ADAL" clId="{9D68AB4A-6055-2542-9A38-B5329563DF68}" dt="2024-03-05T13:48:26.478" v="146" actId="27636"/>
        <pc:sldMkLst>
          <pc:docMk/>
          <pc:sldMk cId="575659438" sldId="283"/>
        </pc:sldMkLst>
        <pc:spChg chg="mod ord">
          <ac:chgData name="André Fischer" userId="9fc4f5de-eaf3-4d55-a963-50abf04d0fac" providerId="ADAL" clId="{9D68AB4A-6055-2542-9A38-B5329563DF68}" dt="2024-03-05T13:48:26.478" v="146" actId="27636"/>
          <ac:spMkLst>
            <pc:docMk/>
            <pc:sldMk cId="575659438" sldId="283"/>
            <ac:spMk id="2" creationId="{D3710C2D-62DA-8E44-C846-BC4C03B9947D}"/>
          </ac:spMkLst>
        </pc:spChg>
        <pc:spChg chg="mod ord">
          <ac:chgData name="André Fischer" userId="9fc4f5de-eaf3-4d55-a963-50abf04d0fac" providerId="ADAL" clId="{9D68AB4A-6055-2542-9A38-B5329563DF68}" dt="2024-03-05T13:45:22.140" v="97" actId="700"/>
          <ac:spMkLst>
            <pc:docMk/>
            <pc:sldMk cId="575659438" sldId="283"/>
            <ac:spMk id="3" creationId="{C65E0D43-1B9D-DB77-24A7-670FEE967180}"/>
          </ac:spMkLst>
        </pc:spChg>
        <pc:spChg chg="mod ord">
          <ac:chgData name="André Fischer" userId="9fc4f5de-eaf3-4d55-a963-50abf04d0fac" providerId="ADAL" clId="{9D68AB4A-6055-2542-9A38-B5329563DF68}" dt="2024-03-05T13:45:22.144" v="98" actId="27636"/>
          <ac:spMkLst>
            <pc:docMk/>
            <pc:sldMk cId="575659438" sldId="283"/>
            <ac:spMk id="4" creationId="{FA78DC41-2B48-793E-530E-7431D3EEC75F}"/>
          </ac:spMkLst>
        </pc:spChg>
        <pc:spChg chg="mod ord">
          <ac:chgData name="André Fischer" userId="9fc4f5de-eaf3-4d55-a963-50abf04d0fac" providerId="ADAL" clId="{9D68AB4A-6055-2542-9A38-B5329563DF68}" dt="2024-03-05T13:45:22.140" v="97" actId="700"/>
          <ac:spMkLst>
            <pc:docMk/>
            <pc:sldMk cId="575659438" sldId="283"/>
            <ac:spMk id="6" creationId="{A2997CFB-5A77-9B58-F6CC-35E89F63E512}"/>
          </ac:spMkLst>
        </pc:spChg>
      </pc:sldChg>
      <pc:sldChg chg="delSp modSp mod chgLayout">
        <pc:chgData name="André Fischer" userId="9fc4f5de-eaf3-4d55-a963-50abf04d0fac" providerId="ADAL" clId="{9D68AB4A-6055-2542-9A38-B5329563DF68}" dt="2024-03-05T13:41:44.199" v="62" actId="27636"/>
        <pc:sldMkLst>
          <pc:docMk/>
          <pc:sldMk cId="3588432908" sldId="284"/>
        </pc:sldMkLst>
        <pc:spChg chg="mod ord">
          <ac:chgData name="André Fischer" userId="9fc4f5de-eaf3-4d55-a963-50abf04d0fac" providerId="ADAL" clId="{9D68AB4A-6055-2542-9A38-B5329563DF68}" dt="2024-03-05T13:41:44.138" v="59" actId="700"/>
          <ac:spMkLst>
            <pc:docMk/>
            <pc:sldMk cId="3588432908" sldId="284"/>
            <ac:spMk id="2" creationId="{95421F2B-8223-A575-0A7C-390EA6E5B9E4}"/>
          </ac:spMkLst>
        </pc:spChg>
        <pc:spChg chg="mod ord">
          <ac:chgData name="André Fischer" userId="9fc4f5de-eaf3-4d55-a963-50abf04d0fac" providerId="ADAL" clId="{9D68AB4A-6055-2542-9A38-B5329563DF68}" dt="2024-03-05T13:41:44.138" v="59" actId="700"/>
          <ac:spMkLst>
            <pc:docMk/>
            <pc:sldMk cId="3588432908" sldId="284"/>
            <ac:spMk id="3" creationId="{C57B1453-DB4A-40C0-E8EE-0A78AC1AF213}"/>
          </ac:spMkLst>
        </pc:spChg>
        <pc:spChg chg="mod ord">
          <ac:chgData name="André Fischer" userId="9fc4f5de-eaf3-4d55-a963-50abf04d0fac" providerId="ADAL" clId="{9D68AB4A-6055-2542-9A38-B5329563DF68}" dt="2024-03-05T13:41:44.199" v="62" actId="27636"/>
          <ac:spMkLst>
            <pc:docMk/>
            <pc:sldMk cId="3588432908" sldId="284"/>
            <ac:spMk id="4" creationId="{C9C43F0C-86FF-BC72-5689-E91F4472FDFA}"/>
          </ac:spMkLst>
        </pc:spChg>
        <pc:spChg chg="del mod">
          <ac:chgData name="André Fischer" userId="9fc4f5de-eaf3-4d55-a963-50abf04d0fac" providerId="ADAL" clId="{9D68AB4A-6055-2542-9A38-B5329563DF68}" dt="2024-03-05T13:41:44.138" v="59" actId="700"/>
          <ac:spMkLst>
            <pc:docMk/>
            <pc:sldMk cId="3588432908" sldId="284"/>
            <ac:spMk id="5" creationId="{B40615D2-FFC1-D127-7DBB-0231D186A0B8}"/>
          </ac:spMkLst>
        </pc:spChg>
        <pc:spChg chg="mod ord">
          <ac:chgData name="André Fischer" userId="9fc4f5de-eaf3-4d55-a963-50abf04d0fac" providerId="ADAL" clId="{9D68AB4A-6055-2542-9A38-B5329563DF68}" dt="2024-03-05T13:41:44.138" v="59" actId="700"/>
          <ac:spMkLst>
            <pc:docMk/>
            <pc:sldMk cId="3588432908" sldId="284"/>
            <ac:spMk id="6" creationId="{F5C3F0BA-406D-831A-E6D9-4FAD906D5100}"/>
          </ac:spMkLst>
        </pc:spChg>
      </pc:sldChg>
      <pc:sldChg chg="delSp modSp mod chgLayout">
        <pc:chgData name="André Fischer" userId="9fc4f5de-eaf3-4d55-a963-50abf04d0fac" providerId="ADAL" clId="{9D68AB4A-6055-2542-9A38-B5329563DF68}" dt="2024-03-05T13:42:02.802" v="66" actId="27636"/>
        <pc:sldMkLst>
          <pc:docMk/>
          <pc:sldMk cId="2063542157" sldId="291"/>
        </pc:sldMkLst>
        <pc:spChg chg="mod ord">
          <ac:chgData name="André Fischer" userId="9fc4f5de-eaf3-4d55-a963-50abf04d0fac" providerId="ADAL" clId="{9D68AB4A-6055-2542-9A38-B5329563DF68}" dt="2024-03-05T13:42:02.773" v="65" actId="700"/>
          <ac:spMkLst>
            <pc:docMk/>
            <pc:sldMk cId="2063542157" sldId="291"/>
            <ac:spMk id="2" creationId="{D8CC60FD-3719-EFC3-5B42-10DD84EC4436}"/>
          </ac:spMkLst>
        </pc:spChg>
        <pc:spChg chg="mod ord">
          <ac:chgData name="André Fischer" userId="9fc4f5de-eaf3-4d55-a963-50abf04d0fac" providerId="ADAL" clId="{9D68AB4A-6055-2542-9A38-B5329563DF68}" dt="2024-03-05T13:42:02.773" v="65" actId="700"/>
          <ac:spMkLst>
            <pc:docMk/>
            <pc:sldMk cId="2063542157" sldId="291"/>
            <ac:spMk id="3" creationId="{04A17402-5F60-FC39-B76D-7089846421E4}"/>
          </ac:spMkLst>
        </pc:spChg>
        <pc:spChg chg="mod ord">
          <ac:chgData name="André Fischer" userId="9fc4f5de-eaf3-4d55-a963-50abf04d0fac" providerId="ADAL" clId="{9D68AB4A-6055-2542-9A38-B5329563DF68}" dt="2024-03-05T13:42:02.802" v="66" actId="27636"/>
          <ac:spMkLst>
            <pc:docMk/>
            <pc:sldMk cId="2063542157" sldId="291"/>
            <ac:spMk id="4" creationId="{289A7AB4-DFB7-A9FE-7E14-30BC909073FE}"/>
          </ac:spMkLst>
        </pc:spChg>
        <pc:spChg chg="del mod">
          <ac:chgData name="André Fischer" userId="9fc4f5de-eaf3-4d55-a963-50abf04d0fac" providerId="ADAL" clId="{9D68AB4A-6055-2542-9A38-B5329563DF68}" dt="2024-03-05T13:42:02.773" v="65" actId="700"/>
          <ac:spMkLst>
            <pc:docMk/>
            <pc:sldMk cId="2063542157" sldId="291"/>
            <ac:spMk id="5" creationId="{2D44C635-ACC9-4F7F-4C96-35F418CF6855}"/>
          </ac:spMkLst>
        </pc:spChg>
        <pc:spChg chg="mod ord">
          <ac:chgData name="André Fischer" userId="9fc4f5de-eaf3-4d55-a963-50abf04d0fac" providerId="ADAL" clId="{9D68AB4A-6055-2542-9A38-B5329563DF68}" dt="2024-03-05T13:42:02.773" v="65" actId="700"/>
          <ac:spMkLst>
            <pc:docMk/>
            <pc:sldMk cId="2063542157" sldId="291"/>
            <ac:spMk id="6" creationId="{9E9C92C9-6FE4-6A60-77BA-F1B66DA74AE2}"/>
          </ac:spMkLst>
        </pc:spChg>
      </pc:sldChg>
      <pc:sldChg chg="delSp modSp mod chgLayout">
        <pc:chgData name="André Fischer" userId="9fc4f5de-eaf3-4d55-a963-50abf04d0fac" providerId="ADAL" clId="{9D68AB4A-6055-2542-9A38-B5329563DF68}" dt="2024-03-05T13:43:02.216" v="71" actId="27636"/>
        <pc:sldMkLst>
          <pc:docMk/>
          <pc:sldMk cId="1341196662" sldId="301"/>
        </pc:sldMkLst>
        <pc:spChg chg="mod ord">
          <ac:chgData name="André Fischer" userId="9fc4f5de-eaf3-4d55-a963-50abf04d0fac" providerId="ADAL" clId="{9D68AB4A-6055-2542-9A38-B5329563DF68}" dt="2024-03-05T13:43:02.192" v="70" actId="700"/>
          <ac:spMkLst>
            <pc:docMk/>
            <pc:sldMk cId="1341196662" sldId="301"/>
            <ac:spMk id="2" creationId="{EAE6BA3E-C23F-B9B0-1105-91450DCF7C6D}"/>
          </ac:spMkLst>
        </pc:spChg>
        <pc:spChg chg="mod ord">
          <ac:chgData name="André Fischer" userId="9fc4f5de-eaf3-4d55-a963-50abf04d0fac" providerId="ADAL" clId="{9D68AB4A-6055-2542-9A38-B5329563DF68}" dt="2024-03-05T13:43:02.192" v="70" actId="700"/>
          <ac:spMkLst>
            <pc:docMk/>
            <pc:sldMk cId="1341196662" sldId="301"/>
            <ac:spMk id="3" creationId="{2D28BC4F-00E7-A6B7-7294-42976D238DB6}"/>
          </ac:spMkLst>
        </pc:spChg>
        <pc:spChg chg="mod ord">
          <ac:chgData name="André Fischer" userId="9fc4f5de-eaf3-4d55-a963-50abf04d0fac" providerId="ADAL" clId="{9D68AB4A-6055-2542-9A38-B5329563DF68}" dt="2024-03-05T13:43:02.216" v="71" actId="27636"/>
          <ac:spMkLst>
            <pc:docMk/>
            <pc:sldMk cId="1341196662" sldId="301"/>
            <ac:spMk id="4" creationId="{C1474E2B-E681-8012-AEC4-A523E0BC0515}"/>
          </ac:spMkLst>
        </pc:spChg>
        <pc:spChg chg="del mod">
          <ac:chgData name="André Fischer" userId="9fc4f5de-eaf3-4d55-a963-50abf04d0fac" providerId="ADAL" clId="{9D68AB4A-6055-2542-9A38-B5329563DF68}" dt="2024-03-05T13:43:02.192" v="70" actId="700"/>
          <ac:spMkLst>
            <pc:docMk/>
            <pc:sldMk cId="1341196662" sldId="301"/>
            <ac:spMk id="5" creationId="{78D6BA34-A409-411F-80F0-28CD467A8E5B}"/>
          </ac:spMkLst>
        </pc:spChg>
        <pc:spChg chg="mod ord">
          <ac:chgData name="André Fischer" userId="9fc4f5de-eaf3-4d55-a963-50abf04d0fac" providerId="ADAL" clId="{9D68AB4A-6055-2542-9A38-B5329563DF68}" dt="2024-03-05T13:43:02.192" v="70" actId="700"/>
          <ac:spMkLst>
            <pc:docMk/>
            <pc:sldMk cId="1341196662" sldId="301"/>
            <ac:spMk id="6" creationId="{A36ACB83-BE86-9829-4998-E0C68424DD02}"/>
          </ac:spMkLst>
        </pc:spChg>
      </pc:sldChg>
      <pc:sldChg chg="delSp modSp mod chgLayout">
        <pc:chgData name="André Fischer" userId="9fc4f5de-eaf3-4d55-a963-50abf04d0fac" providerId="ADAL" clId="{9D68AB4A-6055-2542-9A38-B5329563DF68}" dt="2024-03-05T13:44:33.718" v="90" actId="27636"/>
        <pc:sldMkLst>
          <pc:docMk/>
          <pc:sldMk cId="2392569170" sldId="324"/>
        </pc:sldMkLst>
        <pc:spChg chg="mod ord">
          <ac:chgData name="André Fischer" userId="9fc4f5de-eaf3-4d55-a963-50abf04d0fac" providerId="ADAL" clId="{9D68AB4A-6055-2542-9A38-B5329563DF68}" dt="2024-03-05T13:44:33.693" v="89" actId="700"/>
          <ac:spMkLst>
            <pc:docMk/>
            <pc:sldMk cId="2392569170" sldId="324"/>
            <ac:spMk id="2" creationId="{EDC0A719-D95D-3582-787C-7D5AA8B643ED}"/>
          </ac:spMkLst>
        </pc:spChg>
        <pc:spChg chg="mod ord">
          <ac:chgData name="André Fischer" userId="9fc4f5de-eaf3-4d55-a963-50abf04d0fac" providerId="ADAL" clId="{9D68AB4A-6055-2542-9A38-B5329563DF68}" dt="2024-03-05T13:44:33.693" v="89" actId="700"/>
          <ac:spMkLst>
            <pc:docMk/>
            <pc:sldMk cId="2392569170" sldId="324"/>
            <ac:spMk id="3" creationId="{BEA80593-0681-DDD4-CD81-2F1F90A58199}"/>
          </ac:spMkLst>
        </pc:spChg>
        <pc:spChg chg="mod ord">
          <ac:chgData name="André Fischer" userId="9fc4f5de-eaf3-4d55-a963-50abf04d0fac" providerId="ADAL" clId="{9D68AB4A-6055-2542-9A38-B5329563DF68}" dt="2024-03-05T13:44:33.718" v="90" actId="27636"/>
          <ac:spMkLst>
            <pc:docMk/>
            <pc:sldMk cId="2392569170" sldId="324"/>
            <ac:spMk id="4" creationId="{5503E740-46B7-A35A-1F7C-DFF2BA17E129}"/>
          </ac:spMkLst>
        </pc:spChg>
        <pc:spChg chg="del mod">
          <ac:chgData name="André Fischer" userId="9fc4f5de-eaf3-4d55-a963-50abf04d0fac" providerId="ADAL" clId="{9D68AB4A-6055-2542-9A38-B5329563DF68}" dt="2024-03-05T13:44:33.693" v="89" actId="700"/>
          <ac:spMkLst>
            <pc:docMk/>
            <pc:sldMk cId="2392569170" sldId="324"/>
            <ac:spMk id="5" creationId="{C63BA93E-65E9-2E74-0236-AA5A2A86CC12}"/>
          </ac:spMkLst>
        </pc:spChg>
        <pc:spChg chg="mod ord">
          <ac:chgData name="André Fischer" userId="9fc4f5de-eaf3-4d55-a963-50abf04d0fac" providerId="ADAL" clId="{9D68AB4A-6055-2542-9A38-B5329563DF68}" dt="2024-03-05T13:44:33.693" v="89" actId="700"/>
          <ac:spMkLst>
            <pc:docMk/>
            <pc:sldMk cId="2392569170" sldId="324"/>
            <ac:spMk id="6" creationId="{88C991F9-B578-1650-172D-24C5FB344537}"/>
          </ac:spMkLst>
        </pc:spChg>
      </pc:sldChg>
      <pc:sldChg chg="delSp modSp mod ord chgLayout">
        <pc:chgData name="André Fischer" userId="9fc4f5de-eaf3-4d55-a963-50abf04d0fac" providerId="ADAL" clId="{9D68AB4A-6055-2542-9A38-B5329563DF68}" dt="2024-03-05T13:44:33.848" v="91" actId="27636"/>
        <pc:sldMkLst>
          <pc:docMk/>
          <pc:sldMk cId="2636953873" sldId="325"/>
        </pc:sldMkLst>
        <pc:spChg chg="mod ord">
          <ac:chgData name="André Fischer" userId="9fc4f5de-eaf3-4d55-a963-50abf04d0fac" providerId="ADAL" clId="{9D68AB4A-6055-2542-9A38-B5329563DF68}" dt="2024-03-05T13:44:33.693" v="89" actId="700"/>
          <ac:spMkLst>
            <pc:docMk/>
            <pc:sldMk cId="2636953873" sldId="325"/>
            <ac:spMk id="2" creationId="{80D7714F-7679-15D1-CE79-E02640A71A4D}"/>
          </ac:spMkLst>
        </pc:spChg>
        <pc:spChg chg="mod ord">
          <ac:chgData name="André Fischer" userId="9fc4f5de-eaf3-4d55-a963-50abf04d0fac" providerId="ADAL" clId="{9D68AB4A-6055-2542-9A38-B5329563DF68}" dt="2024-03-05T13:44:33.693" v="89" actId="700"/>
          <ac:spMkLst>
            <pc:docMk/>
            <pc:sldMk cId="2636953873" sldId="325"/>
            <ac:spMk id="3" creationId="{9AE7354C-A6AE-A6DD-50C6-7A4CFAA6AFFC}"/>
          </ac:spMkLst>
        </pc:spChg>
        <pc:spChg chg="mod ord">
          <ac:chgData name="André Fischer" userId="9fc4f5de-eaf3-4d55-a963-50abf04d0fac" providerId="ADAL" clId="{9D68AB4A-6055-2542-9A38-B5329563DF68}" dt="2024-03-05T13:44:33.848" v="91" actId="27636"/>
          <ac:spMkLst>
            <pc:docMk/>
            <pc:sldMk cId="2636953873" sldId="325"/>
            <ac:spMk id="4" creationId="{DA369942-2F76-D064-E437-8D4B12A54D66}"/>
          </ac:spMkLst>
        </pc:spChg>
        <pc:spChg chg="del mod">
          <ac:chgData name="André Fischer" userId="9fc4f5de-eaf3-4d55-a963-50abf04d0fac" providerId="ADAL" clId="{9D68AB4A-6055-2542-9A38-B5329563DF68}" dt="2024-03-05T13:44:33.693" v="89" actId="700"/>
          <ac:spMkLst>
            <pc:docMk/>
            <pc:sldMk cId="2636953873" sldId="325"/>
            <ac:spMk id="5" creationId="{14B693BA-8C75-AC26-BB24-CFC1590D9EA8}"/>
          </ac:spMkLst>
        </pc:spChg>
        <pc:spChg chg="mod ord">
          <ac:chgData name="André Fischer" userId="9fc4f5de-eaf3-4d55-a963-50abf04d0fac" providerId="ADAL" clId="{9D68AB4A-6055-2542-9A38-B5329563DF68}" dt="2024-03-05T13:44:33.693" v="89" actId="700"/>
          <ac:spMkLst>
            <pc:docMk/>
            <pc:sldMk cId="2636953873" sldId="325"/>
            <ac:spMk id="6" creationId="{B2D41750-9FC6-3FDE-04EF-ABBEDEB76C07}"/>
          </ac:spMkLst>
        </pc:spChg>
      </pc:sldChg>
      <pc:sldChg chg="delSp modSp mod modClrScheme chgLayout">
        <pc:chgData name="André Fischer" userId="9fc4f5de-eaf3-4d55-a963-50abf04d0fac" providerId="ADAL" clId="{9D68AB4A-6055-2542-9A38-B5329563DF68}" dt="2024-03-05T13:41:59.313" v="64" actId="700"/>
        <pc:sldMkLst>
          <pc:docMk/>
          <pc:sldMk cId="2302428795" sldId="327"/>
        </pc:sldMkLst>
        <pc:spChg chg="mod ord">
          <ac:chgData name="André Fischer" userId="9fc4f5de-eaf3-4d55-a963-50abf04d0fac" providerId="ADAL" clId="{9D68AB4A-6055-2542-9A38-B5329563DF68}" dt="2024-03-05T13:41:59.313" v="64" actId="700"/>
          <ac:spMkLst>
            <pc:docMk/>
            <pc:sldMk cId="2302428795" sldId="327"/>
            <ac:spMk id="2" creationId="{C7EEC889-03FE-3C0F-76A7-A327D478285C}"/>
          </ac:spMkLst>
        </pc:spChg>
        <pc:spChg chg="del mod">
          <ac:chgData name="André Fischer" userId="9fc4f5de-eaf3-4d55-a963-50abf04d0fac" providerId="ADAL" clId="{9D68AB4A-6055-2542-9A38-B5329563DF68}" dt="2024-03-05T13:41:59.313" v="64" actId="700"/>
          <ac:spMkLst>
            <pc:docMk/>
            <pc:sldMk cId="2302428795" sldId="327"/>
            <ac:spMk id="3" creationId="{0976005F-A8A2-8EC3-626B-26C87BABBEEA}"/>
          </ac:spMkLst>
        </pc:spChg>
        <pc:spChg chg="mod ord">
          <ac:chgData name="André Fischer" userId="9fc4f5de-eaf3-4d55-a963-50abf04d0fac" providerId="ADAL" clId="{9D68AB4A-6055-2542-9A38-B5329563DF68}" dt="2024-03-05T13:41:59.313" v="64" actId="700"/>
          <ac:spMkLst>
            <pc:docMk/>
            <pc:sldMk cId="2302428795" sldId="327"/>
            <ac:spMk id="4" creationId="{FD82C1CE-7E33-386E-2D34-7E8115C37AA4}"/>
          </ac:spMkLst>
        </pc:spChg>
        <pc:spChg chg="mod ord">
          <ac:chgData name="André Fischer" userId="9fc4f5de-eaf3-4d55-a963-50abf04d0fac" providerId="ADAL" clId="{9D68AB4A-6055-2542-9A38-B5329563DF68}" dt="2024-03-05T13:41:59.313" v="64" actId="700"/>
          <ac:spMkLst>
            <pc:docMk/>
            <pc:sldMk cId="2302428795" sldId="327"/>
            <ac:spMk id="5" creationId="{1C3C0ABC-9ADB-1373-8E22-581B37B3D8D1}"/>
          </ac:spMkLst>
        </pc:spChg>
        <pc:spChg chg="mod ord">
          <ac:chgData name="André Fischer" userId="9fc4f5de-eaf3-4d55-a963-50abf04d0fac" providerId="ADAL" clId="{9D68AB4A-6055-2542-9A38-B5329563DF68}" dt="2024-03-05T13:41:59.313" v="64" actId="700"/>
          <ac:spMkLst>
            <pc:docMk/>
            <pc:sldMk cId="2302428795" sldId="327"/>
            <ac:spMk id="11" creationId="{AB94D76B-7B93-4C6D-B8A8-6A34BD87F1D5}"/>
          </ac:spMkLst>
        </pc:spChg>
        <pc:picChg chg="mod ord">
          <ac:chgData name="André Fischer" userId="9fc4f5de-eaf3-4d55-a963-50abf04d0fac" providerId="ADAL" clId="{9D68AB4A-6055-2542-9A38-B5329563DF68}" dt="2024-03-05T13:41:59.313" v="64" actId="700"/>
          <ac:picMkLst>
            <pc:docMk/>
            <pc:sldMk cId="2302428795" sldId="327"/>
            <ac:picMk id="13" creationId="{21EA8FFF-903E-AF25-D5FD-D2C9248FFACD}"/>
          </ac:picMkLst>
        </pc:picChg>
      </pc:sldChg>
      <pc:sldChg chg="delSp modSp mod modClrScheme chgLayout">
        <pc:chgData name="André Fischer" userId="9fc4f5de-eaf3-4d55-a963-50abf04d0fac" providerId="ADAL" clId="{9D68AB4A-6055-2542-9A38-B5329563DF68}" dt="2024-03-05T13:41:55.809" v="63" actId="700"/>
        <pc:sldMkLst>
          <pc:docMk/>
          <pc:sldMk cId="3065212359" sldId="328"/>
        </pc:sldMkLst>
        <pc:spChg chg="mod ord">
          <ac:chgData name="André Fischer" userId="9fc4f5de-eaf3-4d55-a963-50abf04d0fac" providerId="ADAL" clId="{9D68AB4A-6055-2542-9A38-B5329563DF68}" dt="2024-03-05T13:41:55.809" v="63" actId="700"/>
          <ac:spMkLst>
            <pc:docMk/>
            <pc:sldMk cId="3065212359" sldId="328"/>
            <ac:spMk id="2" creationId="{CF292FE9-2D7C-A253-5B9D-91ACFC39E466}"/>
          </ac:spMkLst>
        </pc:spChg>
        <pc:spChg chg="mod ord">
          <ac:chgData name="André Fischer" userId="9fc4f5de-eaf3-4d55-a963-50abf04d0fac" providerId="ADAL" clId="{9D68AB4A-6055-2542-9A38-B5329563DF68}" dt="2024-03-05T13:41:55.809" v="63" actId="700"/>
          <ac:spMkLst>
            <pc:docMk/>
            <pc:sldMk cId="3065212359" sldId="328"/>
            <ac:spMk id="3" creationId="{30036D92-967E-8073-8BDE-E309DB70DE10}"/>
          </ac:spMkLst>
        </pc:spChg>
        <pc:spChg chg="mod ord">
          <ac:chgData name="André Fischer" userId="9fc4f5de-eaf3-4d55-a963-50abf04d0fac" providerId="ADAL" clId="{9D68AB4A-6055-2542-9A38-B5329563DF68}" dt="2024-03-05T13:41:55.809" v="63" actId="700"/>
          <ac:spMkLst>
            <pc:docMk/>
            <pc:sldMk cId="3065212359" sldId="328"/>
            <ac:spMk id="4" creationId="{02416B2E-516B-3959-39C9-80CD44870FDF}"/>
          </ac:spMkLst>
        </pc:spChg>
        <pc:spChg chg="del mod">
          <ac:chgData name="André Fischer" userId="9fc4f5de-eaf3-4d55-a963-50abf04d0fac" providerId="ADAL" clId="{9D68AB4A-6055-2542-9A38-B5329563DF68}" dt="2024-03-05T13:41:55.809" v="63" actId="700"/>
          <ac:spMkLst>
            <pc:docMk/>
            <pc:sldMk cId="3065212359" sldId="328"/>
            <ac:spMk id="5" creationId="{6CB85192-3418-D33F-AE98-6E81E3E60ACC}"/>
          </ac:spMkLst>
        </pc:spChg>
        <pc:spChg chg="mod ord">
          <ac:chgData name="André Fischer" userId="9fc4f5de-eaf3-4d55-a963-50abf04d0fac" providerId="ADAL" clId="{9D68AB4A-6055-2542-9A38-B5329563DF68}" dt="2024-03-05T13:41:55.809" v="63" actId="700"/>
          <ac:spMkLst>
            <pc:docMk/>
            <pc:sldMk cId="3065212359" sldId="328"/>
            <ac:spMk id="6" creationId="{A7FBB0E4-6E6F-62C6-119E-AB0F3B5AED9F}"/>
          </ac:spMkLst>
        </pc:spChg>
      </pc:sldChg>
      <pc:sldChg chg="delSp modSp mod modClrScheme chgLayout">
        <pc:chgData name="André Fischer" userId="9fc4f5de-eaf3-4d55-a963-50abf04d0fac" providerId="ADAL" clId="{9D68AB4A-6055-2542-9A38-B5329563DF68}" dt="2024-03-05T13:42:14.987" v="67" actId="700"/>
        <pc:sldMkLst>
          <pc:docMk/>
          <pc:sldMk cId="1510354258" sldId="329"/>
        </pc:sldMkLst>
        <pc:spChg chg="mod ord">
          <ac:chgData name="André Fischer" userId="9fc4f5de-eaf3-4d55-a963-50abf04d0fac" providerId="ADAL" clId="{9D68AB4A-6055-2542-9A38-B5329563DF68}" dt="2024-03-05T13:42:14.987" v="67" actId="700"/>
          <ac:spMkLst>
            <pc:docMk/>
            <pc:sldMk cId="1510354258" sldId="329"/>
            <ac:spMk id="2" creationId="{496ED37A-42DF-19F7-2ED9-CF5C8B872A22}"/>
          </ac:spMkLst>
        </pc:spChg>
        <pc:spChg chg="mod ord">
          <ac:chgData name="André Fischer" userId="9fc4f5de-eaf3-4d55-a963-50abf04d0fac" providerId="ADAL" clId="{9D68AB4A-6055-2542-9A38-B5329563DF68}" dt="2024-03-05T13:42:14.987" v="67" actId="700"/>
          <ac:spMkLst>
            <pc:docMk/>
            <pc:sldMk cId="1510354258" sldId="329"/>
            <ac:spMk id="3" creationId="{2A136D83-0713-95FF-F982-45CCE984D709}"/>
          </ac:spMkLst>
        </pc:spChg>
        <pc:spChg chg="mod ord">
          <ac:chgData name="André Fischer" userId="9fc4f5de-eaf3-4d55-a963-50abf04d0fac" providerId="ADAL" clId="{9D68AB4A-6055-2542-9A38-B5329563DF68}" dt="2024-03-05T13:42:14.987" v="67" actId="700"/>
          <ac:spMkLst>
            <pc:docMk/>
            <pc:sldMk cId="1510354258" sldId="329"/>
            <ac:spMk id="4" creationId="{3E9167BB-490A-AD54-8240-4B0021D58DEF}"/>
          </ac:spMkLst>
        </pc:spChg>
        <pc:spChg chg="del mod">
          <ac:chgData name="André Fischer" userId="9fc4f5de-eaf3-4d55-a963-50abf04d0fac" providerId="ADAL" clId="{9D68AB4A-6055-2542-9A38-B5329563DF68}" dt="2024-03-05T13:42:14.987" v="67" actId="700"/>
          <ac:spMkLst>
            <pc:docMk/>
            <pc:sldMk cId="1510354258" sldId="329"/>
            <ac:spMk id="5" creationId="{B4B55DE4-DBD0-A283-DAEC-444CC30B4309}"/>
          </ac:spMkLst>
        </pc:spChg>
        <pc:spChg chg="mod ord">
          <ac:chgData name="André Fischer" userId="9fc4f5de-eaf3-4d55-a963-50abf04d0fac" providerId="ADAL" clId="{9D68AB4A-6055-2542-9A38-B5329563DF68}" dt="2024-03-05T13:42:14.987" v="67" actId="700"/>
          <ac:spMkLst>
            <pc:docMk/>
            <pc:sldMk cId="1510354258" sldId="329"/>
            <ac:spMk id="6" creationId="{E5BDE951-9CFF-129C-D57B-2902DD0D9283}"/>
          </ac:spMkLst>
        </pc:spChg>
      </pc:sldChg>
      <pc:sldChg chg="delSp modSp mod modClrScheme chgLayout">
        <pc:chgData name="André Fischer" userId="9fc4f5de-eaf3-4d55-a963-50abf04d0fac" providerId="ADAL" clId="{9D68AB4A-6055-2542-9A38-B5329563DF68}" dt="2024-03-05T13:42:14.987" v="67" actId="700"/>
        <pc:sldMkLst>
          <pc:docMk/>
          <pc:sldMk cId="711206127" sldId="330"/>
        </pc:sldMkLst>
        <pc:spChg chg="mod ord">
          <ac:chgData name="André Fischer" userId="9fc4f5de-eaf3-4d55-a963-50abf04d0fac" providerId="ADAL" clId="{9D68AB4A-6055-2542-9A38-B5329563DF68}" dt="2024-03-05T13:42:14.987" v="67" actId="700"/>
          <ac:spMkLst>
            <pc:docMk/>
            <pc:sldMk cId="711206127" sldId="330"/>
            <ac:spMk id="2" creationId="{54C4FED5-34CA-C0EE-D1EC-73691FA3C04D}"/>
          </ac:spMkLst>
        </pc:spChg>
        <pc:spChg chg="mod ord">
          <ac:chgData name="André Fischer" userId="9fc4f5de-eaf3-4d55-a963-50abf04d0fac" providerId="ADAL" clId="{9D68AB4A-6055-2542-9A38-B5329563DF68}" dt="2024-03-05T13:42:14.987" v="67" actId="700"/>
          <ac:spMkLst>
            <pc:docMk/>
            <pc:sldMk cId="711206127" sldId="330"/>
            <ac:spMk id="3" creationId="{C0FD4368-276E-3CE6-59B7-5AE30C6051ED}"/>
          </ac:spMkLst>
        </pc:spChg>
        <pc:spChg chg="mod ord">
          <ac:chgData name="André Fischer" userId="9fc4f5de-eaf3-4d55-a963-50abf04d0fac" providerId="ADAL" clId="{9D68AB4A-6055-2542-9A38-B5329563DF68}" dt="2024-03-05T13:42:14.987" v="67" actId="700"/>
          <ac:spMkLst>
            <pc:docMk/>
            <pc:sldMk cId="711206127" sldId="330"/>
            <ac:spMk id="4" creationId="{53EE8812-B6AC-E1D2-3338-8A5FB44C891F}"/>
          </ac:spMkLst>
        </pc:spChg>
        <pc:spChg chg="del mod">
          <ac:chgData name="André Fischer" userId="9fc4f5de-eaf3-4d55-a963-50abf04d0fac" providerId="ADAL" clId="{9D68AB4A-6055-2542-9A38-B5329563DF68}" dt="2024-03-05T13:42:14.987" v="67" actId="700"/>
          <ac:spMkLst>
            <pc:docMk/>
            <pc:sldMk cId="711206127" sldId="330"/>
            <ac:spMk id="5" creationId="{ADB6A5BB-812E-A1B2-78A9-C9B16AEE0BF0}"/>
          </ac:spMkLst>
        </pc:spChg>
        <pc:spChg chg="mod ord">
          <ac:chgData name="André Fischer" userId="9fc4f5de-eaf3-4d55-a963-50abf04d0fac" providerId="ADAL" clId="{9D68AB4A-6055-2542-9A38-B5329563DF68}" dt="2024-03-05T13:42:14.987" v="67" actId="700"/>
          <ac:spMkLst>
            <pc:docMk/>
            <pc:sldMk cId="711206127" sldId="330"/>
            <ac:spMk id="6" creationId="{27DAFBA1-F896-F00C-B60E-BDE9FA4A13A2}"/>
          </ac:spMkLst>
        </pc:spChg>
      </pc:sldChg>
      <pc:sldChg chg="delSp modSp mod modClrScheme chgLayout">
        <pc:chgData name="André Fischer" userId="9fc4f5de-eaf3-4d55-a963-50abf04d0fac" providerId="ADAL" clId="{9D68AB4A-6055-2542-9A38-B5329563DF68}" dt="2024-03-05T13:47:54.914" v="142" actId="20577"/>
        <pc:sldMkLst>
          <pc:docMk/>
          <pc:sldMk cId="2825613902" sldId="331"/>
        </pc:sldMkLst>
        <pc:spChg chg="mod ord">
          <ac:chgData name="André Fischer" userId="9fc4f5de-eaf3-4d55-a963-50abf04d0fac" providerId="ADAL" clId="{9D68AB4A-6055-2542-9A38-B5329563DF68}" dt="2024-03-05T13:47:42.490" v="141" actId="700"/>
          <ac:spMkLst>
            <pc:docMk/>
            <pc:sldMk cId="2825613902" sldId="331"/>
            <ac:spMk id="2" creationId="{54C4FED5-34CA-C0EE-D1EC-73691FA3C04D}"/>
          </ac:spMkLst>
        </pc:spChg>
        <pc:spChg chg="mod ord">
          <ac:chgData name="André Fischer" userId="9fc4f5de-eaf3-4d55-a963-50abf04d0fac" providerId="ADAL" clId="{9D68AB4A-6055-2542-9A38-B5329563DF68}" dt="2024-03-05T13:47:42.490" v="141" actId="700"/>
          <ac:spMkLst>
            <pc:docMk/>
            <pc:sldMk cId="2825613902" sldId="331"/>
            <ac:spMk id="3" creationId="{C0FD4368-276E-3CE6-59B7-5AE30C6051ED}"/>
          </ac:spMkLst>
        </pc:spChg>
        <pc:spChg chg="mod ord">
          <ac:chgData name="André Fischer" userId="9fc4f5de-eaf3-4d55-a963-50abf04d0fac" providerId="ADAL" clId="{9D68AB4A-6055-2542-9A38-B5329563DF68}" dt="2024-03-05T13:47:54.914" v="142" actId="20577"/>
          <ac:spMkLst>
            <pc:docMk/>
            <pc:sldMk cId="2825613902" sldId="331"/>
            <ac:spMk id="4" creationId="{53EE8812-B6AC-E1D2-3338-8A5FB44C891F}"/>
          </ac:spMkLst>
        </pc:spChg>
        <pc:spChg chg="del mod">
          <ac:chgData name="André Fischer" userId="9fc4f5de-eaf3-4d55-a963-50abf04d0fac" providerId="ADAL" clId="{9D68AB4A-6055-2542-9A38-B5329563DF68}" dt="2024-03-05T13:42:14.987" v="67" actId="700"/>
          <ac:spMkLst>
            <pc:docMk/>
            <pc:sldMk cId="2825613902" sldId="331"/>
            <ac:spMk id="5" creationId="{CE2F25F7-5BAE-00B7-BA18-818A2286766A}"/>
          </ac:spMkLst>
        </pc:spChg>
        <pc:spChg chg="mod ord">
          <ac:chgData name="André Fischer" userId="9fc4f5de-eaf3-4d55-a963-50abf04d0fac" providerId="ADAL" clId="{9D68AB4A-6055-2542-9A38-B5329563DF68}" dt="2024-03-05T13:47:42.490" v="141" actId="700"/>
          <ac:spMkLst>
            <pc:docMk/>
            <pc:sldMk cId="2825613902" sldId="331"/>
            <ac:spMk id="6" creationId="{8E7FE6E8-D90A-25E7-0706-169BC1E1F8B5}"/>
          </ac:spMkLst>
        </pc:spChg>
      </pc:sldChg>
      <pc:sldChg chg="delSp modSp mod modClrScheme chgLayout">
        <pc:chgData name="André Fischer" userId="9fc4f5de-eaf3-4d55-a963-50abf04d0fac" providerId="ADAL" clId="{9D68AB4A-6055-2542-9A38-B5329563DF68}" dt="2024-03-05T13:47:42.490" v="141" actId="700"/>
        <pc:sldMkLst>
          <pc:docMk/>
          <pc:sldMk cId="1987994171" sldId="332"/>
        </pc:sldMkLst>
        <pc:spChg chg="mod ord">
          <ac:chgData name="André Fischer" userId="9fc4f5de-eaf3-4d55-a963-50abf04d0fac" providerId="ADAL" clId="{9D68AB4A-6055-2542-9A38-B5329563DF68}" dt="2024-03-05T13:47:42.490" v="141" actId="700"/>
          <ac:spMkLst>
            <pc:docMk/>
            <pc:sldMk cId="1987994171" sldId="332"/>
            <ac:spMk id="2" creationId="{54C4FED5-34CA-C0EE-D1EC-73691FA3C04D}"/>
          </ac:spMkLst>
        </pc:spChg>
        <pc:spChg chg="mod ord">
          <ac:chgData name="André Fischer" userId="9fc4f5de-eaf3-4d55-a963-50abf04d0fac" providerId="ADAL" clId="{9D68AB4A-6055-2542-9A38-B5329563DF68}" dt="2024-03-05T13:47:42.490" v="141" actId="700"/>
          <ac:spMkLst>
            <pc:docMk/>
            <pc:sldMk cId="1987994171" sldId="332"/>
            <ac:spMk id="3" creationId="{C0FD4368-276E-3CE6-59B7-5AE30C6051ED}"/>
          </ac:spMkLst>
        </pc:spChg>
        <pc:spChg chg="mod ord">
          <ac:chgData name="André Fischer" userId="9fc4f5de-eaf3-4d55-a963-50abf04d0fac" providerId="ADAL" clId="{9D68AB4A-6055-2542-9A38-B5329563DF68}" dt="2024-03-05T13:47:42.490" v="141" actId="700"/>
          <ac:spMkLst>
            <pc:docMk/>
            <pc:sldMk cId="1987994171" sldId="332"/>
            <ac:spMk id="4" creationId="{53EE8812-B6AC-E1D2-3338-8A5FB44C891F}"/>
          </ac:spMkLst>
        </pc:spChg>
        <pc:spChg chg="del mod">
          <ac:chgData name="André Fischer" userId="9fc4f5de-eaf3-4d55-a963-50abf04d0fac" providerId="ADAL" clId="{9D68AB4A-6055-2542-9A38-B5329563DF68}" dt="2024-03-05T13:42:14.987" v="67" actId="700"/>
          <ac:spMkLst>
            <pc:docMk/>
            <pc:sldMk cId="1987994171" sldId="332"/>
            <ac:spMk id="5" creationId="{A44F43F1-CAF0-4E46-480C-43CE157895DC}"/>
          </ac:spMkLst>
        </pc:spChg>
        <pc:spChg chg="mod ord">
          <ac:chgData name="André Fischer" userId="9fc4f5de-eaf3-4d55-a963-50abf04d0fac" providerId="ADAL" clId="{9D68AB4A-6055-2542-9A38-B5329563DF68}" dt="2024-03-05T13:47:42.490" v="141" actId="700"/>
          <ac:spMkLst>
            <pc:docMk/>
            <pc:sldMk cId="1987994171" sldId="332"/>
            <ac:spMk id="6" creationId="{A6B82959-3EEA-47C8-7903-0E2D478B12BC}"/>
          </ac:spMkLst>
        </pc:spChg>
      </pc:sldChg>
      <pc:sldChg chg="delSp modSp mod modClrScheme chgLayout">
        <pc:chgData name="André Fischer" userId="9fc4f5de-eaf3-4d55-a963-50abf04d0fac" providerId="ADAL" clId="{9D68AB4A-6055-2542-9A38-B5329563DF68}" dt="2024-03-05T13:42:14.987" v="67" actId="700"/>
        <pc:sldMkLst>
          <pc:docMk/>
          <pc:sldMk cId="540570986" sldId="333"/>
        </pc:sldMkLst>
        <pc:spChg chg="mod ord">
          <ac:chgData name="André Fischer" userId="9fc4f5de-eaf3-4d55-a963-50abf04d0fac" providerId="ADAL" clId="{9D68AB4A-6055-2542-9A38-B5329563DF68}" dt="2024-03-05T13:42:14.987" v="67" actId="700"/>
          <ac:spMkLst>
            <pc:docMk/>
            <pc:sldMk cId="540570986" sldId="333"/>
            <ac:spMk id="2" creationId="{54C4FED5-34CA-C0EE-D1EC-73691FA3C04D}"/>
          </ac:spMkLst>
        </pc:spChg>
        <pc:spChg chg="mod ord">
          <ac:chgData name="André Fischer" userId="9fc4f5de-eaf3-4d55-a963-50abf04d0fac" providerId="ADAL" clId="{9D68AB4A-6055-2542-9A38-B5329563DF68}" dt="2024-03-05T13:42:14.987" v="67" actId="700"/>
          <ac:spMkLst>
            <pc:docMk/>
            <pc:sldMk cId="540570986" sldId="333"/>
            <ac:spMk id="3" creationId="{C0FD4368-276E-3CE6-59B7-5AE30C6051ED}"/>
          </ac:spMkLst>
        </pc:spChg>
        <pc:spChg chg="mod ord">
          <ac:chgData name="André Fischer" userId="9fc4f5de-eaf3-4d55-a963-50abf04d0fac" providerId="ADAL" clId="{9D68AB4A-6055-2542-9A38-B5329563DF68}" dt="2024-03-05T13:42:14.987" v="67" actId="700"/>
          <ac:spMkLst>
            <pc:docMk/>
            <pc:sldMk cId="540570986" sldId="333"/>
            <ac:spMk id="4" creationId="{53EE8812-B6AC-E1D2-3338-8A5FB44C891F}"/>
          </ac:spMkLst>
        </pc:spChg>
        <pc:spChg chg="del mod">
          <ac:chgData name="André Fischer" userId="9fc4f5de-eaf3-4d55-a963-50abf04d0fac" providerId="ADAL" clId="{9D68AB4A-6055-2542-9A38-B5329563DF68}" dt="2024-03-05T13:42:14.987" v="67" actId="700"/>
          <ac:spMkLst>
            <pc:docMk/>
            <pc:sldMk cId="540570986" sldId="333"/>
            <ac:spMk id="5" creationId="{11DA8E09-B45E-0100-D4E5-8D5EF589EA88}"/>
          </ac:spMkLst>
        </pc:spChg>
        <pc:spChg chg="mod ord">
          <ac:chgData name="André Fischer" userId="9fc4f5de-eaf3-4d55-a963-50abf04d0fac" providerId="ADAL" clId="{9D68AB4A-6055-2542-9A38-B5329563DF68}" dt="2024-03-05T13:42:14.987" v="67" actId="700"/>
          <ac:spMkLst>
            <pc:docMk/>
            <pc:sldMk cId="540570986" sldId="333"/>
            <ac:spMk id="6" creationId="{6C29057D-1BA7-8B01-5371-3C64298ADD3B}"/>
          </ac:spMkLst>
        </pc:spChg>
      </pc:sldChg>
      <pc:sldChg chg="delSp modSp mod modClrScheme chgLayout">
        <pc:chgData name="André Fischer" userId="9fc4f5de-eaf3-4d55-a963-50abf04d0fac" providerId="ADAL" clId="{9D68AB4A-6055-2542-9A38-B5329563DF68}" dt="2024-03-05T13:42:14.987" v="67" actId="700"/>
        <pc:sldMkLst>
          <pc:docMk/>
          <pc:sldMk cId="192044930" sldId="334"/>
        </pc:sldMkLst>
        <pc:spChg chg="mod ord">
          <ac:chgData name="André Fischer" userId="9fc4f5de-eaf3-4d55-a963-50abf04d0fac" providerId="ADAL" clId="{9D68AB4A-6055-2542-9A38-B5329563DF68}" dt="2024-03-05T13:42:14.987" v="67" actId="700"/>
          <ac:spMkLst>
            <pc:docMk/>
            <pc:sldMk cId="192044930" sldId="334"/>
            <ac:spMk id="2" creationId="{54C4FED5-34CA-C0EE-D1EC-73691FA3C04D}"/>
          </ac:spMkLst>
        </pc:spChg>
        <pc:spChg chg="mod ord">
          <ac:chgData name="André Fischer" userId="9fc4f5de-eaf3-4d55-a963-50abf04d0fac" providerId="ADAL" clId="{9D68AB4A-6055-2542-9A38-B5329563DF68}" dt="2024-03-05T13:42:14.987" v="67" actId="700"/>
          <ac:spMkLst>
            <pc:docMk/>
            <pc:sldMk cId="192044930" sldId="334"/>
            <ac:spMk id="3" creationId="{C0FD4368-276E-3CE6-59B7-5AE30C6051ED}"/>
          </ac:spMkLst>
        </pc:spChg>
        <pc:spChg chg="mod ord">
          <ac:chgData name="André Fischer" userId="9fc4f5de-eaf3-4d55-a963-50abf04d0fac" providerId="ADAL" clId="{9D68AB4A-6055-2542-9A38-B5329563DF68}" dt="2024-03-05T13:42:14.987" v="67" actId="700"/>
          <ac:spMkLst>
            <pc:docMk/>
            <pc:sldMk cId="192044930" sldId="334"/>
            <ac:spMk id="4" creationId="{53EE8812-B6AC-E1D2-3338-8A5FB44C891F}"/>
          </ac:spMkLst>
        </pc:spChg>
        <pc:spChg chg="del mod">
          <ac:chgData name="André Fischer" userId="9fc4f5de-eaf3-4d55-a963-50abf04d0fac" providerId="ADAL" clId="{9D68AB4A-6055-2542-9A38-B5329563DF68}" dt="2024-03-05T13:42:14.987" v="67" actId="700"/>
          <ac:spMkLst>
            <pc:docMk/>
            <pc:sldMk cId="192044930" sldId="334"/>
            <ac:spMk id="5" creationId="{3E82087E-0E24-159A-3AAC-AACD255CD3AF}"/>
          </ac:spMkLst>
        </pc:spChg>
        <pc:spChg chg="mod ord">
          <ac:chgData name="André Fischer" userId="9fc4f5de-eaf3-4d55-a963-50abf04d0fac" providerId="ADAL" clId="{9D68AB4A-6055-2542-9A38-B5329563DF68}" dt="2024-03-05T13:42:14.987" v="67" actId="700"/>
          <ac:spMkLst>
            <pc:docMk/>
            <pc:sldMk cId="192044930" sldId="334"/>
            <ac:spMk id="6" creationId="{F10B313F-81B4-5BBF-7FA8-F01186AC5473}"/>
          </ac:spMkLst>
        </pc:spChg>
      </pc:sldChg>
      <pc:sldChg chg="delSp modSp mod modClrScheme chgLayout">
        <pc:chgData name="André Fischer" userId="9fc4f5de-eaf3-4d55-a963-50abf04d0fac" providerId="ADAL" clId="{9D68AB4A-6055-2542-9A38-B5329563DF68}" dt="2024-03-05T13:42:14.987" v="67" actId="700"/>
        <pc:sldMkLst>
          <pc:docMk/>
          <pc:sldMk cId="2016271591" sldId="335"/>
        </pc:sldMkLst>
        <pc:spChg chg="mod ord">
          <ac:chgData name="André Fischer" userId="9fc4f5de-eaf3-4d55-a963-50abf04d0fac" providerId="ADAL" clId="{9D68AB4A-6055-2542-9A38-B5329563DF68}" dt="2024-03-05T13:42:14.987" v="67" actId="700"/>
          <ac:spMkLst>
            <pc:docMk/>
            <pc:sldMk cId="2016271591" sldId="335"/>
            <ac:spMk id="2" creationId="{54C4FED5-34CA-C0EE-D1EC-73691FA3C04D}"/>
          </ac:spMkLst>
        </pc:spChg>
        <pc:spChg chg="mod ord">
          <ac:chgData name="André Fischer" userId="9fc4f5de-eaf3-4d55-a963-50abf04d0fac" providerId="ADAL" clId="{9D68AB4A-6055-2542-9A38-B5329563DF68}" dt="2024-03-05T13:42:14.987" v="67" actId="700"/>
          <ac:spMkLst>
            <pc:docMk/>
            <pc:sldMk cId="2016271591" sldId="335"/>
            <ac:spMk id="3" creationId="{C0FD4368-276E-3CE6-59B7-5AE30C6051ED}"/>
          </ac:spMkLst>
        </pc:spChg>
        <pc:spChg chg="mod ord">
          <ac:chgData name="André Fischer" userId="9fc4f5de-eaf3-4d55-a963-50abf04d0fac" providerId="ADAL" clId="{9D68AB4A-6055-2542-9A38-B5329563DF68}" dt="2024-03-05T13:42:14.987" v="67" actId="700"/>
          <ac:spMkLst>
            <pc:docMk/>
            <pc:sldMk cId="2016271591" sldId="335"/>
            <ac:spMk id="4" creationId="{53EE8812-B6AC-E1D2-3338-8A5FB44C891F}"/>
          </ac:spMkLst>
        </pc:spChg>
        <pc:spChg chg="del mod">
          <ac:chgData name="André Fischer" userId="9fc4f5de-eaf3-4d55-a963-50abf04d0fac" providerId="ADAL" clId="{9D68AB4A-6055-2542-9A38-B5329563DF68}" dt="2024-03-05T13:42:14.987" v="67" actId="700"/>
          <ac:spMkLst>
            <pc:docMk/>
            <pc:sldMk cId="2016271591" sldId="335"/>
            <ac:spMk id="5" creationId="{212CF721-6AE2-D559-C16D-BF25FC642AF5}"/>
          </ac:spMkLst>
        </pc:spChg>
        <pc:spChg chg="mod ord">
          <ac:chgData name="André Fischer" userId="9fc4f5de-eaf3-4d55-a963-50abf04d0fac" providerId="ADAL" clId="{9D68AB4A-6055-2542-9A38-B5329563DF68}" dt="2024-03-05T13:42:14.987" v="67" actId="700"/>
          <ac:spMkLst>
            <pc:docMk/>
            <pc:sldMk cId="2016271591" sldId="335"/>
            <ac:spMk id="6" creationId="{E642AB7F-4A0D-8314-F76A-7A95A0D9CB44}"/>
          </ac:spMkLst>
        </pc:spChg>
      </pc:sldChg>
      <pc:sldChg chg="delSp modSp mod modClrScheme chgLayout">
        <pc:chgData name="André Fischer" userId="9fc4f5de-eaf3-4d55-a963-50abf04d0fac" providerId="ADAL" clId="{9D68AB4A-6055-2542-9A38-B5329563DF68}" dt="2024-03-05T13:42:14.987" v="67" actId="700"/>
        <pc:sldMkLst>
          <pc:docMk/>
          <pc:sldMk cId="2130778181" sldId="336"/>
        </pc:sldMkLst>
        <pc:spChg chg="mod ord">
          <ac:chgData name="André Fischer" userId="9fc4f5de-eaf3-4d55-a963-50abf04d0fac" providerId="ADAL" clId="{9D68AB4A-6055-2542-9A38-B5329563DF68}" dt="2024-03-05T13:42:14.987" v="67" actId="700"/>
          <ac:spMkLst>
            <pc:docMk/>
            <pc:sldMk cId="2130778181" sldId="336"/>
            <ac:spMk id="2" creationId="{54C4FED5-34CA-C0EE-D1EC-73691FA3C04D}"/>
          </ac:spMkLst>
        </pc:spChg>
        <pc:spChg chg="mod ord">
          <ac:chgData name="André Fischer" userId="9fc4f5de-eaf3-4d55-a963-50abf04d0fac" providerId="ADAL" clId="{9D68AB4A-6055-2542-9A38-B5329563DF68}" dt="2024-03-05T13:42:14.987" v="67" actId="700"/>
          <ac:spMkLst>
            <pc:docMk/>
            <pc:sldMk cId="2130778181" sldId="336"/>
            <ac:spMk id="3" creationId="{C0FD4368-276E-3CE6-59B7-5AE30C6051ED}"/>
          </ac:spMkLst>
        </pc:spChg>
        <pc:spChg chg="mod ord">
          <ac:chgData name="André Fischer" userId="9fc4f5de-eaf3-4d55-a963-50abf04d0fac" providerId="ADAL" clId="{9D68AB4A-6055-2542-9A38-B5329563DF68}" dt="2024-03-05T13:42:14.987" v="67" actId="700"/>
          <ac:spMkLst>
            <pc:docMk/>
            <pc:sldMk cId="2130778181" sldId="336"/>
            <ac:spMk id="4" creationId="{53EE8812-B6AC-E1D2-3338-8A5FB44C891F}"/>
          </ac:spMkLst>
        </pc:spChg>
        <pc:spChg chg="del mod">
          <ac:chgData name="André Fischer" userId="9fc4f5de-eaf3-4d55-a963-50abf04d0fac" providerId="ADAL" clId="{9D68AB4A-6055-2542-9A38-B5329563DF68}" dt="2024-03-05T13:42:14.987" v="67" actId="700"/>
          <ac:spMkLst>
            <pc:docMk/>
            <pc:sldMk cId="2130778181" sldId="336"/>
            <ac:spMk id="5" creationId="{989974EA-572D-9130-9DC7-9571CD553AAB}"/>
          </ac:spMkLst>
        </pc:spChg>
        <pc:spChg chg="mod ord">
          <ac:chgData name="André Fischer" userId="9fc4f5de-eaf3-4d55-a963-50abf04d0fac" providerId="ADAL" clId="{9D68AB4A-6055-2542-9A38-B5329563DF68}" dt="2024-03-05T13:42:14.987" v="67" actId="700"/>
          <ac:spMkLst>
            <pc:docMk/>
            <pc:sldMk cId="2130778181" sldId="336"/>
            <ac:spMk id="6" creationId="{1D2653F5-3882-7B2A-7EC9-D3942D91FDC4}"/>
          </ac:spMkLst>
        </pc:spChg>
      </pc:sldChg>
      <pc:sldChg chg="delSp modSp mod modClrScheme chgLayout">
        <pc:chgData name="André Fischer" userId="9fc4f5de-eaf3-4d55-a963-50abf04d0fac" providerId="ADAL" clId="{9D68AB4A-6055-2542-9A38-B5329563DF68}" dt="2024-03-05T13:42:14.987" v="67" actId="700"/>
        <pc:sldMkLst>
          <pc:docMk/>
          <pc:sldMk cId="865397461" sldId="337"/>
        </pc:sldMkLst>
        <pc:spChg chg="mod ord">
          <ac:chgData name="André Fischer" userId="9fc4f5de-eaf3-4d55-a963-50abf04d0fac" providerId="ADAL" clId="{9D68AB4A-6055-2542-9A38-B5329563DF68}" dt="2024-03-05T13:42:14.987" v="67" actId="700"/>
          <ac:spMkLst>
            <pc:docMk/>
            <pc:sldMk cId="865397461" sldId="337"/>
            <ac:spMk id="2" creationId="{54C4FED5-34CA-C0EE-D1EC-73691FA3C04D}"/>
          </ac:spMkLst>
        </pc:spChg>
        <pc:spChg chg="mod ord">
          <ac:chgData name="André Fischer" userId="9fc4f5de-eaf3-4d55-a963-50abf04d0fac" providerId="ADAL" clId="{9D68AB4A-6055-2542-9A38-B5329563DF68}" dt="2024-03-05T13:42:14.987" v="67" actId="700"/>
          <ac:spMkLst>
            <pc:docMk/>
            <pc:sldMk cId="865397461" sldId="337"/>
            <ac:spMk id="3" creationId="{C0FD4368-276E-3CE6-59B7-5AE30C6051ED}"/>
          </ac:spMkLst>
        </pc:spChg>
        <pc:spChg chg="mod ord">
          <ac:chgData name="André Fischer" userId="9fc4f5de-eaf3-4d55-a963-50abf04d0fac" providerId="ADAL" clId="{9D68AB4A-6055-2542-9A38-B5329563DF68}" dt="2024-03-05T13:42:14.987" v="67" actId="700"/>
          <ac:spMkLst>
            <pc:docMk/>
            <pc:sldMk cId="865397461" sldId="337"/>
            <ac:spMk id="4" creationId="{53EE8812-B6AC-E1D2-3338-8A5FB44C891F}"/>
          </ac:spMkLst>
        </pc:spChg>
        <pc:spChg chg="del mod">
          <ac:chgData name="André Fischer" userId="9fc4f5de-eaf3-4d55-a963-50abf04d0fac" providerId="ADAL" clId="{9D68AB4A-6055-2542-9A38-B5329563DF68}" dt="2024-03-05T13:42:14.987" v="67" actId="700"/>
          <ac:spMkLst>
            <pc:docMk/>
            <pc:sldMk cId="865397461" sldId="337"/>
            <ac:spMk id="5" creationId="{48FC6621-6FA5-6832-6D03-9561AE210725}"/>
          </ac:spMkLst>
        </pc:spChg>
        <pc:spChg chg="mod ord">
          <ac:chgData name="André Fischer" userId="9fc4f5de-eaf3-4d55-a963-50abf04d0fac" providerId="ADAL" clId="{9D68AB4A-6055-2542-9A38-B5329563DF68}" dt="2024-03-05T13:42:14.987" v="67" actId="700"/>
          <ac:spMkLst>
            <pc:docMk/>
            <pc:sldMk cId="865397461" sldId="337"/>
            <ac:spMk id="6" creationId="{AF2073C1-7CBA-F447-9B3C-C85C257366FB}"/>
          </ac:spMkLst>
        </pc:spChg>
      </pc:sldChg>
      <pc:sldChg chg="delSp modSp mod modClrScheme chgLayout">
        <pc:chgData name="André Fischer" userId="9fc4f5de-eaf3-4d55-a963-50abf04d0fac" providerId="ADAL" clId="{9D68AB4A-6055-2542-9A38-B5329563DF68}" dt="2024-03-05T13:42:14.987" v="67" actId="700"/>
        <pc:sldMkLst>
          <pc:docMk/>
          <pc:sldMk cId="2938614233" sldId="338"/>
        </pc:sldMkLst>
        <pc:spChg chg="mod ord">
          <ac:chgData name="André Fischer" userId="9fc4f5de-eaf3-4d55-a963-50abf04d0fac" providerId="ADAL" clId="{9D68AB4A-6055-2542-9A38-B5329563DF68}" dt="2024-03-05T13:42:14.987" v="67" actId="700"/>
          <ac:spMkLst>
            <pc:docMk/>
            <pc:sldMk cId="2938614233" sldId="338"/>
            <ac:spMk id="2" creationId="{54C4FED5-34CA-C0EE-D1EC-73691FA3C04D}"/>
          </ac:spMkLst>
        </pc:spChg>
        <pc:spChg chg="mod ord">
          <ac:chgData name="André Fischer" userId="9fc4f5de-eaf3-4d55-a963-50abf04d0fac" providerId="ADAL" clId="{9D68AB4A-6055-2542-9A38-B5329563DF68}" dt="2024-03-05T13:42:14.987" v="67" actId="700"/>
          <ac:spMkLst>
            <pc:docMk/>
            <pc:sldMk cId="2938614233" sldId="338"/>
            <ac:spMk id="3" creationId="{C0FD4368-276E-3CE6-59B7-5AE30C6051ED}"/>
          </ac:spMkLst>
        </pc:spChg>
        <pc:spChg chg="mod ord">
          <ac:chgData name="André Fischer" userId="9fc4f5de-eaf3-4d55-a963-50abf04d0fac" providerId="ADAL" clId="{9D68AB4A-6055-2542-9A38-B5329563DF68}" dt="2024-03-05T13:42:14.987" v="67" actId="700"/>
          <ac:spMkLst>
            <pc:docMk/>
            <pc:sldMk cId="2938614233" sldId="338"/>
            <ac:spMk id="4" creationId="{53EE8812-B6AC-E1D2-3338-8A5FB44C891F}"/>
          </ac:spMkLst>
        </pc:spChg>
        <pc:spChg chg="del mod">
          <ac:chgData name="André Fischer" userId="9fc4f5de-eaf3-4d55-a963-50abf04d0fac" providerId="ADAL" clId="{9D68AB4A-6055-2542-9A38-B5329563DF68}" dt="2024-03-05T13:42:14.987" v="67" actId="700"/>
          <ac:spMkLst>
            <pc:docMk/>
            <pc:sldMk cId="2938614233" sldId="338"/>
            <ac:spMk id="5" creationId="{F4C4EE99-A411-7B8A-BF16-7687B6266E08}"/>
          </ac:spMkLst>
        </pc:spChg>
        <pc:spChg chg="mod ord">
          <ac:chgData name="André Fischer" userId="9fc4f5de-eaf3-4d55-a963-50abf04d0fac" providerId="ADAL" clId="{9D68AB4A-6055-2542-9A38-B5329563DF68}" dt="2024-03-05T13:42:14.987" v="67" actId="700"/>
          <ac:spMkLst>
            <pc:docMk/>
            <pc:sldMk cId="2938614233" sldId="338"/>
            <ac:spMk id="6" creationId="{9BE13B62-2B1F-CD30-5FBA-F7025137B84C}"/>
          </ac:spMkLst>
        </pc:spChg>
      </pc:sldChg>
      <pc:sldChg chg="delSp modSp mod modClrScheme chgLayout">
        <pc:chgData name="André Fischer" userId="9fc4f5de-eaf3-4d55-a963-50abf04d0fac" providerId="ADAL" clId="{9D68AB4A-6055-2542-9A38-B5329563DF68}" dt="2024-03-05T13:42:56.260" v="69" actId="700"/>
        <pc:sldMkLst>
          <pc:docMk/>
          <pc:sldMk cId="947491862" sldId="341"/>
        </pc:sldMkLst>
        <pc:spChg chg="mod ord">
          <ac:chgData name="André Fischer" userId="9fc4f5de-eaf3-4d55-a963-50abf04d0fac" providerId="ADAL" clId="{9D68AB4A-6055-2542-9A38-B5329563DF68}" dt="2024-03-05T13:42:56.260" v="69" actId="700"/>
          <ac:spMkLst>
            <pc:docMk/>
            <pc:sldMk cId="947491862" sldId="341"/>
            <ac:spMk id="2" creationId="{8B5EF6F4-EECF-658E-9035-2C6327DCC532}"/>
          </ac:spMkLst>
        </pc:spChg>
        <pc:spChg chg="del mod">
          <ac:chgData name="André Fischer" userId="9fc4f5de-eaf3-4d55-a963-50abf04d0fac" providerId="ADAL" clId="{9D68AB4A-6055-2542-9A38-B5329563DF68}" dt="2024-03-05T13:42:56.260" v="69" actId="700"/>
          <ac:spMkLst>
            <pc:docMk/>
            <pc:sldMk cId="947491862" sldId="341"/>
            <ac:spMk id="3" creationId="{D5A6B588-5A54-1124-9DEB-5D2A143B5DB4}"/>
          </ac:spMkLst>
        </pc:spChg>
        <pc:spChg chg="mod ord">
          <ac:chgData name="André Fischer" userId="9fc4f5de-eaf3-4d55-a963-50abf04d0fac" providerId="ADAL" clId="{9D68AB4A-6055-2542-9A38-B5329563DF68}" dt="2024-03-05T13:42:56.260" v="69" actId="700"/>
          <ac:spMkLst>
            <pc:docMk/>
            <pc:sldMk cId="947491862" sldId="341"/>
            <ac:spMk id="4" creationId="{AC5DB6E2-A56D-F7EB-4FDB-A65449BDCFD2}"/>
          </ac:spMkLst>
        </pc:spChg>
        <pc:spChg chg="mod ord">
          <ac:chgData name="André Fischer" userId="9fc4f5de-eaf3-4d55-a963-50abf04d0fac" providerId="ADAL" clId="{9D68AB4A-6055-2542-9A38-B5329563DF68}" dt="2024-03-05T13:42:56.260" v="69" actId="700"/>
          <ac:spMkLst>
            <pc:docMk/>
            <pc:sldMk cId="947491862" sldId="341"/>
            <ac:spMk id="5" creationId="{7080B2BE-3452-8DC8-51FD-13ED75909599}"/>
          </ac:spMkLst>
        </pc:spChg>
        <pc:picChg chg="mod ord">
          <ac:chgData name="André Fischer" userId="9fc4f5de-eaf3-4d55-a963-50abf04d0fac" providerId="ADAL" clId="{9D68AB4A-6055-2542-9A38-B5329563DF68}" dt="2024-03-05T13:42:56.260" v="69" actId="700"/>
          <ac:picMkLst>
            <pc:docMk/>
            <pc:sldMk cId="947491862" sldId="341"/>
            <ac:picMk id="8" creationId="{0221FB97-E42D-600E-8AC9-A3C95CFE5EB3}"/>
          </ac:picMkLst>
        </pc:picChg>
        <pc:picChg chg="mod ord">
          <ac:chgData name="André Fischer" userId="9fc4f5de-eaf3-4d55-a963-50abf04d0fac" providerId="ADAL" clId="{9D68AB4A-6055-2542-9A38-B5329563DF68}" dt="2024-03-05T13:42:56.260" v="69" actId="700"/>
          <ac:picMkLst>
            <pc:docMk/>
            <pc:sldMk cId="947491862" sldId="341"/>
            <ac:picMk id="10" creationId="{903065FE-7BDD-9263-040D-2CCD2E143B5C}"/>
          </ac:picMkLst>
        </pc:picChg>
      </pc:sldChg>
      <pc:sldChg chg="delSp modSp mod modClrScheme chgLayout">
        <pc:chgData name="André Fischer" userId="9fc4f5de-eaf3-4d55-a963-50abf04d0fac" providerId="ADAL" clId="{9D68AB4A-6055-2542-9A38-B5329563DF68}" dt="2024-03-05T13:47:21.524" v="140" actId="14100"/>
        <pc:sldMkLst>
          <pc:docMk/>
          <pc:sldMk cId="3870306903" sldId="342"/>
        </pc:sldMkLst>
        <pc:spChg chg="mod ord">
          <ac:chgData name="André Fischer" userId="9fc4f5de-eaf3-4d55-a963-50abf04d0fac" providerId="ADAL" clId="{9D68AB4A-6055-2542-9A38-B5329563DF68}" dt="2024-03-05T13:42:56.260" v="69" actId="700"/>
          <ac:spMkLst>
            <pc:docMk/>
            <pc:sldMk cId="3870306903" sldId="342"/>
            <ac:spMk id="2" creationId="{8B5EF6F4-EECF-658E-9035-2C6327DCC532}"/>
          </ac:spMkLst>
        </pc:spChg>
        <pc:spChg chg="del mod">
          <ac:chgData name="André Fischer" userId="9fc4f5de-eaf3-4d55-a963-50abf04d0fac" providerId="ADAL" clId="{9D68AB4A-6055-2542-9A38-B5329563DF68}" dt="2024-03-05T13:42:56.260" v="69" actId="700"/>
          <ac:spMkLst>
            <pc:docMk/>
            <pc:sldMk cId="3870306903" sldId="342"/>
            <ac:spMk id="3" creationId="{879741FC-122A-30F4-0288-014F9B94776A}"/>
          </ac:spMkLst>
        </pc:spChg>
        <pc:spChg chg="mod ord">
          <ac:chgData name="André Fischer" userId="9fc4f5de-eaf3-4d55-a963-50abf04d0fac" providerId="ADAL" clId="{9D68AB4A-6055-2542-9A38-B5329563DF68}" dt="2024-03-05T13:42:56.260" v="69" actId="700"/>
          <ac:spMkLst>
            <pc:docMk/>
            <pc:sldMk cId="3870306903" sldId="342"/>
            <ac:spMk id="4" creationId="{6FD6E337-3F93-C43F-0BED-C8CF498AEF51}"/>
          </ac:spMkLst>
        </pc:spChg>
        <pc:spChg chg="mod ord">
          <ac:chgData name="André Fischer" userId="9fc4f5de-eaf3-4d55-a963-50abf04d0fac" providerId="ADAL" clId="{9D68AB4A-6055-2542-9A38-B5329563DF68}" dt="2024-03-05T13:42:56.260" v="69" actId="700"/>
          <ac:spMkLst>
            <pc:docMk/>
            <pc:sldMk cId="3870306903" sldId="342"/>
            <ac:spMk id="5" creationId="{7080B2BE-3452-8DC8-51FD-13ED75909599}"/>
          </ac:spMkLst>
        </pc:spChg>
        <pc:picChg chg="mod ord">
          <ac:chgData name="André Fischer" userId="9fc4f5de-eaf3-4d55-a963-50abf04d0fac" providerId="ADAL" clId="{9D68AB4A-6055-2542-9A38-B5329563DF68}" dt="2024-03-05T13:42:56.260" v="69" actId="700"/>
          <ac:picMkLst>
            <pc:docMk/>
            <pc:sldMk cId="3870306903" sldId="342"/>
            <ac:picMk id="8" creationId="{6FF46ED2-CEF3-5378-7367-517959E3CC95}"/>
          </ac:picMkLst>
        </pc:picChg>
        <pc:picChg chg="mod ord">
          <ac:chgData name="André Fischer" userId="9fc4f5de-eaf3-4d55-a963-50abf04d0fac" providerId="ADAL" clId="{9D68AB4A-6055-2542-9A38-B5329563DF68}" dt="2024-03-05T13:47:21.524" v="140" actId="14100"/>
          <ac:picMkLst>
            <pc:docMk/>
            <pc:sldMk cId="3870306903" sldId="342"/>
            <ac:picMk id="11" creationId="{80087B05-14FC-830C-E1C5-C52AA389A0C4}"/>
          </ac:picMkLst>
        </pc:picChg>
      </pc:sldChg>
      <pc:sldChg chg="delSp modSp mod modClrScheme chgLayout">
        <pc:chgData name="André Fischer" userId="9fc4f5de-eaf3-4d55-a963-50abf04d0fac" providerId="ADAL" clId="{9D68AB4A-6055-2542-9A38-B5329563DF68}" dt="2024-03-05T13:43:10.443" v="72" actId="700"/>
        <pc:sldMkLst>
          <pc:docMk/>
          <pc:sldMk cId="1037525996" sldId="343"/>
        </pc:sldMkLst>
        <pc:spChg chg="mod ord">
          <ac:chgData name="André Fischer" userId="9fc4f5de-eaf3-4d55-a963-50abf04d0fac" providerId="ADAL" clId="{9D68AB4A-6055-2542-9A38-B5329563DF68}" dt="2024-03-05T13:43:10.443" v="72" actId="700"/>
          <ac:spMkLst>
            <pc:docMk/>
            <pc:sldMk cId="1037525996" sldId="343"/>
            <ac:spMk id="2" creationId="{14308F21-10DD-261A-9112-7373370AA737}"/>
          </ac:spMkLst>
        </pc:spChg>
        <pc:spChg chg="mod ord">
          <ac:chgData name="André Fischer" userId="9fc4f5de-eaf3-4d55-a963-50abf04d0fac" providerId="ADAL" clId="{9D68AB4A-6055-2542-9A38-B5329563DF68}" dt="2024-03-05T13:43:10.443" v="72" actId="700"/>
          <ac:spMkLst>
            <pc:docMk/>
            <pc:sldMk cId="1037525996" sldId="343"/>
            <ac:spMk id="3" creationId="{5273AE66-BD91-810E-EB02-3CB77E5D6D8F}"/>
          </ac:spMkLst>
        </pc:spChg>
        <pc:spChg chg="mod ord">
          <ac:chgData name="André Fischer" userId="9fc4f5de-eaf3-4d55-a963-50abf04d0fac" providerId="ADAL" clId="{9D68AB4A-6055-2542-9A38-B5329563DF68}" dt="2024-03-05T13:43:10.443" v="72" actId="700"/>
          <ac:spMkLst>
            <pc:docMk/>
            <pc:sldMk cId="1037525996" sldId="343"/>
            <ac:spMk id="5" creationId="{E95BDAFA-6C04-CBED-69F5-71A0EF701371}"/>
          </ac:spMkLst>
        </pc:spChg>
        <pc:spChg chg="mod ord">
          <ac:chgData name="André Fischer" userId="9fc4f5de-eaf3-4d55-a963-50abf04d0fac" providerId="ADAL" clId="{9D68AB4A-6055-2542-9A38-B5329563DF68}" dt="2024-03-05T13:43:10.443" v="72" actId="700"/>
          <ac:spMkLst>
            <pc:docMk/>
            <pc:sldMk cId="1037525996" sldId="343"/>
            <ac:spMk id="8" creationId="{7679728B-AD57-E07B-7672-C05F6B08758E}"/>
          </ac:spMkLst>
        </pc:spChg>
        <pc:spChg chg="del mod">
          <ac:chgData name="André Fischer" userId="9fc4f5de-eaf3-4d55-a963-50abf04d0fac" providerId="ADAL" clId="{9D68AB4A-6055-2542-9A38-B5329563DF68}" dt="2024-03-05T13:43:10.443" v="72" actId="700"/>
          <ac:spMkLst>
            <pc:docMk/>
            <pc:sldMk cId="1037525996" sldId="343"/>
            <ac:spMk id="9" creationId="{1D532E2E-1DCE-6CA6-3768-DB5F67B7785D}"/>
          </ac:spMkLst>
        </pc:spChg>
        <pc:graphicFrameChg chg="mod ord modGraphic">
          <ac:chgData name="André Fischer" userId="9fc4f5de-eaf3-4d55-a963-50abf04d0fac" providerId="ADAL" clId="{9D68AB4A-6055-2542-9A38-B5329563DF68}" dt="2024-03-05T13:43:10.443" v="72" actId="700"/>
          <ac:graphicFrameMkLst>
            <pc:docMk/>
            <pc:sldMk cId="1037525996" sldId="343"/>
            <ac:graphicFrameMk id="10" creationId="{D933D728-A158-FDBB-2AAC-4894E4769BAB}"/>
          </ac:graphicFrameMkLst>
        </pc:graphicFrameChg>
      </pc:sldChg>
      <pc:sldChg chg="delSp modSp mod modClrScheme chgLayout">
        <pc:chgData name="André Fischer" userId="9fc4f5de-eaf3-4d55-a963-50abf04d0fac" providerId="ADAL" clId="{9D68AB4A-6055-2542-9A38-B5329563DF68}" dt="2024-03-05T13:43:16.109" v="73" actId="700"/>
        <pc:sldMkLst>
          <pc:docMk/>
          <pc:sldMk cId="2819754576" sldId="345"/>
        </pc:sldMkLst>
        <pc:spChg chg="mod ord">
          <ac:chgData name="André Fischer" userId="9fc4f5de-eaf3-4d55-a963-50abf04d0fac" providerId="ADAL" clId="{9D68AB4A-6055-2542-9A38-B5329563DF68}" dt="2024-03-05T13:43:16.109" v="73" actId="700"/>
          <ac:spMkLst>
            <pc:docMk/>
            <pc:sldMk cId="2819754576" sldId="345"/>
            <ac:spMk id="2" creationId="{A18FE9E5-2093-CF56-8FAD-595C4830C1E8}"/>
          </ac:spMkLst>
        </pc:spChg>
        <pc:spChg chg="mod ord">
          <ac:chgData name="André Fischer" userId="9fc4f5de-eaf3-4d55-a963-50abf04d0fac" providerId="ADAL" clId="{9D68AB4A-6055-2542-9A38-B5329563DF68}" dt="2024-03-05T13:43:16.109" v="73" actId="700"/>
          <ac:spMkLst>
            <pc:docMk/>
            <pc:sldMk cId="2819754576" sldId="345"/>
            <ac:spMk id="3" creationId="{A178CE39-F8C4-7209-35F6-9701B298EED6}"/>
          </ac:spMkLst>
        </pc:spChg>
        <pc:spChg chg="mod ord">
          <ac:chgData name="André Fischer" userId="9fc4f5de-eaf3-4d55-a963-50abf04d0fac" providerId="ADAL" clId="{9D68AB4A-6055-2542-9A38-B5329563DF68}" dt="2024-03-05T13:43:16.109" v="73" actId="700"/>
          <ac:spMkLst>
            <pc:docMk/>
            <pc:sldMk cId="2819754576" sldId="345"/>
            <ac:spMk id="4" creationId="{BA6C4C01-260A-5A43-7B68-D0C69A54D539}"/>
          </ac:spMkLst>
        </pc:spChg>
        <pc:spChg chg="del mod">
          <ac:chgData name="André Fischer" userId="9fc4f5de-eaf3-4d55-a963-50abf04d0fac" providerId="ADAL" clId="{9D68AB4A-6055-2542-9A38-B5329563DF68}" dt="2024-03-05T13:43:16.109" v="73" actId="700"/>
          <ac:spMkLst>
            <pc:docMk/>
            <pc:sldMk cId="2819754576" sldId="345"/>
            <ac:spMk id="5" creationId="{CA76B3CA-94FF-CE68-823A-AD15E41041BA}"/>
          </ac:spMkLst>
        </pc:spChg>
        <pc:spChg chg="mod ord">
          <ac:chgData name="André Fischer" userId="9fc4f5de-eaf3-4d55-a963-50abf04d0fac" providerId="ADAL" clId="{9D68AB4A-6055-2542-9A38-B5329563DF68}" dt="2024-03-05T13:43:16.109" v="73" actId="700"/>
          <ac:spMkLst>
            <pc:docMk/>
            <pc:sldMk cId="2819754576" sldId="345"/>
            <ac:spMk id="6" creationId="{38A8E973-FF68-E3FA-1755-53069F772935}"/>
          </ac:spMkLst>
        </pc:spChg>
      </pc:sldChg>
      <pc:sldChg chg="delSp modSp mod modClrScheme chgLayout">
        <pc:chgData name="André Fischer" userId="9fc4f5de-eaf3-4d55-a963-50abf04d0fac" providerId="ADAL" clId="{9D68AB4A-6055-2542-9A38-B5329563DF68}" dt="2024-03-05T13:43:26.275" v="75" actId="700"/>
        <pc:sldMkLst>
          <pc:docMk/>
          <pc:sldMk cId="3474104654" sldId="348"/>
        </pc:sldMkLst>
        <pc:spChg chg="mod ord">
          <ac:chgData name="André Fischer" userId="9fc4f5de-eaf3-4d55-a963-50abf04d0fac" providerId="ADAL" clId="{9D68AB4A-6055-2542-9A38-B5329563DF68}" dt="2024-03-05T13:43:26.275" v="75" actId="700"/>
          <ac:spMkLst>
            <pc:docMk/>
            <pc:sldMk cId="3474104654" sldId="348"/>
            <ac:spMk id="2" creationId="{7955F617-3AA7-5928-4032-D044E321CAE5}"/>
          </ac:spMkLst>
        </pc:spChg>
        <pc:spChg chg="mod ord">
          <ac:chgData name="André Fischer" userId="9fc4f5de-eaf3-4d55-a963-50abf04d0fac" providerId="ADAL" clId="{9D68AB4A-6055-2542-9A38-B5329563DF68}" dt="2024-03-05T13:43:26.275" v="75" actId="700"/>
          <ac:spMkLst>
            <pc:docMk/>
            <pc:sldMk cId="3474104654" sldId="348"/>
            <ac:spMk id="3" creationId="{479FEB43-3FD0-8F88-BCAB-2D7AF461C94F}"/>
          </ac:spMkLst>
        </pc:spChg>
        <pc:spChg chg="mod ord">
          <ac:chgData name="André Fischer" userId="9fc4f5de-eaf3-4d55-a963-50abf04d0fac" providerId="ADAL" clId="{9D68AB4A-6055-2542-9A38-B5329563DF68}" dt="2024-03-05T13:43:26.275" v="75" actId="700"/>
          <ac:spMkLst>
            <pc:docMk/>
            <pc:sldMk cId="3474104654" sldId="348"/>
            <ac:spMk id="4" creationId="{0CB94712-887F-DB13-F8EF-CB23F7B570F8}"/>
          </ac:spMkLst>
        </pc:spChg>
        <pc:spChg chg="del mod">
          <ac:chgData name="André Fischer" userId="9fc4f5de-eaf3-4d55-a963-50abf04d0fac" providerId="ADAL" clId="{9D68AB4A-6055-2542-9A38-B5329563DF68}" dt="2024-03-05T13:43:26.275" v="75" actId="700"/>
          <ac:spMkLst>
            <pc:docMk/>
            <pc:sldMk cId="3474104654" sldId="348"/>
            <ac:spMk id="5" creationId="{D7859E04-7D13-185F-4F78-A2E30E53B27D}"/>
          </ac:spMkLst>
        </pc:spChg>
        <pc:spChg chg="mod ord">
          <ac:chgData name="André Fischer" userId="9fc4f5de-eaf3-4d55-a963-50abf04d0fac" providerId="ADAL" clId="{9D68AB4A-6055-2542-9A38-B5329563DF68}" dt="2024-03-05T13:43:26.275" v="75" actId="700"/>
          <ac:spMkLst>
            <pc:docMk/>
            <pc:sldMk cId="3474104654" sldId="348"/>
            <ac:spMk id="6" creationId="{837DBC1A-0480-98EC-4466-85921EFAADF2}"/>
          </ac:spMkLst>
        </pc:spChg>
      </pc:sldChg>
      <pc:sldChg chg="delSp modSp mod modClrScheme chgLayout">
        <pc:chgData name="André Fischer" userId="9fc4f5de-eaf3-4d55-a963-50abf04d0fac" providerId="ADAL" clId="{9D68AB4A-6055-2542-9A38-B5329563DF68}" dt="2024-03-05T13:43:34.778" v="76" actId="700"/>
        <pc:sldMkLst>
          <pc:docMk/>
          <pc:sldMk cId="3613122029" sldId="349"/>
        </pc:sldMkLst>
        <pc:spChg chg="mod ord">
          <ac:chgData name="André Fischer" userId="9fc4f5de-eaf3-4d55-a963-50abf04d0fac" providerId="ADAL" clId="{9D68AB4A-6055-2542-9A38-B5329563DF68}" dt="2024-03-05T13:43:34.778" v="76" actId="700"/>
          <ac:spMkLst>
            <pc:docMk/>
            <pc:sldMk cId="3613122029" sldId="349"/>
            <ac:spMk id="2" creationId="{FACBB4D5-BF31-941E-FEC3-B1C7C53CDACF}"/>
          </ac:spMkLst>
        </pc:spChg>
        <pc:spChg chg="mod ord">
          <ac:chgData name="André Fischer" userId="9fc4f5de-eaf3-4d55-a963-50abf04d0fac" providerId="ADAL" clId="{9D68AB4A-6055-2542-9A38-B5329563DF68}" dt="2024-03-05T13:43:34.778" v="76" actId="700"/>
          <ac:spMkLst>
            <pc:docMk/>
            <pc:sldMk cId="3613122029" sldId="349"/>
            <ac:spMk id="3" creationId="{F25067CB-053C-20F3-4938-D17B7B90AE2E}"/>
          </ac:spMkLst>
        </pc:spChg>
        <pc:spChg chg="del mod">
          <ac:chgData name="André Fischer" userId="9fc4f5de-eaf3-4d55-a963-50abf04d0fac" providerId="ADAL" clId="{9D68AB4A-6055-2542-9A38-B5329563DF68}" dt="2024-03-05T13:43:34.778" v="76" actId="700"/>
          <ac:spMkLst>
            <pc:docMk/>
            <pc:sldMk cId="3613122029" sldId="349"/>
            <ac:spMk id="4" creationId="{4A01E69F-45BB-97E4-D78F-68D23BB95FBC}"/>
          </ac:spMkLst>
        </pc:spChg>
        <pc:spChg chg="mod ord">
          <ac:chgData name="André Fischer" userId="9fc4f5de-eaf3-4d55-a963-50abf04d0fac" providerId="ADAL" clId="{9D68AB4A-6055-2542-9A38-B5329563DF68}" dt="2024-03-05T13:43:34.778" v="76" actId="700"/>
          <ac:spMkLst>
            <pc:docMk/>
            <pc:sldMk cId="3613122029" sldId="349"/>
            <ac:spMk id="5" creationId="{37CDF1A8-1770-383A-5C26-7DF091CFB4F4}"/>
          </ac:spMkLst>
        </pc:spChg>
        <pc:spChg chg="mod ord">
          <ac:chgData name="André Fischer" userId="9fc4f5de-eaf3-4d55-a963-50abf04d0fac" providerId="ADAL" clId="{9D68AB4A-6055-2542-9A38-B5329563DF68}" dt="2024-03-05T13:43:34.778" v="76" actId="700"/>
          <ac:spMkLst>
            <pc:docMk/>
            <pc:sldMk cId="3613122029" sldId="349"/>
            <ac:spMk id="8" creationId="{F13D6C6A-6855-98BA-C044-DAF22B9F9FA1}"/>
          </ac:spMkLst>
        </pc:spChg>
        <pc:picChg chg="mod ord">
          <ac:chgData name="André Fischer" userId="9fc4f5de-eaf3-4d55-a963-50abf04d0fac" providerId="ADAL" clId="{9D68AB4A-6055-2542-9A38-B5329563DF68}" dt="2024-03-05T13:43:34.778" v="76" actId="700"/>
          <ac:picMkLst>
            <pc:docMk/>
            <pc:sldMk cId="3613122029" sldId="349"/>
            <ac:picMk id="6" creationId="{0994A4F6-2475-BBF6-FCE8-A95515DC980F}"/>
          </ac:picMkLst>
        </pc:picChg>
      </pc:sldChg>
      <pc:sldChg chg="delSp modSp mod modClrScheme chgLayout">
        <pc:chgData name="André Fischer" userId="9fc4f5de-eaf3-4d55-a963-50abf04d0fac" providerId="ADAL" clId="{9D68AB4A-6055-2542-9A38-B5329563DF68}" dt="2024-03-05T13:43:34.778" v="76" actId="700"/>
        <pc:sldMkLst>
          <pc:docMk/>
          <pc:sldMk cId="1643584458" sldId="350"/>
        </pc:sldMkLst>
        <pc:spChg chg="mod ord">
          <ac:chgData name="André Fischer" userId="9fc4f5de-eaf3-4d55-a963-50abf04d0fac" providerId="ADAL" clId="{9D68AB4A-6055-2542-9A38-B5329563DF68}" dt="2024-03-05T13:43:34.778" v="76" actId="700"/>
          <ac:spMkLst>
            <pc:docMk/>
            <pc:sldMk cId="1643584458" sldId="350"/>
            <ac:spMk id="2" creationId="{FACBB4D5-BF31-941E-FEC3-B1C7C53CDACF}"/>
          </ac:spMkLst>
        </pc:spChg>
        <pc:spChg chg="mod ord">
          <ac:chgData name="André Fischer" userId="9fc4f5de-eaf3-4d55-a963-50abf04d0fac" providerId="ADAL" clId="{9D68AB4A-6055-2542-9A38-B5329563DF68}" dt="2024-03-05T13:43:34.778" v="76" actId="700"/>
          <ac:spMkLst>
            <pc:docMk/>
            <pc:sldMk cId="1643584458" sldId="350"/>
            <ac:spMk id="3" creationId="{F25067CB-053C-20F3-4938-D17B7B90AE2E}"/>
          </ac:spMkLst>
        </pc:spChg>
        <pc:spChg chg="del mod">
          <ac:chgData name="André Fischer" userId="9fc4f5de-eaf3-4d55-a963-50abf04d0fac" providerId="ADAL" clId="{9D68AB4A-6055-2542-9A38-B5329563DF68}" dt="2024-03-05T13:43:34.778" v="76" actId="700"/>
          <ac:spMkLst>
            <pc:docMk/>
            <pc:sldMk cId="1643584458" sldId="350"/>
            <ac:spMk id="4" creationId="{B406BE3B-8016-24E7-862C-C34AEF047BED}"/>
          </ac:spMkLst>
        </pc:spChg>
        <pc:spChg chg="mod ord">
          <ac:chgData name="André Fischer" userId="9fc4f5de-eaf3-4d55-a963-50abf04d0fac" providerId="ADAL" clId="{9D68AB4A-6055-2542-9A38-B5329563DF68}" dt="2024-03-05T13:43:34.778" v="76" actId="700"/>
          <ac:spMkLst>
            <pc:docMk/>
            <pc:sldMk cId="1643584458" sldId="350"/>
            <ac:spMk id="5" creationId="{37CDF1A8-1770-383A-5C26-7DF091CFB4F4}"/>
          </ac:spMkLst>
        </pc:spChg>
        <pc:spChg chg="mod ord">
          <ac:chgData name="André Fischer" userId="9fc4f5de-eaf3-4d55-a963-50abf04d0fac" providerId="ADAL" clId="{9D68AB4A-6055-2542-9A38-B5329563DF68}" dt="2024-03-05T13:43:34.778" v="76" actId="700"/>
          <ac:spMkLst>
            <pc:docMk/>
            <pc:sldMk cId="1643584458" sldId="350"/>
            <ac:spMk id="6" creationId="{2872E727-21C6-5F2F-FEE4-E629EC06716F}"/>
          </ac:spMkLst>
        </pc:spChg>
        <pc:picChg chg="mod ord">
          <ac:chgData name="André Fischer" userId="9fc4f5de-eaf3-4d55-a963-50abf04d0fac" providerId="ADAL" clId="{9D68AB4A-6055-2542-9A38-B5329563DF68}" dt="2024-03-05T13:43:34.778" v="76" actId="700"/>
          <ac:picMkLst>
            <pc:docMk/>
            <pc:sldMk cId="1643584458" sldId="350"/>
            <ac:picMk id="163" creationId="{9FC77B5B-1E7C-07FA-B5CB-68F83B6E3811}"/>
          </ac:picMkLst>
        </pc:picChg>
      </pc:sldChg>
      <pc:sldChg chg="delSp modSp mod modClrScheme chgLayout">
        <pc:chgData name="André Fischer" userId="9fc4f5de-eaf3-4d55-a963-50abf04d0fac" providerId="ADAL" clId="{9D68AB4A-6055-2542-9A38-B5329563DF68}" dt="2024-03-05T13:43:44.574" v="78" actId="700"/>
        <pc:sldMkLst>
          <pc:docMk/>
          <pc:sldMk cId="116481362" sldId="352"/>
        </pc:sldMkLst>
        <pc:spChg chg="mod ord">
          <ac:chgData name="André Fischer" userId="9fc4f5de-eaf3-4d55-a963-50abf04d0fac" providerId="ADAL" clId="{9D68AB4A-6055-2542-9A38-B5329563DF68}" dt="2024-03-05T13:43:44.574" v="78" actId="700"/>
          <ac:spMkLst>
            <pc:docMk/>
            <pc:sldMk cId="116481362" sldId="352"/>
            <ac:spMk id="2" creationId="{78767E6B-70B7-F727-39FF-3E2AAD42FA8A}"/>
          </ac:spMkLst>
        </pc:spChg>
        <pc:spChg chg="mod ord">
          <ac:chgData name="André Fischer" userId="9fc4f5de-eaf3-4d55-a963-50abf04d0fac" providerId="ADAL" clId="{9D68AB4A-6055-2542-9A38-B5329563DF68}" dt="2024-03-05T13:43:44.574" v="78" actId="700"/>
          <ac:spMkLst>
            <pc:docMk/>
            <pc:sldMk cId="116481362" sldId="352"/>
            <ac:spMk id="3" creationId="{CEC4260E-AD7A-319A-70BE-EABE003741CA}"/>
          </ac:spMkLst>
        </pc:spChg>
        <pc:spChg chg="mod ord">
          <ac:chgData name="André Fischer" userId="9fc4f5de-eaf3-4d55-a963-50abf04d0fac" providerId="ADAL" clId="{9D68AB4A-6055-2542-9A38-B5329563DF68}" dt="2024-03-05T13:43:44.574" v="78" actId="700"/>
          <ac:spMkLst>
            <pc:docMk/>
            <pc:sldMk cId="116481362" sldId="352"/>
            <ac:spMk id="4" creationId="{AB59203E-CEB9-0D28-D59E-C2B6F08FDA4F}"/>
          </ac:spMkLst>
        </pc:spChg>
        <pc:spChg chg="del mod">
          <ac:chgData name="André Fischer" userId="9fc4f5de-eaf3-4d55-a963-50abf04d0fac" providerId="ADAL" clId="{9D68AB4A-6055-2542-9A38-B5329563DF68}" dt="2024-03-05T13:43:44.574" v="78" actId="700"/>
          <ac:spMkLst>
            <pc:docMk/>
            <pc:sldMk cId="116481362" sldId="352"/>
            <ac:spMk id="5" creationId="{09748E71-77B4-EEE7-50FA-86838A25332F}"/>
          </ac:spMkLst>
        </pc:spChg>
        <pc:spChg chg="mod ord">
          <ac:chgData name="André Fischer" userId="9fc4f5de-eaf3-4d55-a963-50abf04d0fac" providerId="ADAL" clId="{9D68AB4A-6055-2542-9A38-B5329563DF68}" dt="2024-03-05T13:43:44.574" v="78" actId="700"/>
          <ac:spMkLst>
            <pc:docMk/>
            <pc:sldMk cId="116481362" sldId="352"/>
            <ac:spMk id="6" creationId="{F13A7FF2-C912-A06B-4CE5-0D02DEC630FF}"/>
          </ac:spMkLst>
        </pc:spChg>
      </pc:sldChg>
      <pc:sldChg chg="delSp modSp mod modClrScheme chgLayout">
        <pc:chgData name="André Fischer" userId="9fc4f5de-eaf3-4d55-a963-50abf04d0fac" providerId="ADAL" clId="{9D68AB4A-6055-2542-9A38-B5329563DF68}" dt="2024-03-05T13:43:49.283" v="79" actId="700"/>
        <pc:sldMkLst>
          <pc:docMk/>
          <pc:sldMk cId="3073007459" sldId="354"/>
        </pc:sldMkLst>
        <pc:spChg chg="mod ord">
          <ac:chgData name="André Fischer" userId="9fc4f5de-eaf3-4d55-a963-50abf04d0fac" providerId="ADAL" clId="{9D68AB4A-6055-2542-9A38-B5329563DF68}" dt="2024-03-05T13:43:49.283" v="79" actId="700"/>
          <ac:spMkLst>
            <pc:docMk/>
            <pc:sldMk cId="3073007459" sldId="354"/>
            <ac:spMk id="2" creationId="{BA083862-78A1-D664-FAE3-6F95CEF38C04}"/>
          </ac:spMkLst>
        </pc:spChg>
        <pc:spChg chg="mod ord">
          <ac:chgData name="André Fischer" userId="9fc4f5de-eaf3-4d55-a963-50abf04d0fac" providerId="ADAL" clId="{9D68AB4A-6055-2542-9A38-B5329563DF68}" dt="2024-03-05T13:43:49.283" v="79" actId="700"/>
          <ac:spMkLst>
            <pc:docMk/>
            <pc:sldMk cId="3073007459" sldId="354"/>
            <ac:spMk id="3" creationId="{2778DE2A-5985-E6A1-3B71-67699C5725A5}"/>
          </ac:spMkLst>
        </pc:spChg>
        <pc:spChg chg="del mod">
          <ac:chgData name="André Fischer" userId="9fc4f5de-eaf3-4d55-a963-50abf04d0fac" providerId="ADAL" clId="{9D68AB4A-6055-2542-9A38-B5329563DF68}" dt="2024-03-05T13:43:49.283" v="79" actId="700"/>
          <ac:spMkLst>
            <pc:docMk/>
            <pc:sldMk cId="3073007459" sldId="354"/>
            <ac:spMk id="4" creationId="{1B5CE275-2F02-B0A8-EA04-38D6AB147D16}"/>
          </ac:spMkLst>
        </pc:spChg>
        <pc:spChg chg="mod ord">
          <ac:chgData name="André Fischer" userId="9fc4f5de-eaf3-4d55-a963-50abf04d0fac" providerId="ADAL" clId="{9D68AB4A-6055-2542-9A38-B5329563DF68}" dt="2024-03-05T13:43:49.283" v="79" actId="700"/>
          <ac:spMkLst>
            <pc:docMk/>
            <pc:sldMk cId="3073007459" sldId="354"/>
            <ac:spMk id="5" creationId="{93D46807-61F5-0C2F-C23D-025653F5CA98}"/>
          </ac:spMkLst>
        </pc:spChg>
        <pc:spChg chg="mod ord">
          <ac:chgData name="André Fischer" userId="9fc4f5de-eaf3-4d55-a963-50abf04d0fac" providerId="ADAL" clId="{9D68AB4A-6055-2542-9A38-B5329563DF68}" dt="2024-03-05T13:43:49.283" v="79" actId="700"/>
          <ac:spMkLst>
            <pc:docMk/>
            <pc:sldMk cId="3073007459" sldId="354"/>
            <ac:spMk id="6" creationId="{A0AE8F96-9815-E812-CB98-78677BCF450E}"/>
          </ac:spMkLst>
        </pc:spChg>
        <pc:picChg chg="mod ord">
          <ac:chgData name="André Fischer" userId="9fc4f5de-eaf3-4d55-a963-50abf04d0fac" providerId="ADAL" clId="{9D68AB4A-6055-2542-9A38-B5329563DF68}" dt="2024-03-05T13:43:49.283" v="79" actId="700"/>
          <ac:picMkLst>
            <pc:docMk/>
            <pc:sldMk cId="3073007459" sldId="354"/>
            <ac:picMk id="8" creationId="{394F9195-9FB7-6284-DA12-B8FF42567D1F}"/>
          </ac:picMkLst>
        </pc:picChg>
      </pc:sldChg>
      <pc:sldChg chg="delSp modSp mod modClrScheme chgLayout">
        <pc:chgData name="André Fischer" userId="9fc4f5de-eaf3-4d55-a963-50abf04d0fac" providerId="ADAL" clId="{9D68AB4A-6055-2542-9A38-B5329563DF68}" dt="2024-03-05T13:43:49.283" v="79" actId="700"/>
        <pc:sldMkLst>
          <pc:docMk/>
          <pc:sldMk cId="1110774583" sldId="355"/>
        </pc:sldMkLst>
        <pc:spChg chg="mod ord">
          <ac:chgData name="André Fischer" userId="9fc4f5de-eaf3-4d55-a963-50abf04d0fac" providerId="ADAL" clId="{9D68AB4A-6055-2542-9A38-B5329563DF68}" dt="2024-03-05T13:43:49.283" v="79" actId="700"/>
          <ac:spMkLst>
            <pc:docMk/>
            <pc:sldMk cId="1110774583" sldId="355"/>
            <ac:spMk id="2" creationId="{BA083862-78A1-D664-FAE3-6F95CEF38C04}"/>
          </ac:spMkLst>
        </pc:spChg>
        <pc:spChg chg="mod ord">
          <ac:chgData name="André Fischer" userId="9fc4f5de-eaf3-4d55-a963-50abf04d0fac" providerId="ADAL" clId="{9D68AB4A-6055-2542-9A38-B5329563DF68}" dt="2024-03-05T13:43:49.283" v="79" actId="700"/>
          <ac:spMkLst>
            <pc:docMk/>
            <pc:sldMk cId="1110774583" sldId="355"/>
            <ac:spMk id="3" creationId="{2778DE2A-5985-E6A1-3B71-67699C5725A5}"/>
          </ac:spMkLst>
        </pc:spChg>
        <pc:spChg chg="del mod">
          <ac:chgData name="André Fischer" userId="9fc4f5de-eaf3-4d55-a963-50abf04d0fac" providerId="ADAL" clId="{9D68AB4A-6055-2542-9A38-B5329563DF68}" dt="2024-03-05T13:43:49.283" v="79" actId="700"/>
          <ac:spMkLst>
            <pc:docMk/>
            <pc:sldMk cId="1110774583" sldId="355"/>
            <ac:spMk id="4" creationId="{D1A94B07-5518-6D4C-9220-D12148E7300C}"/>
          </ac:spMkLst>
        </pc:spChg>
        <pc:spChg chg="mod ord">
          <ac:chgData name="André Fischer" userId="9fc4f5de-eaf3-4d55-a963-50abf04d0fac" providerId="ADAL" clId="{9D68AB4A-6055-2542-9A38-B5329563DF68}" dt="2024-03-05T13:43:49.283" v="79" actId="700"/>
          <ac:spMkLst>
            <pc:docMk/>
            <pc:sldMk cId="1110774583" sldId="355"/>
            <ac:spMk id="5" creationId="{93D46807-61F5-0C2F-C23D-025653F5CA98}"/>
          </ac:spMkLst>
        </pc:spChg>
        <pc:spChg chg="mod ord">
          <ac:chgData name="André Fischer" userId="9fc4f5de-eaf3-4d55-a963-50abf04d0fac" providerId="ADAL" clId="{9D68AB4A-6055-2542-9A38-B5329563DF68}" dt="2024-03-05T13:43:49.283" v="79" actId="700"/>
          <ac:spMkLst>
            <pc:docMk/>
            <pc:sldMk cId="1110774583" sldId="355"/>
            <ac:spMk id="6" creationId="{98641786-1C39-30EF-77B7-5F1C66334E28}"/>
          </ac:spMkLst>
        </pc:spChg>
        <pc:graphicFrameChg chg="mod ord modGraphic">
          <ac:chgData name="André Fischer" userId="9fc4f5de-eaf3-4d55-a963-50abf04d0fac" providerId="ADAL" clId="{9D68AB4A-6055-2542-9A38-B5329563DF68}" dt="2024-03-05T13:43:49.283" v="79" actId="700"/>
          <ac:graphicFrameMkLst>
            <pc:docMk/>
            <pc:sldMk cId="1110774583" sldId="355"/>
            <ac:graphicFrameMk id="13" creationId="{02901722-0724-86B7-2CE2-F2E3681DA5D4}"/>
          </ac:graphicFrameMkLst>
        </pc:graphicFrameChg>
      </pc:sldChg>
      <pc:sldChg chg="delSp modSp mod modClrScheme chgLayout">
        <pc:chgData name="André Fischer" userId="9fc4f5de-eaf3-4d55-a963-50abf04d0fac" providerId="ADAL" clId="{9D68AB4A-6055-2542-9A38-B5329563DF68}" dt="2024-03-05T13:46:42.961" v="133" actId="1035"/>
        <pc:sldMkLst>
          <pc:docMk/>
          <pc:sldMk cId="1815495621" sldId="356"/>
        </pc:sldMkLst>
        <pc:spChg chg="mod ord">
          <ac:chgData name="André Fischer" userId="9fc4f5de-eaf3-4d55-a963-50abf04d0fac" providerId="ADAL" clId="{9D68AB4A-6055-2542-9A38-B5329563DF68}" dt="2024-03-05T13:43:49.283" v="79" actId="700"/>
          <ac:spMkLst>
            <pc:docMk/>
            <pc:sldMk cId="1815495621" sldId="356"/>
            <ac:spMk id="2" creationId="{BA083862-78A1-D664-FAE3-6F95CEF38C04}"/>
          </ac:spMkLst>
        </pc:spChg>
        <pc:spChg chg="mod ord">
          <ac:chgData name="André Fischer" userId="9fc4f5de-eaf3-4d55-a963-50abf04d0fac" providerId="ADAL" clId="{9D68AB4A-6055-2542-9A38-B5329563DF68}" dt="2024-03-05T13:43:49.283" v="79" actId="700"/>
          <ac:spMkLst>
            <pc:docMk/>
            <pc:sldMk cId="1815495621" sldId="356"/>
            <ac:spMk id="3" creationId="{2778DE2A-5985-E6A1-3B71-67699C5725A5}"/>
          </ac:spMkLst>
        </pc:spChg>
        <pc:spChg chg="mod ord">
          <ac:chgData name="André Fischer" userId="9fc4f5de-eaf3-4d55-a963-50abf04d0fac" providerId="ADAL" clId="{9D68AB4A-6055-2542-9A38-B5329563DF68}" dt="2024-03-05T13:43:49.283" v="79" actId="700"/>
          <ac:spMkLst>
            <pc:docMk/>
            <pc:sldMk cId="1815495621" sldId="356"/>
            <ac:spMk id="5" creationId="{93D46807-61F5-0C2F-C23D-025653F5CA98}"/>
          </ac:spMkLst>
        </pc:spChg>
        <pc:spChg chg="del mod">
          <ac:chgData name="André Fischer" userId="9fc4f5de-eaf3-4d55-a963-50abf04d0fac" providerId="ADAL" clId="{9D68AB4A-6055-2542-9A38-B5329563DF68}" dt="2024-03-05T13:43:49.283" v="79" actId="700"/>
          <ac:spMkLst>
            <pc:docMk/>
            <pc:sldMk cId="1815495621" sldId="356"/>
            <ac:spMk id="6" creationId="{9629FB98-BB88-1173-6E30-25D488F42A20}"/>
          </ac:spMkLst>
        </pc:spChg>
        <pc:spChg chg="mod ord">
          <ac:chgData name="André Fischer" userId="9fc4f5de-eaf3-4d55-a963-50abf04d0fac" providerId="ADAL" clId="{9D68AB4A-6055-2542-9A38-B5329563DF68}" dt="2024-03-05T13:43:49.283" v="79" actId="700"/>
          <ac:spMkLst>
            <pc:docMk/>
            <pc:sldMk cId="1815495621" sldId="356"/>
            <ac:spMk id="7" creationId="{13B78E22-03B0-0A24-60B4-70959398BD43}"/>
          </ac:spMkLst>
        </pc:spChg>
        <pc:graphicFrameChg chg="mod ord modGraphic">
          <ac:chgData name="André Fischer" userId="9fc4f5de-eaf3-4d55-a963-50abf04d0fac" providerId="ADAL" clId="{9D68AB4A-6055-2542-9A38-B5329563DF68}" dt="2024-03-05T13:46:42.961" v="133" actId="1035"/>
          <ac:graphicFrameMkLst>
            <pc:docMk/>
            <pc:sldMk cId="1815495621" sldId="356"/>
            <ac:graphicFrameMk id="10" creationId="{D19C706B-ED45-DADB-2FDF-E7E9E162B4CF}"/>
          </ac:graphicFrameMkLst>
        </pc:graphicFrameChg>
      </pc:sldChg>
      <pc:sldChg chg="delSp modSp mod modClrScheme chgLayout">
        <pc:chgData name="André Fischer" userId="9fc4f5de-eaf3-4d55-a963-50abf04d0fac" providerId="ADAL" clId="{9D68AB4A-6055-2542-9A38-B5329563DF68}" dt="2024-03-05T13:43:55.084" v="81" actId="27636"/>
        <pc:sldMkLst>
          <pc:docMk/>
          <pc:sldMk cId="2678803994" sldId="357"/>
        </pc:sldMkLst>
        <pc:spChg chg="mod ord">
          <ac:chgData name="André Fischer" userId="9fc4f5de-eaf3-4d55-a963-50abf04d0fac" providerId="ADAL" clId="{9D68AB4A-6055-2542-9A38-B5329563DF68}" dt="2024-03-05T13:43:55.058" v="80" actId="700"/>
          <ac:spMkLst>
            <pc:docMk/>
            <pc:sldMk cId="2678803994" sldId="357"/>
            <ac:spMk id="2" creationId="{191BA8D8-FB66-940D-B0F4-77FFB484DD41}"/>
          </ac:spMkLst>
        </pc:spChg>
        <pc:spChg chg="mod ord">
          <ac:chgData name="André Fischer" userId="9fc4f5de-eaf3-4d55-a963-50abf04d0fac" providerId="ADAL" clId="{9D68AB4A-6055-2542-9A38-B5329563DF68}" dt="2024-03-05T13:43:55.058" v="80" actId="700"/>
          <ac:spMkLst>
            <pc:docMk/>
            <pc:sldMk cId="2678803994" sldId="357"/>
            <ac:spMk id="3" creationId="{B7E446F2-1F97-25F1-E001-B08F4D8C0B10}"/>
          </ac:spMkLst>
        </pc:spChg>
        <pc:spChg chg="mod ord">
          <ac:chgData name="André Fischer" userId="9fc4f5de-eaf3-4d55-a963-50abf04d0fac" providerId="ADAL" clId="{9D68AB4A-6055-2542-9A38-B5329563DF68}" dt="2024-03-05T13:43:55.084" v="81" actId="27636"/>
          <ac:spMkLst>
            <pc:docMk/>
            <pc:sldMk cId="2678803994" sldId="357"/>
            <ac:spMk id="4" creationId="{FD3CA03A-BDBA-35B3-DB82-D736D16810B8}"/>
          </ac:spMkLst>
        </pc:spChg>
        <pc:spChg chg="del mod">
          <ac:chgData name="André Fischer" userId="9fc4f5de-eaf3-4d55-a963-50abf04d0fac" providerId="ADAL" clId="{9D68AB4A-6055-2542-9A38-B5329563DF68}" dt="2024-03-05T13:43:55.058" v="80" actId="700"/>
          <ac:spMkLst>
            <pc:docMk/>
            <pc:sldMk cId="2678803994" sldId="357"/>
            <ac:spMk id="5" creationId="{AC078F69-AEE2-D65A-6F5C-3770C1A9847A}"/>
          </ac:spMkLst>
        </pc:spChg>
        <pc:spChg chg="mod ord">
          <ac:chgData name="André Fischer" userId="9fc4f5de-eaf3-4d55-a963-50abf04d0fac" providerId="ADAL" clId="{9D68AB4A-6055-2542-9A38-B5329563DF68}" dt="2024-03-05T13:43:55.058" v="80" actId="700"/>
          <ac:spMkLst>
            <pc:docMk/>
            <pc:sldMk cId="2678803994" sldId="357"/>
            <ac:spMk id="6" creationId="{1890F0EB-449B-F18C-3AFD-8F611E257896}"/>
          </ac:spMkLst>
        </pc:spChg>
      </pc:sldChg>
      <pc:sldChg chg="delSp modSp mod modClrScheme chgLayout">
        <pc:chgData name="André Fischer" userId="9fc4f5de-eaf3-4d55-a963-50abf04d0fac" providerId="ADAL" clId="{9D68AB4A-6055-2542-9A38-B5329563DF68}" dt="2024-03-05T13:44:00.494" v="82" actId="700"/>
        <pc:sldMkLst>
          <pc:docMk/>
          <pc:sldMk cId="244807668" sldId="359"/>
        </pc:sldMkLst>
        <pc:spChg chg="mod ord">
          <ac:chgData name="André Fischer" userId="9fc4f5de-eaf3-4d55-a963-50abf04d0fac" providerId="ADAL" clId="{9D68AB4A-6055-2542-9A38-B5329563DF68}" dt="2024-03-05T13:44:00.494" v="82" actId="700"/>
          <ac:spMkLst>
            <pc:docMk/>
            <pc:sldMk cId="244807668" sldId="359"/>
            <ac:spMk id="2" creationId="{5D9B0740-52AC-7FBD-CD25-481792093486}"/>
          </ac:spMkLst>
        </pc:spChg>
        <pc:spChg chg="mod ord">
          <ac:chgData name="André Fischer" userId="9fc4f5de-eaf3-4d55-a963-50abf04d0fac" providerId="ADAL" clId="{9D68AB4A-6055-2542-9A38-B5329563DF68}" dt="2024-03-05T13:44:00.494" v="82" actId="700"/>
          <ac:spMkLst>
            <pc:docMk/>
            <pc:sldMk cId="244807668" sldId="359"/>
            <ac:spMk id="3" creationId="{96A1A7DA-68BD-B4C3-5822-89899C90ACDF}"/>
          </ac:spMkLst>
        </pc:spChg>
        <pc:spChg chg="del mod">
          <ac:chgData name="André Fischer" userId="9fc4f5de-eaf3-4d55-a963-50abf04d0fac" providerId="ADAL" clId="{9D68AB4A-6055-2542-9A38-B5329563DF68}" dt="2024-03-05T13:44:00.494" v="82" actId="700"/>
          <ac:spMkLst>
            <pc:docMk/>
            <pc:sldMk cId="244807668" sldId="359"/>
            <ac:spMk id="4" creationId="{2FA909A6-CE77-2045-69C0-54AFEE88560C}"/>
          </ac:spMkLst>
        </pc:spChg>
        <pc:spChg chg="mod ord">
          <ac:chgData name="André Fischer" userId="9fc4f5de-eaf3-4d55-a963-50abf04d0fac" providerId="ADAL" clId="{9D68AB4A-6055-2542-9A38-B5329563DF68}" dt="2024-03-05T13:44:00.494" v="82" actId="700"/>
          <ac:spMkLst>
            <pc:docMk/>
            <pc:sldMk cId="244807668" sldId="359"/>
            <ac:spMk id="5" creationId="{286FA489-86D8-9473-26D1-4DF329C7183E}"/>
          </ac:spMkLst>
        </pc:spChg>
        <pc:spChg chg="mod ord">
          <ac:chgData name="André Fischer" userId="9fc4f5de-eaf3-4d55-a963-50abf04d0fac" providerId="ADAL" clId="{9D68AB4A-6055-2542-9A38-B5329563DF68}" dt="2024-03-05T13:44:00.494" v="82" actId="700"/>
          <ac:spMkLst>
            <pc:docMk/>
            <pc:sldMk cId="244807668" sldId="359"/>
            <ac:spMk id="6" creationId="{6DAF8E4C-A1B3-0F46-DE59-B7C8BBF05100}"/>
          </ac:spMkLst>
        </pc:spChg>
        <pc:picChg chg="mod ord">
          <ac:chgData name="André Fischer" userId="9fc4f5de-eaf3-4d55-a963-50abf04d0fac" providerId="ADAL" clId="{9D68AB4A-6055-2542-9A38-B5329563DF68}" dt="2024-03-05T13:44:00.494" v="82" actId="700"/>
          <ac:picMkLst>
            <pc:docMk/>
            <pc:sldMk cId="244807668" sldId="359"/>
            <ac:picMk id="9" creationId="{F4D4EF98-DBA8-1277-23E9-F47908A5FCB6}"/>
          </ac:picMkLst>
        </pc:picChg>
      </pc:sldChg>
      <pc:sldChg chg="addSp delSp modSp mod modClrScheme chgLayout">
        <pc:chgData name="André Fischer" userId="9fc4f5de-eaf3-4d55-a963-50abf04d0fac" providerId="ADAL" clId="{9D68AB4A-6055-2542-9A38-B5329563DF68}" dt="2024-03-05T13:44:00.494" v="82" actId="700"/>
        <pc:sldMkLst>
          <pc:docMk/>
          <pc:sldMk cId="262208191" sldId="360"/>
        </pc:sldMkLst>
        <pc:spChg chg="mod ord">
          <ac:chgData name="André Fischer" userId="9fc4f5de-eaf3-4d55-a963-50abf04d0fac" providerId="ADAL" clId="{9D68AB4A-6055-2542-9A38-B5329563DF68}" dt="2024-03-05T13:44:00.494" v="82" actId="700"/>
          <ac:spMkLst>
            <pc:docMk/>
            <pc:sldMk cId="262208191" sldId="360"/>
            <ac:spMk id="2" creationId="{7BD7738B-86A9-2481-CCA0-8418B7DB88D4}"/>
          </ac:spMkLst>
        </pc:spChg>
        <pc:spChg chg="mod ord">
          <ac:chgData name="André Fischer" userId="9fc4f5de-eaf3-4d55-a963-50abf04d0fac" providerId="ADAL" clId="{9D68AB4A-6055-2542-9A38-B5329563DF68}" dt="2024-03-05T13:44:00.494" v="82" actId="700"/>
          <ac:spMkLst>
            <pc:docMk/>
            <pc:sldMk cId="262208191" sldId="360"/>
            <ac:spMk id="3" creationId="{C19EC99C-C0CB-A473-88CE-15B38530F072}"/>
          </ac:spMkLst>
        </pc:spChg>
        <pc:spChg chg="del mod ord">
          <ac:chgData name="André Fischer" userId="9fc4f5de-eaf3-4d55-a963-50abf04d0fac" providerId="ADAL" clId="{9D68AB4A-6055-2542-9A38-B5329563DF68}" dt="2024-03-05T13:44:00.494" v="82" actId="700"/>
          <ac:spMkLst>
            <pc:docMk/>
            <pc:sldMk cId="262208191" sldId="360"/>
            <ac:spMk id="4" creationId="{8F4AC24E-AF5B-2D31-337E-50D9066F40A0}"/>
          </ac:spMkLst>
        </pc:spChg>
        <pc:spChg chg="mod ord">
          <ac:chgData name="André Fischer" userId="9fc4f5de-eaf3-4d55-a963-50abf04d0fac" providerId="ADAL" clId="{9D68AB4A-6055-2542-9A38-B5329563DF68}" dt="2024-03-05T13:44:00.494" v="82" actId="700"/>
          <ac:spMkLst>
            <pc:docMk/>
            <pc:sldMk cId="262208191" sldId="360"/>
            <ac:spMk id="5" creationId="{41308756-7EDF-1629-5DD5-E1581868F7DC}"/>
          </ac:spMkLst>
        </pc:spChg>
        <pc:spChg chg="mod ord">
          <ac:chgData name="André Fischer" userId="9fc4f5de-eaf3-4d55-a963-50abf04d0fac" providerId="ADAL" clId="{9D68AB4A-6055-2542-9A38-B5329563DF68}" dt="2024-03-05T13:44:00.494" v="82" actId="700"/>
          <ac:spMkLst>
            <pc:docMk/>
            <pc:sldMk cId="262208191" sldId="360"/>
            <ac:spMk id="8" creationId="{3C09E8DE-2A34-3D59-394C-099639349902}"/>
          </ac:spMkLst>
        </pc:spChg>
        <pc:spChg chg="del mod">
          <ac:chgData name="André Fischer" userId="9fc4f5de-eaf3-4d55-a963-50abf04d0fac" providerId="ADAL" clId="{9D68AB4A-6055-2542-9A38-B5329563DF68}" dt="2024-03-05T13:44:00.494" v="82" actId="700"/>
          <ac:spMkLst>
            <pc:docMk/>
            <pc:sldMk cId="262208191" sldId="360"/>
            <ac:spMk id="9" creationId="{15CEE749-3AA6-66D1-467D-CBEB5A9E1758}"/>
          </ac:spMkLst>
        </pc:spChg>
        <pc:spChg chg="add mod ord">
          <ac:chgData name="André Fischer" userId="9fc4f5de-eaf3-4d55-a963-50abf04d0fac" providerId="ADAL" clId="{9D68AB4A-6055-2542-9A38-B5329563DF68}" dt="2024-03-05T13:44:00.494" v="82" actId="700"/>
          <ac:spMkLst>
            <pc:docMk/>
            <pc:sldMk cId="262208191" sldId="360"/>
            <ac:spMk id="13" creationId="{CF5D652F-BC42-B799-5039-5C4AF26188D3}"/>
          </ac:spMkLst>
        </pc:spChg>
      </pc:sldChg>
      <pc:sldChg chg="delSp modSp mod modClrScheme chgLayout">
        <pc:chgData name="André Fischer" userId="9fc4f5de-eaf3-4d55-a963-50abf04d0fac" providerId="ADAL" clId="{9D68AB4A-6055-2542-9A38-B5329563DF68}" dt="2024-03-05T13:44:06.344" v="83" actId="700"/>
        <pc:sldMkLst>
          <pc:docMk/>
          <pc:sldMk cId="3815220600" sldId="361"/>
        </pc:sldMkLst>
        <pc:spChg chg="mod ord">
          <ac:chgData name="André Fischer" userId="9fc4f5de-eaf3-4d55-a963-50abf04d0fac" providerId="ADAL" clId="{9D68AB4A-6055-2542-9A38-B5329563DF68}" dt="2024-03-05T13:44:06.344" v="83" actId="700"/>
          <ac:spMkLst>
            <pc:docMk/>
            <pc:sldMk cId="3815220600" sldId="361"/>
            <ac:spMk id="2" creationId="{3C7B4D47-38B6-060B-4FD6-0F04510CD2D3}"/>
          </ac:spMkLst>
        </pc:spChg>
        <pc:spChg chg="mod ord">
          <ac:chgData name="André Fischer" userId="9fc4f5de-eaf3-4d55-a963-50abf04d0fac" providerId="ADAL" clId="{9D68AB4A-6055-2542-9A38-B5329563DF68}" dt="2024-03-05T13:44:06.344" v="83" actId="700"/>
          <ac:spMkLst>
            <pc:docMk/>
            <pc:sldMk cId="3815220600" sldId="361"/>
            <ac:spMk id="3" creationId="{E9A83338-A515-ECD3-55F9-B5B241AE500E}"/>
          </ac:spMkLst>
        </pc:spChg>
        <pc:spChg chg="mod ord">
          <ac:chgData name="André Fischer" userId="9fc4f5de-eaf3-4d55-a963-50abf04d0fac" providerId="ADAL" clId="{9D68AB4A-6055-2542-9A38-B5329563DF68}" dt="2024-03-05T13:44:06.344" v="83" actId="700"/>
          <ac:spMkLst>
            <pc:docMk/>
            <pc:sldMk cId="3815220600" sldId="361"/>
            <ac:spMk id="4" creationId="{515D9CD7-90C6-3BDC-5580-8D6115B8B635}"/>
          </ac:spMkLst>
        </pc:spChg>
        <pc:spChg chg="del mod">
          <ac:chgData name="André Fischer" userId="9fc4f5de-eaf3-4d55-a963-50abf04d0fac" providerId="ADAL" clId="{9D68AB4A-6055-2542-9A38-B5329563DF68}" dt="2024-03-05T13:44:06.344" v="83" actId="700"/>
          <ac:spMkLst>
            <pc:docMk/>
            <pc:sldMk cId="3815220600" sldId="361"/>
            <ac:spMk id="5" creationId="{8E0A51A3-7D5F-E61E-7F57-60E4F9D2D794}"/>
          </ac:spMkLst>
        </pc:spChg>
        <pc:spChg chg="mod ord">
          <ac:chgData name="André Fischer" userId="9fc4f5de-eaf3-4d55-a963-50abf04d0fac" providerId="ADAL" clId="{9D68AB4A-6055-2542-9A38-B5329563DF68}" dt="2024-03-05T13:44:06.344" v="83" actId="700"/>
          <ac:spMkLst>
            <pc:docMk/>
            <pc:sldMk cId="3815220600" sldId="361"/>
            <ac:spMk id="6" creationId="{F55C7409-2413-59DD-2C1E-BD0B7C658CB3}"/>
          </ac:spMkLst>
        </pc:spChg>
      </pc:sldChg>
      <pc:sldChg chg="delSp modSp mod modClrScheme chgLayout">
        <pc:chgData name="André Fischer" userId="9fc4f5de-eaf3-4d55-a963-50abf04d0fac" providerId="ADAL" clId="{9D68AB4A-6055-2542-9A38-B5329563DF68}" dt="2024-03-05T13:44:06.344" v="83" actId="700"/>
        <pc:sldMkLst>
          <pc:docMk/>
          <pc:sldMk cId="2007142968" sldId="362"/>
        </pc:sldMkLst>
        <pc:spChg chg="mod ord">
          <ac:chgData name="André Fischer" userId="9fc4f5de-eaf3-4d55-a963-50abf04d0fac" providerId="ADAL" clId="{9D68AB4A-6055-2542-9A38-B5329563DF68}" dt="2024-03-05T13:44:06.344" v="83" actId="700"/>
          <ac:spMkLst>
            <pc:docMk/>
            <pc:sldMk cId="2007142968" sldId="362"/>
            <ac:spMk id="2" creationId="{1340FECE-6035-4864-598D-9A871F85883B}"/>
          </ac:spMkLst>
        </pc:spChg>
        <pc:spChg chg="mod ord">
          <ac:chgData name="André Fischer" userId="9fc4f5de-eaf3-4d55-a963-50abf04d0fac" providerId="ADAL" clId="{9D68AB4A-6055-2542-9A38-B5329563DF68}" dt="2024-03-05T13:44:06.344" v="83" actId="700"/>
          <ac:spMkLst>
            <pc:docMk/>
            <pc:sldMk cId="2007142968" sldId="362"/>
            <ac:spMk id="3" creationId="{A8642B9E-1250-A441-2D07-6F9EEC5ED1AF}"/>
          </ac:spMkLst>
        </pc:spChg>
        <pc:spChg chg="mod ord">
          <ac:chgData name="André Fischer" userId="9fc4f5de-eaf3-4d55-a963-50abf04d0fac" providerId="ADAL" clId="{9D68AB4A-6055-2542-9A38-B5329563DF68}" dt="2024-03-05T13:44:06.344" v="83" actId="700"/>
          <ac:spMkLst>
            <pc:docMk/>
            <pc:sldMk cId="2007142968" sldId="362"/>
            <ac:spMk id="4" creationId="{4E6E0B36-683A-9313-BEF9-D13CC91F32BA}"/>
          </ac:spMkLst>
        </pc:spChg>
        <pc:spChg chg="del mod">
          <ac:chgData name="André Fischer" userId="9fc4f5de-eaf3-4d55-a963-50abf04d0fac" providerId="ADAL" clId="{9D68AB4A-6055-2542-9A38-B5329563DF68}" dt="2024-03-05T13:44:06.344" v="83" actId="700"/>
          <ac:spMkLst>
            <pc:docMk/>
            <pc:sldMk cId="2007142968" sldId="362"/>
            <ac:spMk id="5" creationId="{4A4E6FCC-805D-8CD5-755D-6BD72410EFAE}"/>
          </ac:spMkLst>
        </pc:spChg>
        <pc:spChg chg="mod ord">
          <ac:chgData name="André Fischer" userId="9fc4f5de-eaf3-4d55-a963-50abf04d0fac" providerId="ADAL" clId="{9D68AB4A-6055-2542-9A38-B5329563DF68}" dt="2024-03-05T13:44:06.344" v="83" actId="700"/>
          <ac:spMkLst>
            <pc:docMk/>
            <pc:sldMk cId="2007142968" sldId="362"/>
            <ac:spMk id="6" creationId="{5C5AAF3E-971D-A66F-406B-BD3472194B3C}"/>
          </ac:spMkLst>
        </pc:spChg>
      </pc:sldChg>
      <pc:sldChg chg="delSp modSp mod modClrScheme chgLayout">
        <pc:chgData name="André Fischer" userId="9fc4f5de-eaf3-4d55-a963-50abf04d0fac" providerId="ADAL" clId="{9D68AB4A-6055-2542-9A38-B5329563DF68}" dt="2024-03-05T13:44:15.206" v="85" actId="700"/>
        <pc:sldMkLst>
          <pc:docMk/>
          <pc:sldMk cId="3013149866" sldId="364"/>
        </pc:sldMkLst>
        <pc:spChg chg="mod ord">
          <ac:chgData name="André Fischer" userId="9fc4f5de-eaf3-4d55-a963-50abf04d0fac" providerId="ADAL" clId="{9D68AB4A-6055-2542-9A38-B5329563DF68}" dt="2024-03-05T13:44:15.206" v="85" actId="700"/>
          <ac:spMkLst>
            <pc:docMk/>
            <pc:sldMk cId="3013149866" sldId="364"/>
            <ac:spMk id="2" creationId="{F7312468-773B-5882-E3C9-0CF8BBB8E32C}"/>
          </ac:spMkLst>
        </pc:spChg>
        <pc:spChg chg="mod ord">
          <ac:chgData name="André Fischer" userId="9fc4f5de-eaf3-4d55-a963-50abf04d0fac" providerId="ADAL" clId="{9D68AB4A-6055-2542-9A38-B5329563DF68}" dt="2024-03-05T13:44:15.206" v="85" actId="700"/>
          <ac:spMkLst>
            <pc:docMk/>
            <pc:sldMk cId="3013149866" sldId="364"/>
            <ac:spMk id="3" creationId="{626CFD08-0E88-04AD-DC6D-B22C7DD3F323}"/>
          </ac:spMkLst>
        </pc:spChg>
        <pc:spChg chg="mod ord">
          <ac:chgData name="André Fischer" userId="9fc4f5de-eaf3-4d55-a963-50abf04d0fac" providerId="ADAL" clId="{9D68AB4A-6055-2542-9A38-B5329563DF68}" dt="2024-03-05T13:44:15.206" v="85" actId="700"/>
          <ac:spMkLst>
            <pc:docMk/>
            <pc:sldMk cId="3013149866" sldId="364"/>
            <ac:spMk id="4" creationId="{BD744BCA-6142-40BD-DF3A-E4CCDCDA8F98}"/>
          </ac:spMkLst>
        </pc:spChg>
        <pc:spChg chg="del mod">
          <ac:chgData name="André Fischer" userId="9fc4f5de-eaf3-4d55-a963-50abf04d0fac" providerId="ADAL" clId="{9D68AB4A-6055-2542-9A38-B5329563DF68}" dt="2024-03-05T13:44:15.206" v="85" actId="700"/>
          <ac:spMkLst>
            <pc:docMk/>
            <pc:sldMk cId="3013149866" sldId="364"/>
            <ac:spMk id="5" creationId="{F0A235EB-DF12-41B8-0CA7-B1F1D58087D3}"/>
          </ac:spMkLst>
        </pc:spChg>
        <pc:spChg chg="mod ord">
          <ac:chgData name="André Fischer" userId="9fc4f5de-eaf3-4d55-a963-50abf04d0fac" providerId="ADAL" clId="{9D68AB4A-6055-2542-9A38-B5329563DF68}" dt="2024-03-05T13:44:15.206" v="85" actId="700"/>
          <ac:spMkLst>
            <pc:docMk/>
            <pc:sldMk cId="3013149866" sldId="364"/>
            <ac:spMk id="6" creationId="{102926FB-D533-A242-8914-BD2E1EA23907}"/>
          </ac:spMkLst>
        </pc:spChg>
      </pc:sldChg>
      <pc:sldChg chg="delSp modSp mod modClrScheme chgLayout">
        <pc:chgData name="André Fischer" userId="9fc4f5de-eaf3-4d55-a963-50abf04d0fac" providerId="ADAL" clId="{9D68AB4A-6055-2542-9A38-B5329563DF68}" dt="2024-03-05T13:44:38.822" v="92" actId="700"/>
        <pc:sldMkLst>
          <pc:docMk/>
          <pc:sldMk cId="875384049" sldId="365"/>
        </pc:sldMkLst>
        <pc:spChg chg="mod ord">
          <ac:chgData name="André Fischer" userId="9fc4f5de-eaf3-4d55-a963-50abf04d0fac" providerId="ADAL" clId="{9D68AB4A-6055-2542-9A38-B5329563DF68}" dt="2024-03-05T13:44:38.822" v="92" actId="700"/>
          <ac:spMkLst>
            <pc:docMk/>
            <pc:sldMk cId="875384049" sldId="365"/>
            <ac:spMk id="2" creationId="{437E17AB-E2F1-5AE4-C446-E015264444C0}"/>
          </ac:spMkLst>
        </pc:spChg>
        <pc:spChg chg="mod ord">
          <ac:chgData name="André Fischer" userId="9fc4f5de-eaf3-4d55-a963-50abf04d0fac" providerId="ADAL" clId="{9D68AB4A-6055-2542-9A38-B5329563DF68}" dt="2024-03-05T13:44:38.822" v="92" actId="700"/>
          <ac:spMkLst>
            <pc:docMk/>
            <pc:sldMk cId="875384049" sldId="365"/>
            <ac:spMk id="3" creationId="{02CD4665-E40E-3D37-6476-7A795677BF0F}"/>
          </ac:spMkLst>
        </pc:spChg>
        <pc:spChg chg="mod ord">
          <ac:chgData name="André Fischer" userId="9fc4f5de-eaf3-4d55-a963-50abf04d0fac" providerId="ADAL" clId="{9D68AB4A-6055-2542-9A38-B5329563DF68}" dt="2024-03-05T13:44:38.822" v="92" actId="700"/>
          <ac:spMkLst>
            <pc:docMk/>
            <pc:sldMk cId="875384049" sldId="365"/>
            <ac:spMk id="4" creationId="{3389C408-F163-B3AE-0755-B465119690A3}"/>
          </ac:spMkLst>
        </pc:spChg>
        <pc:spChg chg="del mod">
          <ac:chgData name="André Fischer" userId="9fc4f5de-eaf3-4d55-a963-50abf04d0fac" providerId="ADAL" clId="{9D68AB4A-6055-2542-9A38-B5329563DF68}" dt="2024-03-05T13:44:38.822" v="92" actId="700"/>
          <ac:spMkLst>
            <pc:docMk/>
            <pc:sldMk cId="875384049" sldId="365"/>
            <ac:spMk id="5" creationId="{D7AC1622-FD91-EBCC-6EC1-EFA409AF6107}"/>
          </ac:spMkLst>
        </pc:spChg>
        <pc:spChg chg="mod ord">
          <ac:chgData name="André Fischer" userId="9fc4f5de-eaf3-4d55-a963-50abf04d0fac" providerId="ADAL" clId="{9D68AB4A-6055-2542-9A38-B5329563DF68}" dt="2024-03-05T13:44:38.822" v="92" actId="700"/>
          <ac:spMkLst>
            <pc:docMk/>
            <pc:sldMk cId="875384049" sldId="365"/>
            <ac:spMk id="6" creationId="{DF5F2F5B-D344-DCCE-A615-AE7C42641653}"/>
          </ac:spMkLst>
        </pc:spChg>
      </pc:sldChg>
      <pc:sldChg chg="modSp mod chgLayout">
        <pc:chgData name="André Fischer" userId="9fc4f5de-eaf3-4d55-a963-50abf04d0fac" providerId="ADAL" clId="{9D68AB4A-6055-2542-9A38-B5329563DF68}" dt="2024-03-05T13:48:11.278" v="144" actId="27636"/>
        <pc:sldMkLst>
          <pc:docMk/>
          <pc:sldMk cId="3549782099" sldId="367"/>
        </pc:sldMkLst>
        <pc:spChg chg="mod ord">
          <ac:chgData name="André Fischer" userId="9fc4f5de-eaf3-4d55-a963-50abf04d0fac" providerId="ADAL" clId="{9D68AB4A-6055-2542-9A38-B5329563DF68}" dt="2024-03-05T13:48:11.278" v="144" actId="27636"/>
          <ac:spMkLst>
            <pc:docMk/>
            <pc:sldMk cId="3549782099" sldId="367"/>
            <ac:spMk id="2" creationId="{D3710C2D-62DA-8E44-C846-BC4C03B9947D}"/>
          </ac:spMkLst>
        </pc:spChg>
        <pc:spChg chg="mod ord">
          <ac:chgData name="André Fischer" userId="9fc4f5de-eaf3-4d55-a963-50abf04d0fac" providerId="ADAL" clId="{9D68AB4A-6055-2542-9A38-B5329563DF68}" dt="2024-03-05T13:41:44.138" v="59" actId="700"/>
          <ac:spMkLst>
            <pc:docMk/>
            <pc:sldMk cId="3549782099" sldId="367"/>
            <ac:spMk id="3" creationId="{C65E0D43-1B9D-DB77-24A7-670FEE967180}"/>
          </ac:spMkLst>
        </pc:spChg>
        <pc:spChg chg="mod ord">
          <ac:chgData name="André Fischer" userId="9fc4f5de-eaf3-4d55-a963-50abf04d0fac" providerId="ADAL" clId="{9D68AB4A-6055-2542-9A38-B5329563DF68}" dt="2024-03-05T13:41:44.142" v="60" actId="27636"/>
          <ac:spMkLst>
            <pc:docMk/>
            <pc:sldMk cId="3549782099" sldId="367"/>
            <ac:spMk id="4" creationId="{FA78DC41-2B48-793E-530E-7431D3EEC75F}"/>
          </ac:spMkLst>
        </pc:spChg>
        <pc:spChg chg="mod ord">
          <ac:chgData name="André Fischer" userId="9fc4f5de-eaf3-4d55-a963-50abf04d0fac" providerId="ADAL" clId="{9D68AB4A-6055-2542-9A38-B5329563DF68}" dt="2024-03-05T13:41:44.138" v="59" actId="700"/>
          <ac:spMkLst>
            <pc:docMk/>
            <pc:sldMk cId="3549782099" sldId="367"/>
            <ac:spMk id="6" creationId="{EA3259EB-261D-EF95-C36B-52547449D62F}"/>
          </ac:spMkLst>
        </pc:spChg>
      </pc:sldChg>
      <pc:sldChg chg="delSp modSp mod modClrScheme chgLayout">
        <pc:chgData name="André Fischer" userId="9fc4f5de-eaf3-4d55-a963-50abf04d0fac" providerId="ADAL" clId="{9D68AB4A-6055-2542-9A38-B5329563DF68}" dt="2024-03-05T13:44:46.756" v="93" actId="700"/>
        <pc:sldMkLst>
          <pc:docMk/>
          <pc:sldMk cId="409093950" sldId="368"/>
        </pc:sldMkLst>
        <pc:spChg chg="mod ord">
          <ac:chgData name="André Fischer" userId="9fc4f5de-eaf3-4d55-a963-50abf04d0fac" providerId="ADAL" clId="{9D68AB4A-6055-2542-9A38-B5329563DF68}" dt="2024-03-05T13:44:46.756" v="93" actId="700"/>
          <ac:spMkLst>
            <pc:docMk/>
            <pc:sldMk cId="409093950" sldId="368"/>
            <ac:spMk id="2" creationId="{7A16CB98-3C8B-C0A4-64B2-9BF18D98B40F}"/>
          </ac:spMkLst>
        </pc:spChg>
        <pc:spChg chg="mod ord">
          <ac:chgData name="André Fischer" userId="9fc4f5de-eaf3-4d55-a963-50abf04d0fac" providerId="ADAL" clId="{9D68AB4A-6055-2542-9A38-B5329563DF68}" dt="2024-03-05T13:44:46.756" v="93" actId="700"/>
          <ac:spMkLst>
            <pc:docMk/>
            <pc:sldMk cId="409093950" sldId="368"/>
            <ac:spMk id="3" creationId="{8A54C539-4DD4-C4D1-49C3-C21D52B1E126}"/>
          </ac:spMkLst>
        </pc:spChg>
        <pc:spChg chg="mod ord">
          <ac:chgData name="André Fischer" userId="9fc4f5de-eaf3-4d55-a963-50abf04d0fac" providerId="ADAL" clId="{9D68AB4A-6055-2542-9A38-B5329563DF68}" dt="2024-03-05T13:44:46.756" v="93" actId="700"/>
          <ac:spMkLst>
            <pc:docMk/>
            <pc:sldMk cId="409093950" sldId="368"/>
            <ac:spMk id="4" creationId="{FA2AEC88-2085-7D97-BD67-FFFB3489BE9B}"/>
          </ac:spMkLst>
        </pc:spChg>
        <pc:spChg chg="del mod">
          <ac:chgData name="André Fischer" userId="9fc4f5de-eaf3-4d55-a963-50abf04d0fac" providerId="ADAL" clId="{9D68AB4A-6055-2542-9A38-B5329563DF68}" dt="2024-03-05T13:44:46.756" v="93" actId="700"/>
          <ac:spMkLst>
            <pc:docMk/>
            <pc:sldMk cId="409093950" sldId="368"/>
            <ac:spMk id="5" creationId="{6F52D2F6-3769-DF1E-5141-0A15E6A05A68}"/>
          </ac:spMkLst>
        </pc:spChg>
        <pc:spChg chg="mod ord">
          <ac:chgData name="André Fischer" userId="9fc4f5de-eaf3-4d55-a963-50abf04d0fac" providerId="ADAL" clId="{9D68AB4A-6055-2542-9A38-B5329563DF68}" dt="2024-03-05T13:44:46.756" v="93" actId="700"/>
          <ac:spMkLst>
            <pc:docMk/>
            <pc:sldMk cId="409093950" sldId="368"/>
            <ac:spMk id="6" creationId="{E18405C9-E41D-DF27-F274-60B6703F0488}"/>
          </ac:spMkLst>
        </pc:spChg>
      </pc:sldChg>
      <pc:sldChg chg="delSp modSp mod modClrScheme chgLayout">
        <pc:chgData name="André Fischer" userId="9fc4f5de-eaf3-4d55-a963-50abf04d0fac" providerId="ADAL" clId="{9D68AB4A-6055-2542-9A38-B5329563DF68}" dt="2024-03-05T13:44:46.756" v="93" actId="700"/>
        <pc:sldMkLst>
          <pc:docMk/>
          <pc:sldMk cId="2064407814" sldId="369"/>
        </pc:sldMkLst>
        <pc:spChg chg="mod ord">
          <ac:chgData name="André Fischer" userId="9fc4f5de-eaf3-4d55-a963-50abf04d0fac" providerId="ADAL" clId="{9D68AB4A-6055-2542-9A38-B5329563DF68}" dt="2024-03-05T13:44:46.756" v="93" actId="700"/>
          <ac:spMkLst>
            <pc:docMk/>
            <pc:sldMk cId="2064407814" sldId="369"/>
            <ac:spMk id="2" creationId="{7A16CB98-3C8B-C0A4-64B2-9BF18D98B40F}"/>
          </ac:spMkLst>
        </pc:spChg>
        <pc:spChg chg="mod ord">
          <ac:chgData name="André Fischer" userId="9fc4f5de-eaf3-4d55-a963-50abf04d0fac" providerId="ADAL" clId="{9D68AB4A-6055-2542-9A38-B5329563DF68}" dt="2024-03-05T13:44:46.756" v="93" actId="700"/>
          <ac:spMkLst>
            <pc:docMk/>
            <pc:sldMk cId="2064407814" sldId="369"/>
            <ac:spMk id="3" creationId="{8A54C539-4DD4-C4D1-49C3-C21D52B1E126}"/>
          </ac:spMkLst>
        </pc:spChg>
        <pc:spChg chg="mod ord">
          <ac:chgData name="André Fischer" userId="9fc4f5de-eaf3-4d55-a963-50abf04d0fac" providerId="ADAL" clId="{9D68AB4A-6055-2542-9A38-B5329563DF68}" dt="2024-03-05T13:44:46.756" v="93" actId="700"/>
          <ac:spMkLst>
            <pc:docMk/>
            <pc:sldMk cId="2064407814" sldId="369"/>
            <ac:spMk id="4" creationId="{FA2AEC88-2085-7D97-BD67-FFFB3489BE9B}"/>
          </ac:spMkLst>
        </pc:spChg>
        <pc:spChg chg="del mod">
          <ac:chgData name="André Fischer" userId="9fc4f5de-eaf3-4d55-a963-50abf04d0fac" providerId="ADAL" clId="{9D68AB4A-6055-2542-9A38-B5329563DF68}" dt="2024-03-05T13:44:46.756" v="93" actId="700"/>
          <ac:spMkLst>
            <pc:docMk/>
            <pc:sldMk cId="2064407814" sldId="369"/>
            <ac:spMk id="5" creationId="{EC2BA5B7-1C66-FC7C-B619-E016EED43089}"/>
          </ac:spMkLst>
        </pc:spChg>
        <pc:spChg chg="mod ord">
          <ac:chgData name="André Fischer" userId="9fc4f5de-eaf3-4d55-a963-50abf04d0fac" providerId="ADAL" clId="{9D68AB4A-6055-2542-9A38-B5329563DF68}" dt="2024-03-05T13:44:46.756" v="93" actId="700"/>
          <ac:spMkLst>
            <pc:docMk/>
            <pc:sldMk cId="2064407814" sldId="369"/>
            <ac:spMk id="6" creationId="{D59617A1-EE4D-2CC9-F46E-628C5519CC4E}"/>
          </ac:spMkLst>
        </pc:spChg>
      </pc:sldChg>
      <pc:sldChg chg="addSp delSp modSp mod modClrScheme chgLayout">
        <pc:chgData name="André Fischer" userId="9fc4f5de-eaf3-4d55-a963-50abf04d0fac" providerId="ADAL" clId="{9D68AB4A-6055-2542-9A38-B5329563DF68}" dt="2024-03-05T13:45:08.257" v="96" actId="1076"/>
        <pc:sldMkLst>
          <pc:docMk/>
          <pc:sldMk cId="3000267134" sldId="370"/>
        </pc:sldMkLst>
        <pc:spChg chg="mod ord">
          <ac:chgData name="André Fischer" userId="9fc4f5de-eaf3-4d55-a963-50abf04d0fac" providerId="ADAL" clId="{9D68AB4A-6055-2542-9A38-B5329563DF68}" dt="2024-03-05T13:44:53.019" v="94" actId="700"/>
          <ac:spMkLst>
            <pc:docMk/>
            <pc:sldMk cId="3000267134" sldId="370"/>
            <ac:spMk id="2" creationId="{75EE13BC-8D01-CB76-1C30-E272278B137E}"/>
          </ac:spMkLst>
        </pc:spChg>
        <pc:spChg chg="mod ord">
          <ac:chgData name="André Fischer" userId="9fc4f5de-eaf3-4d55-a963-50abf04d0fac" providerId="ADAL" clId="{9D68AB4A-6055-2542-9A38-B5329563DF68}" dt="2024-03-05T13:44:53.019" v="94" actId="700"/>
          <ac:spMkLst>
            <pc:docMk/>
            <pc:sldMk cId="3000267134" sldId="370"/>
            <ac:spMk id="3" creationId="{5C4FA104-9228-5F95-71A9-305538DCEF5B}"/>
          </ac:spMkLst>
        </pc:spChg>
        <pc:spChg chg="del mod ord">
          <ac:chgData name="André Fischer" userId="9fc4f5de-eaf3-4d55-a963-50abf04d0fac" providerId="ADAL" clId="{9D68AB4A-6055-2542-9A38-B5329563DF68}" dt="2024-03-05T13:44:53.019" v="94" actId="700"/>
          <ac:spMkLst>
            <pc:docMk/>
            <pc:sldMk cId="3000267134" sldId="370"/>
            <ac:spMk id="4" creationId="{2E91036C-81E3-C0B2-B20D-11320B1DB9AC}"/>
          </ac:spMkLst>
        </pc:spChg>
        <pc:spChg chg="del mod">
          <ac:chgData name="André Fischer" userId="9fc4f5de-eaf3-4d55-a963-50abf04d0fac" providerId="ADAL" clId="{9D68AB4A-6055-2542-9A38-B5329563DF68}" dt="2024-03-05T13:44:53.019" v="94" actId="700"/>
          <ac:spMkLst>
            <pc:docMk/>
            <pc:sldMk cId="3000267134" sldId="370"/>
            <ac:spMk id="7" creationId="{DB1D178E-3D6E-4020-77FE-785856EB1D89}"/>
          </ac:spMkLst>
        </pc:spChg>
        <pc:spChg chg="mod ord">
          <ac:chgData name="André Fischer" userId="9fc4f5de-eaf3-4d55-a963-50abf04d0fac" providerId="ADAL" clId="{9D68AB4A-6055-2542-9A38-B5329563DF68}" dt="2024-03-05T13:44:53.019" v="94" actId="700"/>
          <ac:spMkLst>
            <pc:docMk/>
            <pc:sldMk cId="3000267134" sldId="370"/>
            <ac:spMk id="9" creationId="{F1191B14-643E-95DC-9E38-0160102567AB}"/>
          </ac:spMkLst>
        </pc:spChg>
        <pc:spChg chg="add del mod ord">
          <ac:chgData name="André Fischer" userId="9fc4f5de-eaf3-4d55-a963-50abf04d0fac" providerId="ADAL" clId="{9D68AB4A-6055-2542-9A38-B5329563DF68}" dt="2024-03-05T13:45:00.810" v="95" actId="478"/>
          <ac:spMkLst>
            <pc:docMk/>
            <pc:sldMk cId="3000267134" sldId="370"/>
            <ac:spMk id="10" creationId="{CE659F4F-919D-3275-C52F-CCD142770F04}"/>
          </ac:spMkLst>
        </pc:spChg>
        <pc:picChg chg="mod ord">
          <ac:chgData name="André Fischer" userId="9fc4f5de-eaf3-4d55-a963-50abf04d0fac" providerId="ADAL" clId="{9D68AB4A-6055-2542-9A38-B5329563DF68}" dt="2024-03-05T13:44:53.019" v="94" actId="700"/>
          <ac:picMkLst>
            <pc:docMk/>
            <pc:sldMk cId="3000267134" sldId="370"/>
            <ac:picMk id="5" creationId="{3C157504-84FB-6B61-4AA9-BC8123220BED}"/>
          </ac:picMkLst>
        </pc:picChg>
        <pc:picChg chg="mod">
          <ac:chgData name="André Fischer" userId="9fc4f5de-eaf3-4d55-a963-50abf04d0fac" providerId="ADAL" clId="{9D68AB4A-6055-2542-9A38-B5329563DF68}" dt="2024-03-05T13:45:08.257" v="96" actId="1076"/>
          <ac:picMkLst>
            <pc:docMk/>
            <pc:sldMk cId="3000267134" sldId="370"/>
            <ac:picMk id="6" creationId="{9381C5C4-E4AD-7D4C-2401-B6C78451075E}"/>
          </ac:picMkLst>
        </pc:picChg>
      </pc:sldChg>
      <pc:sldChg chg="delSp modSp mod modClrScheme chgLayout">
        <pc:chgData name="André Fischer" userId="9fc4f5de-eaf3-4d55-a963-50abf04d0fac" providerId="ADAL" clId="{9D68AB4A-6055-2542-9A38-B5329563DF68}" dt="2024-03-05T13:43:21.818" v="74" actId="700"/>
        <pc:sldMkLst>
          <pc:docMk/>
          <pc:sldMk cId="2872337172" sldId="371"/>
        </pc:sldMkLst>
        <pc:spChg chg="mod ord">
          <ac:chgData name="André Fischer" userId="9fc4f5de-eaf3-4d55-a963-50abf04d0fac" providerId="ADAL" clId="{9D68AB4A-6055-2542-9A38-B5329563DF68}" dt="2024-03-05T13:43:21.818" v="74" actId="700"/>
          <ac:spMkLst>
            <pc:docMk/>
            <pc:sldMk cId="2872337172" sldId="371"/>
            <ac:spMk id="2" creationId="{13C24FBE-4F5A-14C9-3C95-5C31C3A68D15}"/>
          </ac:spMkLst>
        </pc:spChg>
        <pc:spChg chg="mod ord">
          <ac:chgData name="André Fischer" userId="9fc4f5de-eaf3-4d55-a963-50abf04d0fac" providerId="ADAL" clId="{9D68AB4A-6055-2542-9A38-B5329563DF68}" dt="2024-03-05T13:43:21.818" v="74" actId="700"/>
          <ac:spMkLst>
            <pc:docMk/>
            <pc:sldMk cId="2872337172" sldId="371"/>
            <ac:spMk id="3" creationId="{58243D1C-777E-4BF9-30EE-BAFD03AC4A0E}"/>
          </ac:spMkLst>
        </pc:spChg>
        <pc:spChg chg="del mod">
          <ac:chgData name="André Fischer" userId="9fc4f5de-eaf3-4d55-a963-50abf04d0fac" providerId="ADAL" clId="{9D68AB4A-6055-2542-9A38-B5329563DF68}" dt="2024-03-05T13:43:21.818" v="74" actId="700"/>
          <ac:spMkLst>
            <pc:docMk/>
            <pc:sldMk cId="2872337172" sldId="371"/>
            <ac:spMk id="4" creationId="{DC23372B-E39D-982C-A594-EC62B8BF120A}"/>
          </ac:spMkLst>
        </pc:spChg>
        <pc:spChg chg="mod ord">
          <ac:chgData name="André Fischer" userId="9fc4f5de-eaf3-4d55-a963-50abf04d0fac" providerId="ADAL" clId="{9D68AB4A-6055-2542-9A38-B5329563DF68}" dt="2024-03-05T13:43:21.818" v="74" actId="700"/>
          <ac:spMkLst>
            <pc:docMk/>
            <pc:sldMk cId="2872337172" sldId="371"/>
            <ac:spMk id="5" creationId="{1BFD53F6-8D18-B982-C97A-39E8BD1A6B11}"/>
          </ac:spMkLst>
        </pc:spChg>
        <pc:spChg chg="mod ord">
          <ac:chgData name="André Fischer" userId="9fc4f5de-eaf3-4d55-a963-50abf04d0fac" providerId="ADAL" clId="{9D68AB4A-6055-2542-9A38-B5329563DF68}" dt="2024-03-05T13:43:21.818" v="74" actId="700"/>
          <ac:spMkLst>
            <pc:docMk/>
            <pc:sldMk cId="2872337172" sldId="371"/>
            <ac:spMk id="6" creationId="{6EC8D560-7DB4-CE78-AB59-1DBF5864C853}"/>
          </ac:spMkLst>
        </pc:spChg>
        <pc:picChg chg="mod ord">
          <ac:chgData name="André Fischer" userId="9fc4f5de-eaf3-4d55-a963-50abf04d0fac" providerId="ADAL" clId="{9D68AB4A-6055-2542-9A38-B5329563DF68}" dt="2024-03-05T13:43:21.818" v="74" actId="700"/>
          <ac:picMkLst>
            <pc:docMk/>
            <pc:sldMk cId="2872337172" sldId="371"/>
            <ac:picMk id="9" creationId="{DE661732-B182-04C8-9C94-40EF95381655}"/>
          </ac:picMkLst>
        </pc:picChg>
      </pc:sldChg>
      <pc:sldChg chg="delSp modSp mod modClrScheme chgLayout">
        <pc:chgData name="André Fischer" userId="9fc4f5de-eaf3-4d55-a963-50abf04d0fac" providerId="ADAL" clId="{9D68AB4A-6055-2542-9A38-B5329563DF68}" dt="2024-03-05T13:43:21.818" v="74" actId="700"/>
        <pc:sldMkLst>
          <pc:docMk/>
          <pc:sldMk cId="232560362" sldId="372"/>
        </pc:sldMkLst>
        <pc:spChg chg="mod ord">
          <ac:chgData name="André Fischer" userId="9fc4f5de-eaf3-4d55-a963-50abf04d0fac" providerId="ADAL" clId="{9D68AB4A-6055-2542-9A38-B5329563DF68}" dt="2024-03-05T13:43:21.818" v="74" actId="700"/>
          <ac:spMkLst>
            <pc:docMk/>
            <pc:sldMk cId="232560362" sldId="372"/>
            <ac:spMk id="2" creationId="{13C24FBE-4F5A-14C9-3C95-5C31C3A68D15}"/>
          </ac:spMkLst>
        </pc:spChg>
        <pc:spChg chg="mod ord">
          <ac:chgData name="André Fischer" userId="9fc4f5de-eaf3-4d55-a963-50abf04d0fac" providerId="ADAL" clId="{9D68AB4A-6055-2542-9A38-B5329563DF68}" dt="2024-03-05T13:43:21.818" v="74" actId="700"/>
          <ac:spMkLst>
            <pc:docMk/>
            <pc:sldMk cId="232560362" sldId="372"/>
            <ac:spMk id="3" creationId="{58243D1C-777E-4BF9-30EE-BAFD03AC4A0E}"/>
          </ac:spMkLst>
        </pc:spChg>
        <pc:spChg chg="del mod">
          <ac:chgData name="André Fischer" userId="9fc4f5de-eaf3-4d55-a963-50abf04d0fac" providerId="ADAL" clId="{9D68AB4A-6055-2542-9A38-B5329563DF68}" dt="2024-03-05T13:43:21.818" v="74" actId="700"/>
          <ac:spMkLst>
            <pc:docMk/>
            <pc:sldMk cId="232560362" sldId="372"/>
            <ac:spMk id="4" creationId="{8A5B18B8-6031-6758-9754-243CA518C1E2}"/>
          </ac:spMkLst>
        </pc:spChg>
        <pc:spChg chg="mod ord">
          <ac:chgData name="André Fischer" userId="9fc4f5de-eaf3-4d55-a963-50abf04d0fac" providerId="ADAL" clId="{9D68AB4A-6055-2542-9A38-B5329563DF68}" dt="2024-03-05T13:43:21.818" v="74" actId="700"/>
          <ac:spMkLst>
            <pc:docMk/>
            <pc:sldMk cId="232560362" sldId="372"/>
            <ac:spMk id="5" creationId="{1BFD53F6-8D18-B982-C97A-39E8BD1A6B11}"/>
          </ac:spMkLst>
        </pc:spChg>
        <pc:spChg chg="mod ord">
          <ac:chgData name="André Fischer" userId="9fc4f5de-eaf3-4d55-a963-50abf04d0fac" providerId="ADAL" clId="{9D68AB4A-6055-2542-9A38-B5329563DF68}" dt="2024-03-05T13:43:21.818" v="74" actId="700"/>
          <ac:spMkLst>
            <pc:docMk/>
            <pc:sldMk cId="232560362" sldId="372"/>
            <ac:spMk id="6" creationId="{8F32D3B0-0975-FD82-DE8F-0899349FD0C9}"/>
          </ac:spMkLst>
        </pc:spChg>
        <pc:picChg chg="mod ord">
          <ac:chgData name="André Fischer" userId="9fc4f5de-eaf3-4d55-a963-50abf04d0fac" providerId="ADAL" clId="{9D68AB4A-6055-2542-9A38-B5329563DF68}" dt="2024-03-05T13:43:21.818" v="74" actId="700"/>
          <ac:picMkLst>
            <pc:docMk/>
            <pc:sldMk cId="232560362" sldId="372"/>
            <ac:picMk id="8" creationId="{2071111E-FC49-19A1-870F-73CF799EB2CA}"/>
          </ac:picMkLst>
        </pc:picChg>
      </pc:sldChg>
      <pc:sldChg chg="delSp modSp mod modClrScheme chgLayout">
        <pc:chgData name="André Fischer" userId="9fc4f5de-eaf3-4d55-a963-50abf04d0fac" providerId="ADAL" clId="{9D68AB4A-6055-2542-9A38-B5329563DF68}" dt="2024-03-05T13:41:55.809" v="63" actId="700"/>
        <pc:sldMkLst>
          <pc:docMk/>
          <pc:sldMk cId="729154014" sldId="373"/>
        </pc:sldMkLst>
        <pc:spChg chg="mod ord">
          <ac:chgData name="André Fischer" userId="9fc4f5de-eaf3-4d55-a963-50abf04d0fac" providerId="ADAL" clId="{9D68AB4A-6055-2542-9A38-B5329563DF68}" dt="2024-03-05T13:41:55.809" v="63" actId="700"/>
          <ac:spMkLst>
            <pc:docMk/>
            <pc:sldMk cId="729154014" sldId="373"/>
            <ac:spMk id="2" creationId="{1C3775D6-226B-A8A7-2051-E5BA5E8174A9}"/>
          </ac:spMkLst>
        </pc:spChg>
        <pc:spChg chg="mod ord">
          <ac:chgData name="André Fischer" userId="9fc4f5de-eaf3-4d55-a963-50abf04d0fac" providerId="ADAL" clId="{9D68AB4A-6055-2542-9A38-B5329563DF68}" dt="2024-03-05T13:41:55.809" v="63" actId="700"/>
          <ac:spMkLst>
            <pc:docMk/>
            <pc:sldMk cId="729154014" sldId="373"/>
            <ac:spMk id="3" creationId="{40D65D11-DB64-C2E9-D682-13DCB77D8E50}"/>
          </ac:spMkLst>
        </pc:spChg>
        <pc:spChg chg="del mod">
          <ac:chgData name="André Fischer" userId="9fc4f5de-eaf3-4d55-a963-50abf04d0fac" providerId="ADAL" clId="{9D68AB4A-6055-2542-9A38-B5329563DF68}" dt="2024-03-05T13:41:55.809" v="63" actId="700"/>
          <ac:spMkLst>
            <pc:docMk/>
            <pc:sldMk cId="729154014" sldId="373"/>
            <ac:spMk id="4" creationId="{BD928BD8-39DC-0377-75E1-06C18E2511B6}"/>
          </ac:spMkLst>
        </pc:spChg>
        <pc:spChg chg="mod ord">
          <ac:chgData name="André Fischer" userId="9fc4f5de-eaf3-4d55-a963-50abf04d0fac" providerId="ADAL" clId="{9D68AB4A-6055-2542-9A38-B5329563DF68}" dt="2024-03-05T13:41:55.809" v="63" actId="700"/>
          <ac:spMkLst>
            <pc:docMk/>
            <pc:sldMk cId="729154014" sldId="373"/>
            <ac:spMk id="5" creationId="{7A8CCF0E-F344-71A1-BE44-C32E826AE00B}"/>
          </ac:spMkLst>
        </pc:spChg>
        <pc:picChg chg="mod ord">
          <ac:chgData name="André Fischer" userId="9fc4f5de-eaf3-4d55-a963-50abf04d0fac" providerId="ADAL" clId="{9D68AB4A-6055-2542-9A38-B5329563DF68}" dt="2024-03-05T13:41:55.809" v="63" actId="700"/>
          <ac:picMkLst>
            <pc:docMk/>
            <pc:sldMk cId="729154014" sldId="373"/>
            <ac:picMk id="78" creationId="{F8FF25F6-6DE5-321A-248F-91D2BD08D9C3}"/>
          </ac:picMkLst>
        </pc:picChg>
      </pc:sldChg>
      <pc:sldChg chg="addSp delSp modSp mod chgLayout">
        <pc:chgData name="André Fischer" userId="9fc4f5de-eaf3-4d55-a963-50abf04d0fac" providerId="ADAL" clId="{9D68AB4A-6055-2542-9A38-B5329563DF68}" dt="2024-03-05T13:41:37.780" v="58" actId="478"/>
        <pc:sldMkLst>
          <pc:docMk/>
          <pc:sldMk cId="204045135" sldId="375"/>
        </pc:sldMkLst>
        <pc:spChg chg="add mod ord">
          <ac:chgData name="André Fischer" userId="9fc4f5de-eaf3-4d55-a963-50abf04d0fac" providerId="ADAL" clId="{9D68AB4A-6055-2542-9A38-B5329563DF68}" dt="2024-03-05T13:41:35.537" v="57" actId="700"/>
          <ac:spMkLst>
            <pc:docMk/>
            <pc:sldMk cId="204045135" sldId="375"/>
            <ac:spMk id="2" creationId="{7E616A24-E94E-E5F8-D0E8-85129BC24878}"/>
          </ac:spMkLst>
        </pc:spChg>
        <pc:spChg chg="mod ord">
          <ac:chgData name="André Fischer" userId="9fc4f5de-eaf3-4d55-a963-50abf04d0fac" providerId="ADAL" clId="{9D68AB4A-6055-2542-9A38-B5329563DF68}" dt="2024-03-05T13:41:35.537" v="57" actId="700"/>
          <ac:spMkLst>
            <pc:docMk/>
            <pc:sldMk cId="204045135" sldId="375"/>
            <ac:spMk id="5" creationId="{31C71C2D-4B2C-B5EF-9B94-3C801A3EC210}"/>
          </ac:spMkLst>
        </pc:spChg>
        <pc:spChg chg="mod ord">
          <ac:chgData name="André Fischer" userId="9fc4f5de-eaf3-4d55-a963-50abf04d0fac" providerId="ADAL" clId="{9D68AB4A-6055-2542-9A38-B5329563DF68}" dt="2024-03-05T13:41:35.537" v="57" actId="700"/>
          <ac:spMkLst>
            <pc:docMk/>
            <pc:sldMk cId="204045135" sldId="375"/>
            <ac:spMk id="7" creationId="{D4FB4A08-3041-5F64-3A39-1DBD070EA36E}"/>
          </ac:spMkLst>
        </pc:spChg>
        <pc:spChg chg="mod ord">
          <ac:chgData name="André Fischer" userId="9fc4f5de-eaf3-4d55-a963-50abf04d0fac" providerId="ADAL" clId="{9D68AB4A-6055-2542-9A38-B5329563DF68}" dt="2024-03-05T13:41:35.537" v="57" actId="700"/>
          <ac:spMkLst>
            <pc:docMk/>
            <pc:sldMk cId="204045135" sldId="375"/>
            <ac:spMk id="8" creationId="{748E7E8D-24A9-E3C2-80DB-1935EFA565F1}"/>
          </ac:spMkLst>
        </pc:spChg>
        <pc:spChg chg="del mod">
          <ac:chgData name="André Fischer" userId="9fc4f5de-eaf3-4d55-a963-50abf04d0fac" providerId="ADAL" clId="{9D68AB4A-6055-2542-9A38-B5329563DF68}" dt="2024-03-05T13:41:35.537" v="57" actId="700"/>
          <ac:spMkLst>
            <pc:docMk/>
            <pc:sldMk cId="204045135" sldId="375"/>
            <ac:spMk id="9" creationId="{533AB02A-12F6-5902-C8E8-CFF8B6F3D9C1}"/>
          </ac:spMkLst>
        </pc:spChg>
        <pc:spChg chg="del mod ord">
          <ac:chgData name="André Fischer" userId="9fc4f5de-eaf3-4d55-a963-50abf04d0fac" providerId="ADAL" clId="{9D68AB4A-6055-2542-9A38-B5329563DF68}" dt="2024-03-05T13:41:35.537" v="57" actId="700"/>
          <ac:spMkLst>
            <pc:docMk/>
            <pc:sldMk cId="204045135" sldId="375"/>
            <ac:spMk id="10" creationId="{8B9CA1E8-BBDD-2591-5808-73CFE8D74789}"/>
          </ac:spMkLst>
        </pc:spChg>
        <pc:spChg chg="del">
          <ac:chgData name="André Fischer" userId="9fc4f5de-eaf3-4d55-a963-50abf04d0fac" providerId="ADAL" clId="{9D68AB4A-6055-2542-9A38-B5329563DF68}" dt="2024-03-05T13:41:37.780" v="58" actId="478"/>
          <ac:spMkLst>
            <pc:docMk/>
            <pc:sldMk cId="204045135" sldId="375"/>
            <ac:spMk id="13" creationId="{440371F9-45F3-CFE1-B400-B0C03DF9FDF8}"/>
          </ac:spMkLst>
        </pc:spChg>
      </pc:sldChg>
      <pc:sldChg chg="delSp modSp mod modClrScheme chgLayout">
        <pc:chgData name="André Fischer" userId="9fc4f5de-eaf3-4d55-a963-50abf04d0fac" providerId="ADAL" clId="{9D68AB4A-6055-2542-9A38-B5329563DF68}" dt="2024-03-05T13:47:01.244" v="138" actId="1035"/>
        <pc:sldMkLst>
          <pc:docMk/>
          <pc:sldMk cId="2858586455" sldId="376"/>
        </pc:sldMkLst>
        <pc:spChg chg="mod ord">
          <ac:chgData name="André Fischer" userId="9fc4f5de-eaf3-4d55-a963-50abf04d0fac" providerId="ADAL" clId="{9D68AB4A-6055-2542-9A38-B5329563DF68}" dt="2024-03-05T13:43:34.778" v="76" actId="700"/>
          <ac:spMkLst>
            <pc:docMk/>
            <pc:sldMk cId="2858586455" sldId="376"/>
            <ac:spMk id="2" creationId="{9881C8A5-F89C-EEF8-19A9-FDF4E52E75EB}"/>
          </ac:spMkLst>
        </pc:spChg>
        <pc:spChg chg="mod ord">
          <ac:chgData name="André Fischer" userId="9fc4f5de-eaf3-4d55-a963-50abf04d0fac" providerId="ADAL" clId="{9D68AB4A-6055-2542-9A38-B5329563DF68}" dt="2024-03-05T13:43:34.839" v="77" actId="27636"/>
          <ac:spMkLst>
            <pc:docMk/>
            <pc:sldMk cId="2858586455" sldId="376"/>
            <ac:spMk id="3" creationId="{C35C45DC-EB43-EBA7-AC13-8BBD74288824}"/>
          </ac:spMkLst>
        </pc:spChg>
        <pc:spChg chg="del mod">
          <ac:chgData name="André Fischer" userId="9fc4f5de-eaf3-4d55-a963-50abf04d0fac" providerId="ADAL" clId="{9D68AB4A-6055-2542-9A38-B5329563DF68}" dt="2024-03-05T13:43:34.778" v="76" actId="700"/>
          <ac:spMkLst>
            <pc:docMk/>
            <pc:sldMk cId="2858586455" sldId="376"/>
            <ac:spMk id="4" creationId="{0E9B670D-7DB9-B02B-2196-AFECBA5556FE}"/>
          </ac:spMkLst>
        </pc:spChg>
        <pc:spChg chg="mod ord">
          <ac:chgData name="André Fischer" userId="9fc4f5de-eaf3-4d55-a963-50abf04d0fac" providerId="ADAL" clId="{9D68AB4A-6055-2542-9A38-B5329563DF68}" dt="2024-03-05T13:43:34.778" v="76" actId="700"/>
          <ac:spMkLst>
            <pc:docMk/>
            <pc:sldMk cId="2858586455" sldId="376"/>
            <ac:spMk id="5" creationId="{8B138092-8AD8-6A81-6B49-DDB0EEC661A8}"/>
          </ac:spMkLst>
        </pc:spChg>
        <pc:spChg chg="mod ord">
          <ac:chgData name="André Fischer" userId="9fc4f5de-eaf3-4d55-a963-50abf04d0fac" providerId="ADAL" clId="{9D68AB4A-6055-2542-9A38-B5329563DF68}" dt="2024-03-05T13:43:34.778" v="76" actId="700"/>
          <ac:spMkLst>
            <pc:docMk/>
            <pc:sldMk cId="2858586455" sldId="376"/>
            <ac:spMk id="8" creationId="{89FF5BED-AEA8-8838-90A9-D1BC27D08C03}"/>
          </ac:spMkLst>
        </pc:spChg>
        <pc:graphicFrameChg chg="mod ord modGraphic">
          <ac:chgData name="André Fischer" userId="9fc4f5de-eaf3-4d55-a963-50abf04d0fac" providerId="ADAL" clId="{9D68AB4A-6055-2542-9A38-B5329563DF68}" dt="2024-03-05T13:47:01.244" v="138" actId="1035"/>
          <ac:graphicFrameMkLst>
            <pc:docMk/>
            <pc:sldMk cId="2858586455" sldId="376"/>
            <ac:graphicFrameMk id="11" creationId="{087738DC-3509-C95E-E9E0-67DDDF8BBFB7}"/>
          </ac:graphicFrameMkLst>
        </pc:graphicFrameChg>
      </pc:sldChg>
      <pc:sldChg chg="delSp modSp mod modClrScheme chgLayout">
        <pc:chgData name="André Fischer" userId="9fc4f5de-eaf3-4d55-a963-50abf04d0fac" providerId="ADAL" clId="{9D68AB4A-6055-2542-9A38-B5329563DF68}" dt="2024-03-05T13:43:10.443" v="72" actId="700"/>
        <pc:sldMkLst>
          <pc:docMk/>
          <pc:sldMk cId="204710958" sldId="377"/>
        </pc:sldMkLst>
        <pc:spChg chg="mod ord">
          <ac:chgData name="André Fischer" userId="9fc4f5de-eaf3-4d55-a963-50abf04d0fac" providerId="ADAL" clId="{9D68AB4A-6055-2542-9A38-B5329563DF68}" dt="2024-03-05T13:43:10.443" v="72" actId="700"/>
          <ac:spMkLst>
            <pc:docMk/>
            <pc:sldMk cId="204710958" sldId="377"/>
            <ac:spMk id="2" creationId="{30DB2BE6-F46A-5245-3A8F-162D1A88EC8A}"/>
          </ac:spMkLst>
        </pc:spChg>
        <pc:spChg chg="mod ord">
          <ac:chgData name="André Fischer" userId="9fc4f5de-eaf3-4d55-a963-50abf04d0fac" providerId="ADAL" clId="{9D68AB4A-6055-2542-9A38-B5329563DF68}" dt="2024-03-05T13:43:10.443" v="72" actId="700"/>
          <ac:spMkLst>
            <pc:docMk/>
            <pc:sldMk cId="204710958" sldId="377"/>
            <ac:spMk id="3" creationId="{74639369-C71A-AE15-2D67-6A91FAB4B817}"/>
          </ac:spMkLst>
        </pc:spChg>
        <pc:spChg chg="mod ord">
          <ac:chgData name="André Fischer" userId="9fc4f5de-eaf3-4d55-a963-50abf04d0fac" providerId="ADAL" clId="{9D68AB4A-6055-2542-9A38-B5329563DF68}" dt="2024-03-05T13:43:10.443" v="72" actId="700"/>
          <ac:spMkLst>
            <pc:docMk/>
            <pc:sldMk cId="204710958" sldId="377"/>
            <ac:spMk id="5" creationId="{E67BED98-8ADD-AF50-6323-4BA930FDF32D}"/>
          </ac:spMkLst>
        </pc:spChg>
        <pc:spChg chg="mod ord">
          <ac:chgData name="André Fischer" userId="9fc4f5de-eaf3-4d55-a963-50abf04d0fac" providerId="ADAL" clId="{9D68AB4A-6055-2542-9A38-B5329563DF68}" dt="2024-03-05T13:43:10.443" v="72" actId="700"/>
          <ac:spMkLst>
            <pc:docMk/>
            <pc:sldMk cId="204710958" sldId="377"/>
            <ac:spMk id="6" creationId="{916EF3AC-7A68-1DB1-147A-65C1D9B846C6}"/>
          </ac:spMkLst>
        </pc:spChg>
        <pc:spChg chg="del mod">
          <ac:chgData name="André Fischer" userId="9fc4f5de-eaf3-4d55-a963-50abf04d0fac" providerId="ADAL" clId="{9D68AB4A-6055-2542-9A38-B5329563DF68}" dt="2024-03-05T13:43:10.443" v="72" actId="700"/>
          <ac:spMkLst>
            <pc:docMk/>
            <pc:sldMk cId="204710958" sldId="377"/>
            <ac:spMk id="7" creationId="{AFB0B5DC-E020-24B2-8476-728052EE92AD}"/>
          </ac:spMkLst>
        </pc:spChg>
        <pc:picChg chg="mod ord">
          <ac:chgData name="André Fischer" userId="9fc4f5de-eaf3-4d55-a963-50abf04d0fac" providerId="ADAL" clId="{9D68AB4A-6055-2542-9A38-B5329563DF68}" dt="2024-03-05T13:43:10.443" v="72" actId="700"/>
          <ac:picMkLst>
            <pc:docMk/>
            <pc:sldMk cId="204710958" sldId="377"/>
            <ac:picMk id="8" creationId="{F3A155CA-9659-D837-724E-7FD7DF71A079}"/>
          </ac:picMkLst>
        </pc:picChg>
      </pc:sldChg>
      <pc:sldChg chg="delSp modSp mod modClrScheme chgLayout">
        <pc:chgData name="André Fischer" userId="9fc4f5de-eaf3-4d55-a963-50abf04d0fac" providerId="ADAL" clId="{9D68AB4A-6055-2542-9A38-B5329563DF68}" dt="2024-03-05T13:44:00.494" v="82" actId="700"/>
        <pc:sldMkLst>
          <pc:docMk/>
          <pc:sldMk cId="2424203565" sldId="378"/>
        </pc:sldMkLst>
        <pc:spChg chg="mod ord">
          <ac:chgData name="André Fischer" userId="9fc4f5de-eaf3-4d55-a963-50abf04d0fac" providerId="ADAL" clId="{9D68AB4A-6055-2542-9A38-B5329563DF68}" dt="2024-03-05T13:44:00.494" v="82" actId="700"/>
          <ac:spMkLst>
            <pc:docMk/>
            <pc:sldMk cId="2424203565" sldId="378"/>
            <ac:spMk id="2" creationId="{E4E5E0CD-14EC-E739-66C1-D29CCE8323D1}"/>
          </ac:spMkLst>
        </pc:spChg>
        <pc:spChg chg="mod ord">
          <ac:chgData name="André Fischer" userId="9fc4f5de-eaf3-4d55-a963-50abf04d0fac" providerId="ADAL" clId="{9D68AB4A-6055-2542-9A38-B5329563DF68}" dt="2024-03-05T13:44:00.494" v="82" actId="700"/>
          <ac:spMkLst>
            <pc:docMk/>
            <pc:sldMk cId="2424203565" sldId="378"/>
            <ac:spMk id="3" creationId="{3DBD133F-A955-0BB5-6DDB-5820847522C7}"/>
          </ac:spMkLst>
        </pc:spChg>
        <pc:spChg chg="mod ord">
          <ac:chgData name="André Fischer" userId="9fc4f5de-eaf3-4d55-a963-50abf04d0fac" providerId="ADAL" clId="{9D68AB4A-6055-2542-9A38-B5329563DF68}" dt="2024-03-05T13:44:00.494" v="82" actId="700"/>
          <ac:spMkLst>
            <pc:docMk/>
            <pc:sldMk cId="2424203565" sldId="378"/>
            <ac:spMk id="5" creationId="{B9E52CA0-A53D-8BD1-5BFE-2E453063B9A0}"/>
          </ac:spMkLst>
        </pc:spChg>
        <pc:spChg chg="mod ord">
          <ac:chgData name="André Fischer" userId="9fc4f5de-eaf3-4d55-a963-50abf04d0fac" providerId="ADAL" clId="{9D68AB4A-6055-2542-9A38-B5329563DF68}" dt="2024-03-05T13:44:00.494" v="82" actId="700"/>
          <ac:spMkLst>
            <pc:docMk/>
            <pc:sldMk cId="2424203565" sldId="378"/>
            <ac:spMk id="6" creationId="{67EC4F56-E337-0AA8-AAE8-E352DB7F7E02}"/>
          </ac:spMkLst>
        </pc:spChg>
        <pc:spChg chg="del mod">
          <ac:chgData name="André Fischer" userId="9fc4f5de-eaf3-4d55-a963-50abf04d0fac" providerId="ADAL" clId="{9D68AB4A-6055-2542-9A38-B5329563DF68}" dt="2024-03-05T13:44:00.494" v="82" actId="700"/>
          <ac:spMkLst>
            <pc:docMk/>
            <pc:sldMk cId="2424203565" sldId="378"/>
            <ac:spMk id="7" creationId="{3C8D09E2-0C86-1FF0-47DE-F966F3A79483}"/>
          </ac:spMkLst>
        </pc:spChg>
        <pc:graphicFrameChg chg="mod ord modGraphic">
          <ac:chgData name="André Fischer" userId="9fc4f5de-eaf3-4d55-a963-50abf04d0fac" providerId="ADAL" clId="{9D68AB4A-6055-2542-9A38-B5329563DF68}" dt="2024-03-05T13:44:00.494" v="82" actId="700"/>
          <ac:graphicFrameMkLst>
            <pc:docMk/>
            <pc:sldMk cId="2424203565" sldId="378"/>
            <ac:graphicFrameMk id="8" creationId="{686191B2-4C0F-05B6-DD8A-A4BECCA5C0D7}"/>
          </ac:graphicFrameMkLst>
        </pc:graphicFrameChg>
      </pc:sldChg>
      <pc:sldChg chg="delSp modSp mod modClrScheme chgLayout">
        <pc:chgData name="André Fischer" userId="9fc4f5de-eaf3-4d55-a963-50abf04d0fac" providerId="ADAL" clId="{9D68AB4A-6055-2542-9A38-B5329563DF68}" dt="2024-03-05T13:44:10.731" v="84" actId="700"/>
        <pc:sldMkLst>
          <pc:docMk/>
          <pc:sldMk cId="3267881166" sldId="379"/>
        </pc:sldMkLst>
        <pc:spChg chg="mod ord">
          <ac:chgData name="André Fischer" userId="9fc4f5de-eaf3-4d55-a963-50abf04d0fac" providerId="ADAL" clId="{9D68AB4A-6055-2542-9A38-B5329563DF68}" dt="2024-03-05T13:44:10.731" v="84" actId="700"/>
          <ac:spMkLst>
            <pc:docMk/>
            <pc:sldMk cId="3267881166" sldId="379"/>
            <ac:spMk id="2" creationId="{AA4B626C-1AB5-EC27-BA4D-1D62808235B3}"/>
          </ac:spMkLst>
        </pc:spChg>
        <pc:spChg chg="mod ord">
          <ac:chgData name="André Fischer" userId="9fc4f5de-eaf3-4d55-a963-50abf04d0fac" providerId="ADAL" clId="{9D68AB4A-6055-2542-9A38-B5329563DF68}" dt="2024-03-05T13:44:10.731" v="84" actId="700"/>
          <ac:spMkLst>
            <pc:docMk/>
            <pc:sldMk cId="3267881166" sldId="379"/>
            <ac:spMk id="3" creationId="{96EB4F9F-F52D-5ED2-4563-547E97DA06E8}"/>
          </ac:spMkLst>
        </pc:spChg>
        <pc:spChg chg="mod ord">
          <ac:chgData name="André Fischer" userId="9fc4f5de-eaf3-4d55-a963-50abf04d0fac" providerId="ADAL" clId="{9D68AB4A-6055-2542-9A38-B5329563DF68}" dt="2024-03-05T13:44:10.731" v="84" actId="700"/>
          <ac:spMkLst>
            <pc:docMk/>
            <pc:sldMk cId="3267881166" sldId="379"/>
            <ac:spMk id="5" creationId="{F6D2EBF0-AC5C-1B6B-7D7E-66D9CBE75995}"/>
          </ac:spMkLst>
        </pc:spChg>
        <pc:spChg chg="mod ord">
          <ac:chgData name="André Fischer" userId="9fc4f5de-eaf3-4d55-a963-50abf04d0fac" providerId="ADAL" clId="{9D68AB4A-6055-2542-9A38-B5329563DF68}" dt="2024-03-05T13:44:10.731" v="84" actId="700"/>
          <ac:spMkLst>
            <pc:docMk/>
            <pc:sldMk cId="3267881166" sldId="379"/>
            <ac:spMk id="6" creationId="{AB8B010F-F0C5-8FC0-BAB4-5B4AE2AE5F37}"/>
          </ac:spMkLst>
        </pc:spChg>
        <pc:spChg chg="del mod">
          <ac:chgData name="André Fischer" userId="9fc4f5de-eaf3-4d55-a963-50abf04d0fac" providerId="ADAL" clId="{9D68AB4A-6055-2542-9A38-B5329563DF68}" dt="2024-03-05T13:44:10.731" v="84" actId="700"/>
          <ac:spMkLst>
            <pc:docMk/>
            <pc:sldMk cId="3267881166" sldId="379"/>
            <ac:spMk id="7" creationId="{48A28C5B-0C16-7F5E-9523-99239CECBEF1}"/>
          </ac:spMkLst>
        </pc:spChg>
        <pc:picChg chg="mod ord">
          <ac:chgData name="André Fischer" userId="9fc4f5de-eaf3-4d55-a963-50abf04d0fac" providerId="ADAL" clId="{9D68AB4A-6055-2542-9A38-B5329563DF68}" dt="2024-03-05T13:44:10.731" v="84" actId="700"/>
          <ac:picMkLst>
            <pc:docMk/>
            <pc:sldMk cId="3267881166" sldId="379"/>
            <ac:picMk id="8" creationId="{F56BBCE7-06B8-6031-2193-1CCA04110EFA}"/>
          </ac:picMkLst>
        </pc:picChg>
      </pc:sldChg>
      <pc:sldChg chg="delSp modSp mod modClrScheme chgLayout">
        <pc:chgData name="André Fischer" userId="9fc4f5de-eaf3-4d55-a963-50abf04d0fac" providerId="ADAL" clId="{9D68AB4A-6055-2542-9A38-B5329563DF68}" dt="2024-03-05T13:44:20.356" v="86" actId="700"/>
        <pc:sldMkLst>
          <pc:docMk/>
          <pc:sldMk cId="2484652499" sldId="380"/>
        </pc:sldMkLst>
        <pc:spChg chg="mod ord">
          <ac:chgData name="André Fischer" userId="9fc4f5de-eaf3-4d55-a963-50abf04d0fac" providerId="ADAL" clId="{9D68AB4A-6055-2542-9A38-B5329563DF68}" dt="2024-03-05T13:44:20.356" v="86" actId="700"/>
          <ac:spMkLst>
            <pc:docMk/>
            <pc:sldMk cId="2484652499" sldId="380"/>
            <ac:spMk id="2" creationId="{25C390FA-49F8-2790-1AE9-2E3B86C8E0A5}"/>
          </ac:spMkLst>
        </pc:spChg>
        <pc:spChg chg="mod ord">
          <ac:chgData name="André Fischer" userId="9fc4f5de-eaf3-4d55-a963-50abf04d0fac" providerId="ADAL" clId="{9D68AB4A-6055-2542-9A38-B5329563DF68}" dt="2024-03-05T13:44:20.356" v="86" actId="700"/>
          <ac:spMkLst>
            <pc:docMk/>
            <pc:sldMk cId="2484652499" sldId="380"/>
            <ac:spMk id="3" creationId="{DD54CE97-E3D8-EABB-6A2B-26334E6AA25B}"/>
          </ac:spMkLst>
        </pc:spChg>
        <pc:spChg chg="mod ord">
          <ac:chgData name="André Fischer" userId="9fc4f5de-eaf3-4d55-a963-50abf04d0fac" providerId="ADAL" clId="{9D68AB4A-6055-2542-9A38-B5329563DF68}" dt="2024-03-05T13:44:20.356" v="86" actId="700"/>
          <ac:spMkLst>
            <pc:docMk/>
            <pc:sldMk cId="2484652499" sldId="380"/>
            <ac:spMk id="5" creationId="{0C742C78-7806-D86D-0997-D16234C2CC9E}"/>
          </ac:spMkLst>
        </pc:spChg>
        <pc:spChg chg="mod ord">
          <ac:chgData name="André Fischer" userId="9fc4f5de-eaf3-4d55-a963-50abf04d0fac" providerId="ADAL" clId="{9D68AB4A-6055-2542-9A38-B5329563DF68}" dt="2024-03-05T13:44:20.356" v="86" actId="700"/>
          <ac:spMkLst>
            <pc:docMk/>
            <pc:sldMk cId="2484652499" sldId="380"/>
            <ac:spMk id="6" creationId="{61F5D888-2448-C0B7-1E76-2CE5EE475817}"/>
          </ac:spMkLst>
        </pc:spChg>
        <pc:spChg chg="del mod">
          <ac:chgData name="André Fischer" userId="9fc4f5de-eaf3-4d55-a963-50abf04d0fac" providerId="ADAL" clId="{9D68AB4A-6055-2542-9A38-B5329563DF68}" dt="2024-03-05T13:44:20.356" v="86" actId="700"/>
          <ac:spMkLst>
            <pc:docMk/>
            <pc:sldMk cId="2484652499" sldId="380"/>
            <ac:spMk id="7" creationId="{C67020EA-0FB4-7F75-3EB2-DEFC4FA37F9D}"/>
          </ac:spMkLst>
        </pc:spChg>
        <pc:picChg chg="mod ord">
          <ac:chgData name="André Fischer" userId="9fc4f5de-eaf3-4d55-a963-50abf04d0fac" providerId="ADAL" clId="{9D68AB4A-6055-2542-9A38-B5329563DF68}" dt="2024-03-05T13:44:20.356" v="86" actId="700"/>
          <ac:picMkLst>
            <pc:docMk/>
            <pc:sldMk cId="2484652499" sldId="380"/>
            <ac:picMk id="1026" creationId="{4F5706DF-24EF-AC45-B9F6-5BC48CA32F6B}"/>
          </ac:picMkLst>
        </pc:picChg>
      </pc:sldChg>
      <pc:sldMasterChg chg="modSldLayout">
        <pc:chgData name="André Fischer" userId="9fc4f5de-eaf3-4d55-a963-50abf04d0fac" providerId="ADAL" clId="{9D68AB4A-6055-2542-9A38-B5329563DF68}" dt="2024-03-05T13:41:29.856" v="0"/>
        <pc:sldMasterMkLst>
          <pc:docMk/>
          <pc:sldMasterMk cId="2539063902" sldId="2147483710"/>
        </pc:sldMasterMkLst>
        <pc:sldLayoutChg chg="delSp">
          <pc:chgData name="André Fischer" userId="9fc4f5de-eaf3-4d55-a963-50abf04d0fac" providerId="ADAL" clId="{9D68AB4A-6055-2542-9A38-B5329563DF68}" dt="2024-03-05T13:41:29.856" v="0"/>
          <pc:sldLayoutMkLst>
            <pc:docMk/>
            <pc:sldMasterMk cId="2539063902" sldId="2147483710"/>
            <pc:sldLayoutMk cId="1854242929" sldId="2147483747"/>
          </pc:sldLayoutMkLst>
          <pc:picChg chg="del">
            <ac:chgData name="André Fischer" userId="9fc4f5de-eaf3-4d55-a963-50abf04d0fac" providerId="ADAL" clId="{9D68AB4A-6055-2542-9A38-B5329563DF68}" dt="2024-03-05T13:41:29.856" v="0"/>
            <ac:picMkLst>
              <pc:docMk/>
              <pc:sldMasterMk cId="2539063902" sldId="2147483710"/>
              <pc:sldLayoutMk cId="1854242929" sldId="2147483747"/>
              <ac:picMk id="5" creationId="{3A6A1BF7-FA5E-A6C0-EC61-481DE4BD0E47}"/>
            </ac:picMkLst>
          </pc:picChg>
        </pc:sldLayoutChg>
        <pc:sldLayoutChg chg="delSp">
          <pc:chgData name="André Fischer" userId="9fc4f5de-eaf3-4d55-a963-50abf04d0fac" providerId="ADAL" clId="{9D68AB4A-6055-2542-9A38-B5329563DF68}" dt="2024-03-05T13:41:29.856" v="0"/>
          <pc:sldLayoutMkLst>
            <pc:docMk/>
            <pc:sldMasterMk cId="2539063902" sldId="2147483710"/>
            <pc:sldLayoutMk cId="2984065426" sldId="2147483748"/>
          </pc:sldLayoutMkLst>
          <pc:spChg chg="del">
            <ac:chgData name="André Fischer" userId="9fc4f5de-eaf3-4d55-a963-50abf04d0fac" providerId="ADAL" clId="{9D68AB4A-6055-2542-9A38-B5329563DF68}" dt="2024-03-05T13:41:29.856" v="0"/>
            <ac:spMkLst>
              <pc:docMk/>
              <pc:sldMasterMk cId="2539063902" sldId="2147483710"/>
              <pc:sldLayoutMk cId="2984065426" sldId="2147483748"/>
              <ac:spMk id="9" creationId="{5BF9DFD1-1A65-8AE3-BDA3-E9D8066068F4}"/>
            </ac:spMkLst>
          </pc:spChg>
        </pc:sldLayoutChg>
      </pc:sldMasterChg>
    </pc:docChg>
  </pc:docChgLst>
  <pc:docChgLst>
    <pc:chgData name="René Brünn" userId="3b901e74-047b-42f4-bbc9-b2c074e71b6c" providerId="ADAL" clId="{89F61C16-EF36-7540-A0EB-4C71B6A03608}"/>
    <pc:docChg chg="addSld modSld">
      <pc:chgData name="René Brünn" userId="3b901e74-047b-42f4-bbc9-b2c074e71b6c" providerId="ADAL" clId="{89F61C16-EF36-7540-A0EB-4C71B6A03608}" dt="2024-03-08T11:45:28.386" v="0"/>
      <pc:docMkLst>
        <pc:docMk/>
      </pc:docMkLst>
      <pc:sldChg chg="add">
        <pc:chgData name="René Brünn" userId="3b901e74-047b-42f4-bbc9-b2c074e71b6c" providerId="ADAL" clId="{89F61C16-EF36-7540-A0EB-4C71B6A03608}" dt="2024-03-08T11:45:28.386" v="0"/>
        <pc:sldMkLst>
          <pc:docMk/>
          <pc:sldMk cId="90927544" sldId="262"/>
        </pc:sldMkLst>
      </pc:sldChg>
      <pc:sldChg chg="add">
        <pc:chgData name="René Brünn" userId="3b901e74-047b-42f4-bbc9-b2c074e71b6c" providerId="ADAL" clId="{89F61C16-EF36-7540-A0EB-4C71B6A03608}" dt="2024-03-08T11:45:28.386" v="0"/>
        <pc:sldMkLst>
          <pc:docMk/>
          <pc:sldMk cId="2803168284" sldId="287"/>
        </pc:sldMkLst>
      </pc:sldChg>
      <pc:sldChg chg="add">
        <pc:chgData name="René Brünn" userId="3b901e74-047b-42f4-bbc9-b2c074e71b6c" providerId="ADAL" clId="{89F61C16-EF36-7540-A0EB-4C71B6A03608}" dt="2024-03-08T11:45:28.386" v="0"/>
        <pc:sldMkLst>
          <pc:docMk/>
          <pc:sldMk cId="1186325105" sldId="288"/>
        </pc:sldMkLst>
      </pc:sldChg>
      <pc:sldChg chg="add">
        <pc:chgData name="René Brünn" userId="3b901e74-047b-42f4-bbc9-b2c074e71b6c" providerId="ADAL" clId="{89F61C16-EF36-7540-A0EB-4C71B6A03608}" dt="2024-03-08T11:45:28.386" v="0"/>
        <pc:sldMkLst>
          <pc:docMk/>
          <pc:sldMk cId="2541945101" sldId="290"/>
        </pc:sldMkLst>
      </pc:sldChg>
      <pc:sldChg chg="add">
        <pc:chgData name="René Brünn" userId="3b901e74-047b-42f4-bbc9-b2c074e71b6c" providerId="ADAL" clId="{89F61C16-EF36-7540-A0EB-4C71B6A03608}" dt="2024-03-08T11:45:28.386" v="0"/>
        <pc:sldMkLst>
          <pc:docMk/>
          <pc:sldMk cId="852079824" sldId="292"/>
        </pc:sldMkLst>
      </pc:sldChg>
      <pc:sldChg chg="add">
        <pc:chgData name="René Brünn" userId="3b901e74-047b-42f4-bbc9-b2c074e71b6c" providerId="ADAL" clId="{89F61C16-EF36-7540-A0EB-4C71B6A03608}" dt="2024-03-08T11:45:28.386" v="0"/>
        <pc:sldMkLst>
          <pc:docMk/>
          <pc:sldMk cId="895659416" sldId="293"/>
        </pc:sldMkLst>
      </pc:sldChg>
      <pc:sldChg chg="add">
        <pc:chgData name="René Brünn" userId="3b901e74-047b-42f4-bbc9-b2c074e71b6c" providerId="ADAL" clId="{89F61C16-EF36-7540-A0EB-4C71B6A03608}" dt="2024-03-08T11:45:28.386" v="0"/>
        <pc:sldMkLst>
          <pc:docMk/>
          <pc:sldMk cId="2046879173" sldId="294"/>
        </pc:sldMkLst>
      </pc:sldChg>
      <pc:sldChg chg="add">
        <pc:chgData name="René Brünn" userId="3b901e74-047b-42f4-bbc9-b2c074e71b6c" providerId="ADAL" clId="{89F61C16-EF36-7540-A0EB-4C71B6A03608}" dt="2024-03-08T11:45:28.386" v="0"/>
        <pc:sldMkLst>
          <pc:docMk/>
          <pc:sldMk cId="1840962122" sldId="308"/>
        </pc:sldMkLst>
      </pc:sldChg>
      <pc:sldChg chg="add">
        <pc:chgData name="René Brünn" userId="3b901e74-047b-42f4-bbc9-b2c074e71b6c" providerId="ADAL" clId="{89F61C16-EF36-7540-A0EB-4C71B6A03608}" dt="2024-03-08T11:45:28.386" v="0"/>
        <pc:sldMkLst>
          <pc:docMk/>
          <pc:sldMk cId="1334368954" sldId="381"/>
        </pc:sldMkLst>
      </pc:sldChg>
      <pc:sldChg chg="add">
        <pc:chgData name="René Brünn" userId="3b901e74-047b-42f4-bbc9-b2c074e71b6c" providerId="ADAL" clId="{89F61C16-EF36-7540-A0EB-4C71B6A03608}" dt="2024-03-08T11:45:28.386" v="0"/>
        <pc:sldMkLst>
          <pc:docMk/>
          <pc:sldMk cId="3391221492" sldId="382"/>
        </pc:sldMkLst>
      </pc:sldChg>
      <pc:sldChg chg="add">
        <pc:chgData name="René Brünn" userId="3b901e74-047b-42f4-bbc9-b2c074e71b6c" providerId="ADAL" clId="{89F61C16-EF36-7540-A0EB-4C71B6A03608}" dt="2024-03-08T11:45:28.386" v="0"/>
        <pc:sldMkLst>
          <pc:docMk/>
          <pc:sldMk cId="2404478979" sldId="38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E24CA49-D0AF-C243-ABC7-BA8CE67964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D92F57F-57C1-D44D-849E-1A9EF8E2FC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ED5537-8960-5345-9676-6A014C1001AA}" type="datetimeFigureOut">
              <a:rPr lang="de-DE" smtClean="0"/>
              <a:t>22.04.24</a:t>
            </a:fld>
            <a:endParaRPr lang="de-DE"/>
          </a:p>
        </p:txBody>
      </p:sp>
      <p:sp>
        <p:nvSpPr>
          <p:cNvPr id="4" name="Fußzeilenplatzhalter 3">
            <a:extLst>
              <a:ext uri="{FF2B5EF4-FFF2-40B4-BE49-F238E27FC236}">
                <a16:creationId xmlns:a16="http://schemas.microsoft.com/office/drawing/2014/main" id="{B536374D-DD61-FF48-B6FD-CF7AF51CED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E5445D95-BDB8-C044-B780-EE58A00EF7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358C9-E22C-AD4F-B815-9935829B3979}" type="slidenum">
              <a:rPr lang="de-DE" smtClean="0"/>
              <a:t>‹Nr.›</a:t>
            </a:fld>
            <a:endParaRPr lang="de-DE"/>
          </a:p>
        </p:txBody>
      </p:sp>
    </p:spTree>
    <p:extLst>
      <p:ext uri="{BB962C8B-B14F-4D97-AF65-F5344CB8AC3E}">
        <p14:creationId xmlns:p14="http://schemas.microsoft.com/office/powerpoint/2010/main" val="4058186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EE1D88-0E6A-4539-9D35-3D390C4BC5E1}" type="datetimeFigureOut">
              <a:rPr lang="de-DE" smtClean="0"/>
              <a:t>22.04.24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24071B-1E21-49AC-A8E1-A6A2B915F8F7}" type="slidenum">
              <a:rPr lang="de-DE" smtClean="0"/>
              <a:t>‹Nr.›</a:t>
            </a:fld>
            <a:endParaRPr lang="de-DE"/>
          </a:p>
        </p:txBody>
      </p:sp>
    </p:spTree>
    <p:extLst>
      <p:ext uri="{BB962C8B-B14F-4D97-AF65-F5344CB8AC3E}">
        <p14:creationId xmlns:p14="http://schemas.microsoft.com/office/powerpoint/2010/main" val="2512198200"/>
      </p:ext>
    </p:extLst>
  </p:cSld>
  <p:clrMap bg1="lt1" tx1="dk1" bg2="lt2" tx2="dk2" accent1="accent1" accent2="accent2" accent3="accent3" accent4="accent4" accent5="accent5" accent6="accent6" hlink="hlink" folHlink="folHlink"/>
  <p:notesStyle>
    <a:lvl1pPr marL="0" algn="l" defTabSz="1043056" rtl="0" eaLnBrk="1" latinLnBrk="0" hangingPunct="1">
      <a:defRPr sz="1400" kern="1200">
        <a:solidFill>
          <a:schemeClr val="tx1"/>
        </a:solidFill>
        <a:latin typeface="+mn-lt"/>
        <a:ea typeface="+mn-ea"/>
        <a:cs typeface="+mn-cs"/>
      </a:defRPr>
    </a:lvl1pPr>
    <a:lvl2pPr marL="521528" algn="l" defTabSz="1043056" rtl="0" eaLnBrk="1" latinLnBrk="0" hangingPunct="1">
      <a:defRPr sz="1400" kern="1200">
        <a:solidFill>
          <a:schemeClr val="tx1"/>
        </a:solidFill>
        <a:latin typeface="+mn-lt"/>
        <a:ea typeface="+mn-ea"/>
        <a:cs typeface="+mn-cs"/>
      </a:defRPr>
    </a:lvl2pPr>
    <a:lvl3pPr marL="1043056" algn="l" defTabSz="1043056" rtl="0" eaLnBrk="1" latinLnBrk="0" hangingPunct="1">
      <a:defRPr sz="1400" kern="1200">
        <a:solidFill>
          <a:schemeClr val="tx1"/>
        </a:solidFill>
        <a:latin typeface="+mn-lt"/>
        <a:ea typeface="+mn-ea"/>
        <a:cs typeface="+mn-cs"/>
      </a:defRPr>
    </a:lvl3pPr>
    <a:lvl4pPr marL="1564584" algn="l" defTabSz="1043056" rtl="0" eaLnBrk="1" latinLnBrk="0" hangingPunct="1">
      <a:defRPr sz="1400" kern="1200">
        <a:solidFill>
          <a:schemeClr val="tx1"/>
        </a:solidFill>
        <a:latin typeface="+mn-lt"/>
        <a:ea typeface="+mn-ea"/>
        <a:cs typeface="+mn-cs"/>
      </a:defRPr>
    </a:lvl4pPr>
    <a:lvl5pPr marL="2086112" algn="l" defTabSz="1043056" rtl="0" eaLnBrk="1" latinLnBrk="0" hangingPunct="1">
      <a:defRPr sz="14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32</a:t>
            </a:fld>
            <a:endParaRPr lang="de-DE"/>
          </a:p>
        </p:txBody>
      </p:sp>
    </p:spTree>
    <p:extLst>
      <p:ext uri="{BB962C8B-B14F-4D97-AF65-F5344CB8AC3E}">
        <p14:creationId xmlns:p14="http://schemas.microsoft.com/office/powerpoint/2010/main" val="365358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33</a:t>
            </a:fld>
            <a:endParaRPr lang="de-DE"/>
          </a:p>
        </p:txBody>
      </p:sp>
    </p:spTree>
    <p:extLst>
      <p:ext uri="{BB962C8B-B14F-4D97-AF65-F5344CB8AC3E}">
        <p14:creationId xmlns:p14="http://schemas.microsoft.com/office/powerpoint/2010/main" val="13542071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p:cNvPicPr>
          <p:nvPr userDrawn="1"/>
        </p:nvPicPr>
        <p:blipFill>
          <a:blip r:embed="rId2"/>
          <a:stretch>
            <a:fillRect/>
          </a:stretch>
        </p:blipFill>
        <p:spPr>
          <a:xfrm>
            <a:off x="5934875" y="2944800"/>
            <a:ext cx="1573200" cy="1573200"/>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7"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6"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4"/>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F891E3A4-F134-CD42-9E3B-748097BE2939}" type="datetime1">
              <a:rPr lang="de-DE" smtClean="0"/>
              <a:t>22.04.24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41"/>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15.02.2024 Rev5</a:t>
            </a:r>
            <a:endParaRPr lang="en-US" dirty="0"/>
          </a:p>
        </p:txBody>
      </p:sp>
    </p:spTree>
    <p:extLst>
      <p:ext uri="{BB962C8B-B14F-4D97-AF65-F5344CB8AC3E}">
        <p14:creationId xmlns:p14="http://schemas.microsoft.com/office/powerpoint/2010/main" val="252683362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5D9EFC11-5B47-8C4A-8680-701D53041C6B}" type="datetime1">
              <a:rPr lang="de-DE" smtClean="0"/>
              <a:t>22.04.24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15.02.2024 Rev5</a:t>
            </a:r>
            <a:endParaRPr lang="en-US" dirty="0"/>
          </a:p>
        </p:txBody>
      </p:sp>
    </p:spTree>
    <p:extLst>
      <p:ext uri="{BB962C8B-B14F-4D97-AF65-F5344CB8AC3E}">
        <p14:creationId xmlns:p14="http://schemas.microsoft.com/office/powerpoint/2010/main" val="259333464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33751178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578893019"/>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37967052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999593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212795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838526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728060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1573154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9E79FC55-E46B-9542-B69F-58841CA39302}" type="datetime1">
              <a:rPr lang="de-DE" smtClean="0"/>
              <a:t>22.04.24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15.02.2024 Rev5</a:t>
            </a:r>
            <a:endParaRPr lang="en-US" dirty="0"/>
          </a:p>
        </p:txBody>
      </p:sp>
    </p:spTree>
    <p:extLst>
      <p:ext uri="{BB962C8B-B14F-4D97-AF65-F5344CB8AC3E}">
        <p14:creationId xmlns:p14="http://schemas.microsoft.com/office/powerpoint/2010/main" val="109866301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1" y="-854764"/>
            <a:ext cx="12341331" cy="8416028"/>
          </a:xfrm>
          <a:prstGeom prst="rect">
            <a:avLst/>
          </a:prstGeom>
        </p:spPr>
      </p:pic>
    </p:spTree>
    <p:extLst>
      <p:ext uri="{BB962C8B-B14F-4D97-AF65-F5344CB8AC3E}">
        <p14:creationId xmlns:p14="http://schemas.microsoft.com/office/powerpoint/2010/main" val="233503433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2797813158"/>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654272070"/>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709122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040269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4239396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6810176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370294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719709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fld id="{7120492A-D74A-D249-89DE-AAAC07834856}" type="datetime1">
              <a:rPr lang="de-DE" smtClean="0"/>
              <a:t>22.04.24</a:t>
            </a:fld>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15.02.2024 Rev5</a:t>
            </a:r>
            <a:endParaRPr lang="en-US" dirty="0"/>
          </a:p>
        </p:txBody>
      </p:sp>
    </p:spTree>
    <p:extLst>
      <p:ext uri="{BB962C8B-B14F-4D97-AF65-F5344CB8AC3E}">
        <p14:creationId xmlns:p14="http://schemas.microsoft.com/office/powerpoint/2010/main" val="1762585332"/>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59779573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3"/>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4"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272866621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411343792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2837135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094367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504319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03222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053809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519364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cSld name="Chapter slide I">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DA7BA3-71F1-54BC-6DFE-F8B0E9781D91}"/>
              </a:ext>
            </a:extLst>
          </p:cNvPr>
          <p:cNvSpPr>
            <a:spLocks noGrp="1"/>
          </p:cNvSpPr>
          <p:nvPr>
            <p:ph type="ctrTitle" hasCustomPrompt="1"/>
          </p:nvPr>
        </p:nvSpPr>
        <p:spPr>
          <a:xfrm>
            <a:off x="595406" y="2106379"/>
            <a:ext cx="12305063" cy="1230442"/>
          </a:xfrm>
        </p:spPr>
        <p:txBody>
          <a:bodyPr anchor="b" anchorCtr="0"/>
          <a:lstStyle>
            <a:lvl1pPr algn="l">
              <a:defRPr sz="6615">
                <a:solidFill>
                  <a:schemeClr val="bg1"/>
                </a:solidFill>
              </a:defRPr>
            </a:lvl1pPr>
          </a:lstStyle>
          <a:p>
            <a:r>
              <a:rPr lang="de-DE" dirty="0"/>
              <a:t>Kapitelfolie</a:t>
            </a:r>
          </a:p>
        </p:txBody>
      </p:sp>
      <p:sp>
        <p:nvSpPr>
          <p:cNvPr id="3" name="Untertitel 2">
            <a:extLst>
              <a:ext uri="{FF2B5EF4-FFF2-40B4-BE49-F238E27FC236}">
                <a16:creationId xmlns:a16="http://schemas.microsoft.com/office/drawing/2014/main" id="{2CA2AF40-9E86-1FA0-02EB-18D9545F5249}"/>
              </a:ext>
            </a:extLst>
          </p:cNvPr>
          <p:cNvSpPr>
            <a:spLocks noGrp="1"/>
          </p:cNvSpPr>
          <p:nvPr>
            <p:ph type="subTitle" idx="1" hasCustomPrompt="1"/>
          </p:nvPr>
        </p:nvSpPr>
        <p:spPr>
          <a:xfrm>
            <a:off x="595406" y="3443025"/>
            <a:ext cx="12305063" cy="555683"/>
          </a:xfrm>
        </p:spPr>
        <p:txBody>
          <a:bodyPr anchor="t" anchorCtr="0">
            <a:normAutofit/>
          </a:bodyPr>
          <a:lstStyle>
            <a:lvl1pPr marL="0" indent="0" algn="l">
              <a:buNone/>
              <a:defRPr sz="2646" b="0" baseline="0">
                <a:solidFill>
                  <a:schemeClr val="bg1"/>
                </a:solidFill>
                <a:latin typeface="+mj-lt"/>
              </a:defRPr>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de-DE" dirty="0"/>
              <a:t>Untertitel Kapitelfolie</a:t>
            </a:r>
          </a:p>
        </p:txBody>
      </p:sp>
      <p:sp>
        <p:nvSpPr>
          <p:cNvPr id="10" name="Fußzeilenplatzhalter 4">
            <a:extLst>
              <a:ext uri="{FF2B5EF4-FFF2-40B4-BE49-F238E27FC236}">
                <a16:creationId xmlns:a16="http://schemas.microsoft.com/office/drawing/2014/main" id="{83BD8810-01C9-757F-53A2-34985C6C58CE}"/>
              </a:ext>
            </a:extLst>
          </p:cNvPr>
          <p:cNvSpPr>
            <a:spLocks noGrp="1"/>
          </p:cNvSpPr>
          <p:nvPr>
            <p:ph type="ftr" sz="quarter" idx="11"/>
          </p:nvPr>
        </p:nvSpPr>
        <p:spPr>
          <a:xfrm>
            <a:off x="1043734" y="7008171"/>
            <a:ext cx="7937716" cy="198458"/>
          </a:xfrm>
        </p:spPr>
        <p:txBody>
          <a:bodyPr/>
          <a:lstStyle>
            <a:lvl1pPr>
              <a:defRPr>
                <a:solidFill>
                  <a:schemeClr val="bg1"/>
                </a:solidFill>
                <a:latin typeface="+mn-lt"/>
              </a:defRPr>
            </a:lvl1pPr>
          </a:lstStyle>
          <a:p>
            <a:r>
              <a:rPr lang="en-US"/>
              <a:t>R.O.E. GmbH | Stand: 15.02.2024 Rev5</a:t>
            </a:r>
            <a:endParaRPr lang="de-DE" dirty="0"/>
          </a:p>
        </p:txBody>
      </p:sp>
      <p:sp>
        <p:nvSpPr>
          <p:cNvPr id="11" name="Foliennummernplatzhalter 5">
            <a:extLst>
              <a:ext uri="{FF2B5EF4-FFF2-40B4-BE49-F238E27FC236}">
                <a16:creationId xmlns:a16="http://schemas.microsoft.com/office/drawing/2014/main" id="{2CC6FA0C-FBCC-AFD1-FE2C-4AC344FC62F0}"/>
              </a:ext>
            </a:extLst>
          </p:cNvPr>
          <p:cNvSpPr>
            <a:spLocks noGrp="1"/>
          </p:cNvSpPr>
          <p:nvPr>
            <p:ph type="sldNum" sz="quarter" idx="12"/>
          </p:nvPr>
        </p:nvSpPr>
        <p:spPr>
          <a:xfrm>
            <a:off x="595406" y="7008171"/>
            <a:ext cx="396938" cy="198458"/>
          </a:xfrm>
        </p:spPr>
        <p:txBody>
          <a:bodyPr/>
          <a:lstStyle>
            <a:lvl1pPr>
              <a:defRPr>
                <a:solidFill>
                  <a:schemeClr val="bg1"/>
                </a:solidFill>
                <a:latin typeface="+mn-lt"/>
              </a:defRPr>
            </a:lvl1pPr>
          </a:lstStyle>
          <a:p>
            <a:fld id="{1F8F6C9E-DFB0-47BA-A580-000504CFD3E5}" type="slidenum">
              <a:rPr lang="de-DE" smtClean="0"/>
              <a:pPr/>
              <a:t>‹Nr.›</a:t>
            </a:fld>
            <a:endParaRPr lang="de-DE" dirty="0"/>
          </a:p>
        </p:txBody>
      </p:sp>
      <p:sp>
        <p:nvSpPr>
          <p:cNvPr id="6" name="Textplatzhalter 5">
            <a:extLst>
              <a:ext uri="{FF2B5EF4-FFF2-40B4-BE49-F238E27FC236}">
                <a16:creationId xmlns:a16="http://schemas.microsoft.com/office/drawing/2014/main" id="{842662E9-9B58-5FAF-EEF3-B2BEE8388607}"/>
              </a:ext>
            </a:extLst>
          </p:cNvPr>
          <p:cNvSpPr>
            <a:spLocks noGrp="1"/>
          </p:cNvSpPr>
          <p:nvPr>
            <p:ph type="body" sz="quarter" idx="13" hasCustomPrompt="1"/>
          </p:nvPr>
        </p:nvSpPr>
        <p:spPr>
          <a:xfrm>
            <a:off x="595406" y="4487880"/>
            <a:ext cx="6126069" cy="1858404"/>
          </a:xfrm>
        </p:spPr>
        <p:txBody>
          <a:bodyPr/>
          <a:lstStyle>
            <a:lvl1pPr marL="315039" indent="-315039">
              <a:buFont typeface="Wingdings" panose="05000000000000000000" pitchFamily="2" charset="2"/>
              <a:buChar char="§"/>
              <a:defRPr>
                <a:solidFill>
                  <a:schemeClr val="bg1"/>
                </a:solidFill>
                <a:latin typeface="+mn-lt"/>
              </a:defRPr>
            </a:lvl1pPr>
            <a:lvl2pPr marL="315039" indent="-315039">
              <a:buClr>
                <a:schemeClr val="bg1"/>
              </a:buClr>
              <a:buFont typeface="Wingdings" panose="05000000000000000000" pitchFamily="2" charset="2"/>
              <a:buChar char="§"/>
              <a:defRPr sz="1985">
                <a:solidFill>
                  <a:schemeClr val="bg1"/>
                </a:solidFill>
                <a:latin typeface="+mn-lt"/>
              </a:defRPr>
            </a:lvl2pPr>
            <a:lvl3pPr marL="297675" indent="-297675">
              <a:buFont typeface="Wingdings" panose="05000000000000000000" pitchFamily="2" charset="2"/>
              <a:buChar char="§"/>
              <a:defRPr>
                <a:solidFill>
                  <a:schemeClr val="bg1"/>
                </a:solidFill>
                <a:latin typeface="+mn-lt"/>
              </a:defRPr>
            </a:lvl3pPr>
            <a:lvl4pPr marL="297675" indent="-297675">
              <a:buFont typeface="Wingdings" panose="05000000000000000000" pitchFamily="2" charset="2"/>
              <a:buChar char="§"/>
              <a:defRPr>
                <a:solidFill>
                  <a:schemeClr val="bg1"/>
                </a:solidFill>
                <a:latin typeface="+mn-lt"/>
              </a:defRPr>
            </a:lvl4pPr>
            <a:lvl5pPr marL="297675" indent="-297675">
              <a:buClr>
                <a:schemeClr val="bg1"/>
              </a:buClr>
              <a:buFont typeface="Wingdings" panose="05000000000000000000" pitchFamily="2" charset="2"/>
              <a:buChar char="§"/>
              <a:defRPr>
                <a:solidFill>
                  <a:schemeClr val="bg1"/>
                </a:solidFill>
                <a:latin typeface="+mn-lt"/>
              </a:defRPr>
            </a:lvl5pPr>
            <a:lvl6pPr marL="1190838" indent="0">
              <a:buFont typeface="Symbol" panose="05050102010706020507" pitchFamily="18" charset="2"/>
              <a:buNone/>
              <a:defRPr/>
            </a:lvl6pPr>
          </a:lstStyle>
          <a:p>
            <a:pPr lvl="0"/>
            <a:r>
              <a:rPr lang="de-DE" dirty="0"/>
              <a:t>Inhalt</a:t>
            </a:r>
          </a:p>
          <a:p>
            <a:pPr lvl="1"/>
            <a:r>
              <a:rPr lang="de-DE" dirty="0"/>
              <a:t>Inhalt</a:t>
            </a:r>
          </a:p>
          <a:p>
            <a:pPr lvl="1"/>
            <a:r>
              <a:rPr lang="de-DE" dirty="0"/>
              <a:t>Inhalt</a:t>
            </a:r>
          </a:p>
          <a:p>
            <a:pPr lvl="1"/>
            <a:r>
              <a:rPr lang="de-DE" dirty="0"/>
              <a:t>Inhalt</a:t>
            </a:r>
          </a:p>
        </p:txBody>
      </p:sp>
      <p:pic>
        <p:nvPicPr>
          <p:cNvPr id="4" name="Grafik 3" descr="Ein Bild, das Text, ClipArt enthält.&#10;&#10;Automatisch generierte Beschreibung">
            <a:extLst>
              <a:ext uri="{FF2B5EF4-FFF2-40B4-BE49-F238E27FC236}">
                <a16:creationId xmlns:a16="http://schemas.microsoft.com/office/drawing/2014/main" id="{3AC8B392-6813-DE5B-95BA-7516F2EAC13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52137" y="6992848"/>
            <a:ext cx="1248333" cy="189932"/>
          </a:xfrm>
          <a:prstGeom prst="rect">
            <a:avLst/>
          </a:prstGeom>
        </p:spPr>
      </p:pic>
    </p:spTree>
    <p:extLst>
      <p:ext uri="{BB962C8B-B14F-4D97-AF65-F5344CB8AC3E}">
        <p14:creationId xmlns:p14="http://schemas.microsoft.com/office/powerpoint/2010/main" val="18542429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Agenda">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12E97DB9-FE20-B9C6-EF71-64F50BECBD0A}"/>
              </a:ext>
            </a:extLst>
          </p:cNvPr>
          <p:cNvSpPr>
            <a:spLocks noGrp="1"/>
          </p:cNvSpPr>
          <p:nvPr>
            <p:ph type="body" idx="14"/>
          </p:nvPr>
        </p:nvSpPr>
        <p:spPr>
          <a:xfrm>
            <a:off x="1768363" y="3334659"/>
            <a:ext cx="9529483" cy="2033986"/>
          </a:xfrm>
        </p:spPr>
        <p:txBody>
          <a:bodyPr lIns="90000" anchor="t"/>
          <a:lstStyle>
            <a:lvl1pPr marL="0" indent="0">
              <a:buNone/>
              <a:defRPr sz="2000">
                <a:solidFill>
                  <a:schemeClr val="tx2"/>
                </a:solidFill>
              </a:defRPr>
            </a:lvl1pPr>
            <a:lvl2pPr>
              <a:buNone/>
              <a:defRPr sz="1842">
                <a:solidFill>
                  <a:schemeClr val="tx1">
                    <a:tint val="75000"/>
                  </a:schemeClr>
                </a:solidFill>
              </a:defRPr>
            </a:lvl2pPr>
            <a:lvl3pPr>
              <a:buNone/>
              <a:defRPr sz="1579">
                <a:solidFill>
                  <a:schemeClr val="tx1">
                    <a:tint val="75000"/>
                  </a:schemeClr>
                </a:solidFill>
              </a:defRPr>
            </a:lvl3pPr>
            <a:lvl4pPr>
              <a:buNone/>
              <a:defRPr sz="1403">
                <a:solidFill>
                  <a:schemeClr val="tx1">
                    <a:tint val="75000"/>
                  </a:schemeClr>
                </a:solidFill>
              </a:defRPr>
            </a:lvl4pPr>
            <a:lvl5pPr>
              <a:buNone/>
              <a:defRPr sz="1403">
                <a:solidFill>
                  <a:schemeClr val="tx1">
                    <a:tint val="75000"/>
                  </a:schemeClr>
                </a:solidFill>
              </a:defRPr>
            </a:lvl5pPr>
          </a:lstStyle>
          <a:p>
            <a:pPr lvl="0" eaLnBrk="1" latinLnBrk="0" hangingPunct="1"/>
            <a:r>
              <a:rPr kumimoji="0" lang="de-DE"/>
              <a:t>Mastertextformat bearbeiten</a:t>
            </a:r>
          </a:p>
        </p:txBody>
      </p:sp>
      <p:sp>
        <p:nvSpPr>
          <p:cNvPr id="10" name="Datumsplatzhalter 11">
            <a:extLst>
              <a:ext uri="{FF2B5EF4-FFF2-40B4-BE49-F238E27FC236}">
                <a16:creationId xmlns:a16="http://schemas.microsoft.com/office/drawing/2014/main" id="{8026EC22-F867-9EC2-F630-9F20D7639864}"/>
              </a:ext>
            </a:extLst>
          </p:cNvPr>
          <p:cNvSpPr>
            <a:spLocks noGrp="1"/>
          </p:cNvSpPr>
          <p:nvPr>
            <p:ph type="dt" sz="half" idx="10"/>
          </p:nvPr>
        </p:nvSpPr>
        <p:spPr>
          <a:xfrm>
            <a:off x="7859372" y="7595615"/>
            <a:ext cx="3438473" cy="443849"/>
          </a:xfrm>
          <a:prstGeom prst="rect">
            <a:avLst/>
          </a:prstGeom>
        </p:spPr>
        <p:txBody>
          <a:bodyPr/>
          <a:lstStyle/>
          <a:p>
            <a:pPr eaLnBrk="1" latinLnBrk="0" hangingPunct="1"/>
            <a:fld id="{D2BE0506-E055-B44C-85A0-5E6C643D4493}" type="datetime1">
              <a:rPr lang="de-DE" smtClean="0"/>
              <a:t>22.04.24</a:t>
            </a:fld>
            <a:endParaRPr lang="en-US"/>
          </a:p>
        </p:txBody>
      </p:sp>
      <p:sp>
        <p:nvSpPr>
          <p:cNvPr id="11" name="Titel 1">
            <a:extLst>
              <a:ext uri="{FF2B5EF4-FFF2-40B4-BE49-F238E27FC236}">
                <a16:creationId xmlns:a16="http://schemas.microsoft.com/office/drawing/2014/main" id="{B9A35DD3-085F-52B7-69FF-7DA22571F87C}"/>
              </a:ext>
            </a:extLst>
          </p:cNvPr>
          <p:cNvSpPr>
            <a:spLocks noGrp="1"/>
          </p:cNvSpPr>
          <p:nvPr>
            <p:ph type="title"/>
          </p:nvPr>
        </p:nvSpPr>
        <p:spPr>
          <a:xfrm>
            <a:off x="1768360" y="1945217"/>
            <a:ext cx="11542151" cy="1204181"/>
          </a:xfrm>
        </p:spPr>
        <p:txBody>
          <a:bodyPr lIns="90000" anchor="ctr" anchorCtr="0">
            <a:normAutofit/>
          </a:bodyPr>
          <a:lstStyle>
            <a:lvl1pPr algn="l">
              <a:buNone/>
              <a:defRPr sz="3199" b="0" cap="none">
                <a:solidFill>
                  <a:srgbClr val="FFFFFF"/>
                </a:solidFill>
              </a:defRPr>
            </a:lvl1pPr>
          </a:lstStyle>
          <a:p>
            <a:r>
              <a:rPr kumimoji="0" lang="de-DE"/>
              <a:t>Mastertitelformat bearbeiten</a:t>
            </a:r>
            <a:endParaRPr kumimoji="0" lang="en-US" dirty="0"/>
          </a:p>
        </p:txBody>
      </p:sp>
      <p:sp>
        <p:nvSpPr>
          <p:cNvPr id="2" name="Fußzeilenplatzhalter 4">
            <a:extLst>
              <a:ext uri="{FF2B5EF4-FFF2-40B4-BE49-F238E27FC236}">
                <a16:creationId xmlns:a16="http://schemas.microsoft.com/office/drawing/2014/main" id="{1A037DF3-61A6-1CCF-38B5-7E72CBCDB1FE}"/>
              </a:ext>
            </a:extLst>
          </p:cNvPr>
          <p:cNvSpPr>
            <a:spLocks noGrp="1"/>
          </p:cNvSpPr>
          <p:nvPr>
            <p:ph type="ftr" sz="quarter" idx="11"/>
          </p:nvPr>
        </p:nvSpPr>
        <p:spPr>
          <a:xfrm>
            <a:off x="1043734" y="7008171"/>
            <a:ext cx="7937716" cy="198458"/>
          </a:xfrm>
        </p:spPr>
        <p:txBody>
          <a:bodyPr/>
          <a:lstStyle/>
          <a:p>
            <a:r>
              <a:rPr lang="en-US"/>
              <a:t>R.O.E. GmbH | Stand: 15.02.2024 Rev5</a:t>
            </a:r>
            <a:endParaRPr lang="de-DE" dirty="0"/>
          </a:p>
        </p:txBody>
      </p:sp>
      <p:sp>
        <p:nvSpPr>
          <p:cNvPr id="3" name="Foliennummernplatzhalter 5">
            <a:extLst>
              <a:ext uri="{FF2B5EF4-FFF2-40B4-BE49-F238E27FC236}">
                <a16:creationId xmlns:a16="http://schemas.microsoft.com/office/drawing/2014/main" id="{691D5D9D-764B-43AF-20ED-9306190AA24B}"/>
              </a:ext>
            </a:extLst>
          </p:cNvPr>
          <p:cNvSpPr>
            <a:spLocks noGrp="1"/>
          </p:cNvSpPr>
          <p:nvPr>
            <p:ph type="sldNum" sz="quarter" idx="12"/>
          </p:nvPr>
        </p:nvSpPr>
        <p:spPr>
          <a:xfrm>
            <a:off x="595406" y="7008171"/>
            <a:ext cx="396938" cy="198458"/>
          </a:xfrm>
        </p:spPr>
        <p:txBody>
          <a:bodyPr/>
          <a:lstStyle/>
          <a:p>
            <a:fld id="{1F8F6C9E-DFB0-47BA-A580-000504CFD3E5}" type="slidenum">
              <a:rPr lang="de-DE" smtClean="0"/>
              <a:t>‹Nr.›</a:t>
            </a:fld>
            <a:endParaRPr lang="de-DE" dirty="0"/>
          </a:p>
        </p:txBody>
      </p:sp>
      <p:sp>
        <p:nvSpPr>
          <p:cNvPr id="5" name="Rechteck 4">
            <a:extLst>
              <a:ext uri="{FF2B5EF4-FFF2-40B4-BE49-F238E27FC236}">
                <a16:creationId xmlns:a16="http://schemas.microsoft.com/office/drawing/2014/main" id="{A9A19F87-493D-4737-667D-95A5DC049207}"/>
              </a:ext>
            </a:extLst>
          </p:cNvPr>
          <p:cNvSpPr/>
          <p:nvPr userDrawn="1"/>
        </p:nvSpPr>
        <p:spPr>
          <a:xfrm>
            <a:off x="1768358" y="1945217"/>
            <a:ext cx="11674591" cy="1204181"/>
          </a:xfrm>
          <a:prstGeom prst="rect">
            <a:avLst/>
          </a:prstGeom>
          <a:solidFill>
            <a:schemeClr val="accent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60" tIns="45729" rIns="91460" bIns="45729" anchor="ctr"/>
          <a:lstStyle/>
          <a:p>
            <a:pPr algn="ctr" eaLnBrk="1" latinLnBrk="0" hangingPunct="1"/>
            <a:endParaRPr kumimoji="0" lang="en-US" sz="1842"/>
          </a:p>
        </p:txBody>
      </p:sp>
    </p:spTree>
    <p:extLst>
      <p:ext uri="{BB962C8B-B14F-4D97-AF65-F5344CB8AC3E}">
        <p14:creationId xmlns:p14="http://schemas.microsoft.com/office/powerpoint/2010/main" val="2984065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itle with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2E397B-C318-E398-C40C-7BA3D0D06C5E}"/>
              </a:ext>
            </a:extLst>
          </p:cNvPr>
          <p:cNvSpPr>
            <a:spLocks noGrp="1"/>
          </p:cNvSpPr>
          <p:nvPr>
            <p:ph type="title"/>
          </p:nvPr>
        </p:nvSpPr>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DA5E5876-CE7F-8447-62B8-B8909D2679A7}"/>
              </a:ext>
            </a:extLst>
          </p:cNvPr>
          <p:cNvSpPr>
            <a:spLocks noGrp="1"/>
          </p:cNvSpPr>
          <p:nvPr>
            <p:ph idx="1"/>
          </p:nvPr>
        </p:nvSpPr>
        <p:spPr/>
        <p:txBody>
          <a:bodyPr/>
          <a:lstStyle>
            <a:lvl1pPr>
              <a:defRPr>
                <a:latin typeface="+mn-lt"/>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5" name="Fußzeilenplatzhalter 4">
            <a:extLst>
              <a:ext uri="{FF2B5EF4-FFF2-40B4-BE49-F238E27FC236}">
                <a16:creationId xmlns:a16="http://schemas.microsoft.com/office/drawing/2014/main" id="{58A14E93-3A07-5D86-78C9-8963B5BB5A2A}"/>
              </a:ext>
            </a:extLst>
          </p:cNvPr>
          <p:cNvSpPr>
            <a:spLocks noGrp="1"/>
          </p:cNvSpPr>
          <p:nvPr>
            <p:ph type="ftr" sz="quarter" idx="11"/>
          </p:nvPr>
        </p:nvSpPr>
        <p:spPr>
          <a:xfrm>
            <a:off x="1043734" y="7008171"/>
            <a:ext cx="7937716" cy="198458"/>
          </a:xfrm>
        </p:spPr>
        <p:txBody>
          <a:bodyPr/>
          <a:lstStyle/>
          <a:p>
            <a:r>
              <a:rPr lang="en-US"/>
              <a:t>R.O.E. GmbH | Stand: 15.02.2024 Rev5</a:t>
            </a:r>
            <a:endParaRPr lang="de-DE"/>
          </a:p>
        </p:txBody>
      </p:sp>
      <p:sp>
        <p:nvSpPr>
          <p:cNvPr id="6" name="Foliennummernplatzhalter 5">
            <a:extLst>
              <a:ext uri="{FF2B5EF4-FFF2-40B4-BE49-F238E27FC236}">
                <a16:creationId xmlns:a16="http://schemas.microsoft.com/office/drawing/2014/main" id="{0AD057D1-494E-D498-AB6E-F94AD6DA0366}"/>
              </a:ext>
            </a:extLst>
          </p:cNvPr>
          <p:cNvSpPr>
            <a:spLocks noGrp="1"/>
          </p:cNvSpPr>
          <p:nvPr>
            <p:ph type="sldNum" sz="quarter" idx="12"/>
          </p:nvPr>
        </p:nvSpPr>
        <p:spPr/>
        <p:txBody>
          <a:bodyPr/>
          <a:lstStyle/>
          <a:p>
            <a:fld id="{1F8F6C9E-DFB0-47BA-A580-000504CFD3E5}" type="slidenum">
              <a:rPr lang="de-DE" smtClean="0"/>
              <a:t>‹Nr.›</a:t>
            </a:fld>
            <a:endParaRPr lang="de-DE"/>
          </a:p>
        </p:txBody>
      </p:sp>
      <p:sp>
        <p:nvSpPr>
          <p:cNvPr id="7" name="Textplatzhalter 6">
            <a:extLst>
              <a:ext uri="{FF2B5EF4-FFF2-40B4-BE49-F238E27FC236}">
                <a16:creationId xmlns:a16="http://schemas.microsoft.com/office/drawing/2014/main" id="{C451F691-D9F8-DA7C-1A51-4F436837C65B}"/>
              </a:ext>
            </a:extLst>
          </p:cNvPr>
          <p:cNvSpPr>
            <a:spLocks noGrp="1"/>
          </p:cNvSpPr>
          <p:nvPr>
            <p:ph type="body" sz="quarter" idx="13" hasCustomPrompt="1"/>
          </p:nvPr>
        </p:nvSpPr>
        <p:spPr>
          <a:xfrm>
            <a:off x="595406" y="1289646"/>
            <a:ext cx="12305063" cy="317533"/>
          </a:xfrm>
        </p:spPr>
        <p:txBody>
          <a:bodyPr vert="horz" lIns="0" tIns="0" rIns="0" bIns="0" rtlCol="0" anchor="t" anchorCtr="0">
            <a:noAutofit/>
          </a:bodyPr>
          <a:lstStyle>
            <a:lvl1pPr>
              <a:spcBef>
                <a:spcPct val="0"/>
              </a:spcBef>
              <a:buNone/>
              <a:defRPr lang="de-DE" sz="1985" dirty="0">
                <a:solidFill>
                  <a:schemeClr val="accent6"/>
                </a:solidFill>
                <a:latin typeface="+mn-lt"/>
                <a:ea typeface="+mj-ea"/>
                <a:cs typeface="+mj-cs"/>
              </a:defRPr>
            </a:lvl1pPr>
          </a:lstStyle>
          <a:p>
            <a:pPr lvl="0">
              <a:spcBef>
                <a:spcPct val="0"/>
              </a:spcBef>
              <a:buNone/>
            </a:pPr>
            <a:r>
              <a:rPr lang="de-DE" dirty="0"/>
              <a:t>Untertitel</a:t>
            </a:r>
          </a:p>
        </p:txBody>
      </p:sp>
    </p:spTree>
    <p:extLst>
      <p:ext uri="{BB962C8B-B14F-4D97-AF65-F5344CB8AC3E}">
        <p14:creationId xmlns:p14="http://schemas.microsoft.com/office/powerpoint/2010/main" val="879785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8"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721295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wo Content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E09483-4622-832B-5E4C-C5DEADB542B6}"/>
              </a:ext>
            </a:extLst>
          </p:cNvPr>
          <p:cNvSpPr>
            <a:spLocks noGrp="1"/>
          </p:cNvSpPr>
          <p:nvPr>
            <p:ph type="title"/>
          </p:nvPr>
        </p:nvSpPr>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E6C041DD-A037-68AA-5890-2DF4A3A396A7}"/>
              </a:ext>
            </a:extLst>
          </p:cNvPr>
          <p:cNvSpPr>
            <a:spLocks noGrp="1"/>
          </p:cNvSpPr>
          <p:nvPr>
            <p:ph sz="half" idx="1"/>
          </p:nvPr>
        </p:nvSpPr>
        <p:spPr>
          <a:xfrm>
            <a:off x="595406" y="2106380"/>
            <a:ext cx="5953287" cy="4763000"/>
          </a:xfrm>
        </p:spPr>
        <p:txBody>
          <a:bodyPr/>
          <a:lstStyle>
            <a:lvl1pPr>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4" name="Inhaltsplatzhalter 3">
            <a:extLst>
              <a:ext uri="{FF2B5EF4-FFF2-40B4-BE49-F238E27FC236}">
                <a16:creationId xmlns:a16="http://schemas.microsoft.com/office/drawing/2014/main" id="{7B185CD1-678C-0D09-833C-29C8B7D2B310}"/>
              </a:ext>
            </a:extLst>
          </p:cNvPr>
          <p:cNvSpPr>
            <a:spLocks noGrp="1"/>
          </p:cNvSpPr>
          <p:nvPr>
            <p:ph sz="half" idx="2"/>
          </p:nvPr>
        </p:nvSpPr>
        <p:spPr>
          <a:xfrm>
            <a:off x="6947183" y="2106380"/>
            <a:ext cx="5953287" cy="4763000"/>
          </a:xfrm>
        </p:spPr>
        <p:txBody>
          <a:bodyPr/>
          <a:lstStyle>
            <a:lvl1pPr>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6" name="Fußzeilenplatzhalter 5">
            <a:extLst>
              <a:ext uri="{FF2B5EF4-FFF2-40B4-BE49-F238E27FC236}">
                <a16:creationId xmlns:a16="http://schemas.microsoft.com/office/drawing/2014/main" id="{6D30ED43-C55A-CA92-9879-0BD453AB5681}"/>
              </a:ext>
            </a:extLst>
          </p:cNvPr>
          <p:cNvSpPr>
            <a:spLocks noGrp="1"/>
          </p:cNvSpPr>
          <p:nvPr>
            <p:ph type="ftr" sz="quarter" idx="11"/>
          </p:nvPr>
        </p:nvSpPr>
        <p:spPr>
          <a:xfrm>
            <a:off x="1043734" y="7008171"/>
            <a:ext cx="7937716" cy="198458"/>
          </a:xfrm>
        </p:spPr>
        <p:txBody>
          <a:bodyPr/>
          <a:lstStyle/>
          <a:p>
            <a:r>
              <a:rPr lang="en-US"/>
              <a:t>R.O.E. GmbH | Stand: 15.02.2024 Rev5</a:t>
            </a:r>
            <a:endParaRPr lang="de-DE" dirty="0"/>
          </a:p>
        </p:txBody>
      </p:sp>
      <p:sp>
        <p:nvSpPr>
          <p:cNvPr id="7" name="Foliennummernplatzhalter 6">
            <a:extLst>
              <a:ext uri="{FF2B5EF4-FFF2-40B4-BE49-F238E27FC236}">
                <a16:creationId xmlns:a16="http://schemas.microsoft.com/office/drawing/2014/main" id="{EB8C7583-0242-0A02-764D-E25B9B565CEF}"/>
              </a:ext>
            </a:extLst>
          </p:cNvPr>
          <p:cNvSpPr>
            <a:spLocks noGrp="1"/>
          </p:cNvSpPr>
          <p:nvPr>
            <p:ph type="sldNum" sz="quarter" idx="12"/>
          </p:nvPr>
        </p:nvSpPr>
        <p:spPr/>
        <p:txBody>
          <a:bodyPr/>
          <a:lstStyle/>
          <a:p>
            <a:fld id="{65F0BAE9-1A88-4C6E-BBF4-0C1105ECBC08}" type="slidenum">
              <a:rPr lang="de-DE" smtClean="0"/>
              <a:t>‹Nr.›</a:t>
            </a:fld>
            <a:endParaRPr lang="de-DE"/>
          </a:p>
        </p:txBody>
      </p:sp>
      <p:sp>
        <p:nvSpPr>
          <p:cNvPr id="8" name="Textplatzhalter 6">
            <a:extLst>
              <a:ext uri="{FF2B5EF4-FFF2-40B4-BE49-F238E27FC236}">
                <a16:creationId xmlns:a16="http://schemas.microsoft.com/office/drawing/2014/main" id="{220940F7-98F4-37D3-A651-5AD1C7976124}"/>
              </a:ext>
            </a:extLst>
          </p:cNvPr>
          <p:cNvSpPr>
            <a:spLocks noGrp="1"/>
          </p:cNvSpPr>
          <p:nvPr>
            <p:ph type="body" sz="quarter" idx="13" hasCustomPrompt="1"/>
          </p:nvPr>
        </p:nvSpPr>
        <p:spPr>
          <a:xfrm>
            <a:off x="595406" y="1289646"/>
            <a:ext cx="12305063" cy="317533"/>
          </a:xfrm>
        </p:spPr>
        <p:txBody>
          <a:bodyPr vert="horz" lIns="0" tIns="0" rIns="0" bIns="0" rtlCol="0" anchor="t" anchorCtr="0">
            <a:noAutofit/>
          </a:bodyPr>
          <a:lstStyle>
            <a:lvl1pPr>
              <a:spcBef>
                <a:spcPct val="0"/>
              </a:spcBef>
              <a:buNone/>
              <a:defRPr lang="de-DE" sz="1985" dirty="0">
                <a:solidFill>
                  <a:schemeClr val="accent6"/>
                </a:solidFill>
                <a:latin typeface="+mn-lt"/>
                <a:ea typeface="+mj-ea"/>
                <a:cs typeface="+mj-cs"/>
              </a:defRPr>
            </a:lvl1pPr>
          </a:lstStyle>
          <a:p>
            <a:pPr lvl="0">
              <a:spcBef>
                <a:spcPct val="0"/>
              </a:spcBef>
              <a:buNone/>
            </a:pPr>
            <a:r>
              <a:rPr lang="de-DE" dirty="0"/>
              <a:t>Untertitel</a:t>
            </a:r>
          </a:p>
        </p:txBody>
      </p:sp>
    </p:spTree>
    <p:extLst>
      <p:ext uri="{BB962C8B-B14F-4D97-AF65-F5344CB8AC3E}">
        <p14:creationId xmlns:p14="http://schemas.microsoft.com/office/powerpoint/2010/main" val="39297275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Title slide coloured">
    <p:bg>
      <p:bgPr>
        <a:solidFill>
          <a:schemeClr val="tx1"/>
        </a:solidFill>
        <a:effectLst/>
      </p:bgPr>
    </p:bg>
    <p:spTree>
      <p:nvGrpSpPr>
        <p:cNvPr id="1" name=""/>
        <p:cNvGrpSpPr/>
        <p:nvPr/>
      </p:nvGrpSpPr>
      <p:grpSpPr>
        <a:xfrm>
          <a:off x="0" y="0"/>
          <a:ext cx="0" cy="0"/>
          <a:chOff x="0" y="0"/>
          <a:chExt cx="0" cy="0"/>
        </a:xfrm>
      </p:grpSpPr>
      <p:sp>
        <p:nvSpPr>
          <p:cNvPr id="20" name="Bildplatzhalter 19">
            <a:extLst>
              <a:ext uri="{FF2B5EF4-FFF2-40B4-BE49-F238E27FC236}">
                <a16:creationId xmlns:a16="http://schemas.microsoft.com/office/drawing/2014/main" id="{6BCA4395-492D-8FA5-773D-30B503C5456E}"/>
              </a:ext>
            </a:extLst>
          </p:cNvPr>
          <p:cNvSpPr>
            <a:spLocks noGrp="1" noChangeAspect="1"/>
          </p:cNvSpPr>
          <p:nvPr>
            <p:ph type="pic" sz="quarter" idx="13" hasCustomPrompt="1"/>
          </p:nvPr>
        </p:nvSpPr>
        <p:spPr>
          <a:xfrm>
            <a:off x="280020" y="4920043"/>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1" name="Bildplatzhalter 20">
            <a:extLst>
              <a:ext uri="{FF2B5EF4-FFF2-40B4-BE49-F238E27FC236}">
                <a16:creationId xmlns:a16="http://schemas.microsoft.com/office/drawing/2014/main" id="{C92BC4B3-84FB-5457-D494-04C0813D8A60}"/>
              </a:ext>
            </a:extLst>
          </p:cNvPr>
          <p:cNvSpPr>
            <a:spLocks noGrp="1" noChangeAspect="1"/>
          </p:cNvSpPr>
          <p:nvPr>
            <p:ph type="pic" sz="quarter" idx="14" hasCustomPrompt="1"/>
          </p:nvPr>
        </p:nvSpPr>
        <p:spPr>
          <a:xfrm rot="10800000">
            <a:off x="10787799" y="254661"/>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2" name="Bildplatzhalter 21">
            <a:extLst>
              <a:ext uri="{FF2B5EF4-FFF2-40B4-BE49-F238E27FC236}">
                <a16:creationId xmlns:a16="http://schemas.microsoft.com/office/drawing/2014/main" id="{5DB46485-299B-DE6C-3C06-32C26AC422B0}"/>
              </a:ext>
            </a:extLst>
          </p:cNvPr>
          <p:cNvSpPr>
            <a:spLocks noGrp="1" noChangeAspect="1"/>
          </p:cNvSpPr>
          <p:nvPr>
            <p:ph type="pic" sz="quarter" idx="15" hasCustomPrompt="1"/>
          </p:nvPr>
        </p:nvSpPr>
        <p:spPr>
          <a:xfrm flipH="1">
            <a:off x="10787799" y="4920043"/>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 name="Titel 1">
            <a:extLst>
              <a:ext uri="{FF2B5EF4-FFF2-40B4-BE49-F238E27FC236}">
                <a16:creationId xmlns:a16="http://schemas.microsoft.com/office/drawing/2014/main" id="{3ADA7BA3-71F1-54BC-6DFE-F8B0E9781D91}"/>
              </a:ext>
            </a:extLst>
          </p:cNvPr>
          <p:cNvSpPr>
            <a:spLocks noGrp="1"/>
          </p:cNvSpPr>
          <p:nvPr>
            <p:ph type="ctrTitle"/>
          </p:nvPr>
        </p:nvSpPr>
        <p:spPr>
          <a:xfrm>
            <a:off x="1031903" y="2106379"/>
            <a:ext cx="9483056" cy="2375849"/>
          </a:xfrm>
        </p:spPr>
        <p:txBody>
          <a:bodyPr anchor="b" anchorCtr="0"/>
          <a:lstStyle>
            <a:lvl1pPr algn="l">
              <a:defRPr sz="6000">
                <a:solidFill>
                  <a:schemeClr val="accent3"/>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2CA2AF40-9E86-1FA0-02EB-18D9545F5249}"/>
              </a:ext>
            </a:extLst>
          </p:cNvPr>
          <p:cNvSpPr>
            <a:spLocks noGrp="1"/>
          </p:cNvSpPr>
          <p:nvPr>
            <p:ph type="subTitle" idx="1"/>
          </p:nvPr>
        </p:nvSpPr>
        <p:spPr>
          <a:xfrm>
            <a:off x="1031903" y="4763001"/>
            <a:ext cx="7937716" cy="1109320"/>
          </a:xfrm>
        </p:spPr>
        <p:txBody>
          <a:bodyPr anchor="t" anchorCtr="0">
            <a:noAutofit/>
          </a:bodyPr>
          <a:lstStyle>
            <a:lvl1pPr marL="0" indent="0" algn="l">
              <a:buNone/>
              <a:defRPr sz="2400" b="0">
                <a:solidFill>
                  <a:schemeClr val="bg1"/>
                </a:solidFill>
                <a:latin typeface="+mj-lt"/>
              </a:defRPr>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de-DE" dirty="0"/>
              <a:t>Master-Untertitelformat bearbeiten</a:t>
            </a:r>
          </a:p>
        </p:txBody>
      </p:sp>
      <p:grpSp>
        <p:nvGrpSpPr>
          <p:cNvPr id="9" name="Gruppieren 8">
            <a:extLst>
              <a:ext uri="{FF2B5EF4-FFF2-40B4-BE49-F238E27FC236}">
                <a16:creationId xmlns:a16="http://schemas.microsoft.com/office/drawing/2014/main" id="{6A630716-BAE4-F171-2FC1-54F8B9BF33CA}"/>
              </a:ext>
            </a:extLst>
          </p:cNvPr>
          <p:cNvGrpSpPr/>
          <p:nvPr userDrawn="1"/>
        </p:nvGrpSpPr>
        <p:grpSpPr>
          <a:xfrm>
            <a:off x="-2646071" y="-2"/>
            <a:ext cx="2565578" cy="2986711"/>
            <a:chOff x="-2400150" y="-2"/>
            <a:chExt cx="2327138" cy="2708921"/>
          </a:xfrm>
        </p:grpSpPr>
        <p:sp>
          <p:nvSpPr>
            <p:cNvPr id="10" name="Rechteck 9">
              <a:extLst>
                <a:ext uri="{FF2B5EF4-FFF2-40B4-BE49-F238E27FC236}">
                  <a16:creationId xmlns:a16="http://schemas.microsoft.com/office/drawing/2014/main" id="{EE2D4DF9-E395-9780-B7AD-D5545A13F831}"/>
                </a:ext>
              </a:extLst>
            </p:cNvPr>
            <p:cNvSpPr/>
            <p:nvPr userDrawn="1"/>
          </p:nvSpPr>
          <p:spPr>
            <a:xfrm>
              <a:off x="-2400150" y="-2"/>
              <a:ext cx="2327138" cy="27089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r>
                <a:rPr lang="de-DE" sz="1323" b="1" dirty="0">
                  <a:latin typeface="Arial" panose="020B0604020202020204" pitchFamily="34" charset="0"/>
                </a:rPr>
                <a:t>INFO:</a:t>
              </a:r>
            </a:p>
            <a:p>
              <a:pPr algn="l"/>
              <a:r>
                <a:rPr lang="de-DE" sz="1323" dirty="0">
                  <a:latin typeface="Arial" panose="020B0604020202020204" pitchFamily="34" charset="0"/>
                </a:rPr>
                <a:t>Die grafischen Elemente und der Titel dürfen nur in den markierten Farben eingefärbt werden: </a:t>
              </a: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r>
                <a:rPr lang="de-DE" sz="1323" dirty="0">
                  <a:latin typeface="Arial" panose="020B0604020202020204" pitchFamily="34" charset="0"/>
                </a:rPr>
                <a:t>Zum Einfärben der Elemente markieren Sie diese und  wählen die entsprechende Farbe als Füllung aus.</a:t>
              </a:r>
            </a:p>
          </p:txBody>
        </p:sp>
        <p:grpSp>
          <p:nvGrpSpPr>
            <p:cNvPr id="11" name="Gruppieren 10">
              <a:extLst>
                <a:ext uri="{FF2B5EF4-FFF2-40B4-BE49-F238E27FC236}">
                  <a16:creationId xmlns:a16="http://schemas.microsoft.com/office/drawing/2014/main" id="{F2994CFC-6676-BCD9-AFBB-7E0FB6D67207}"/>
                </a:ext>
              </a:extLst>
            </p:cNvPr>
            <p:cNvGrpSpPr>
              <a:grpSpLocks noChangeAspect="1"/>
            </p:cNvGrpSpPr>
            <p:nvPr userDrawn="1"/>
          </p:nvGrpSpPr>
          <p:grpSpPr>
            <a:xfrm>
              <a:off x="-2321891" y="1052736"/>
              <a:ext cx="2088000" cy="540000"/>
              <a:chOff x="-2226581" y="2060848"/>
              <a:chExt cx="2088000" cy="540000"/>
            </a:xfrm>
          </p:grpSpPr>
          <p:grpSp>
            <p:nvGrpSpPr>
              <p:cNvPr id="13" name="Gruppieren 12">
                <a:extLst>
                  <a:ext uri="{FF2B5EF4-FFF2-40B4-BE49-F238E27FC236}">
                    <a16:creationId xmlns:a16="http://schemas.microsoft.com/office/drawing/2014/main" id="{C24B8529-A5F4-758E-C779-0CA907150A39}"/>
                  </a:ext>
                </a:extLst>
              </p:cNvPr>
              <p:cNvGrpSpPr/>
              <p:nvPr userDrawn="1"/>
            </p:nvGrpSpPr>
            <p:grpSpPr>
              <a:xfrm>
                <a:off x="-2226581" y="2060848"/>
                <a:ext cx="2088000" cy="540000"/>
                <a:chOff x="-2226581" y="2060848"/>
                <a:chExt cx="2088000" cy="540000"/>
              </a:xfrm>
            </p:grpSpPr>
            <p:sp>
              <p:nvSpPr>
                <p:cNvPr id="18" name="Rechteck 17">
                  <a:extLst>
                    <a:ext uri="{FF2B5EF4-FFF2-40B4-BE49-F238E27FC236}">
                      <a16:creationId xmlns:a16="http://schemas.microsoft.com/office/drawing/2014/main" id="{7BAFA2EA-4772-631D-A2DF-854B0781765A}"/>
                    </a:ext>
                  </a:extLst>
                </p:cNvPr>
                <p:cNvSpPr/>
                <p:nvPr userDrawn="1"/>
              </p:nvSpPr>
              <p:spPr>
                <a:xfrm>
                  <a:off x="-2226581" y="2060848"/>
                  <a:ext cx="2088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pic>
              <p:nvPicPr>
                <p:cNvPr id="19" name="Grafik 18">
                  <a:extLst>
                    <a:ext uri="{FF2B5EF4-FFF2-40B4-BE49-F238E27FC236}">
                      <a16:creationId xmlns:a16="http://schemas.microsoft.com/office/drawing/2014/main" id="{88958E5C-0220-2250-925B-7FBDDC4856BB}"/>
                    </a:ext>
                  </a:extLst>
                </p:cNvPr>
                <p:cNvPicPr>
                  <a:picLocks noChangeAspect="1"/>
                </p:cNvPicPr>
                <p:nvPr userDrawn="1"/>
              </p:nvPicPr>
              <p:blipFill rotWithShape="1">
                <a:blip r:embed="rId2"/>
                <a:srcRect b="65087"/>
                <a:stretch/>
              </p:blipFill>
              <p:spPr>
                <a:xfrm>
                  <a:off x="-2139977" y="2101356"/>
                  <a:ext cx="1914792" cy="458984"/>
                </a:xfrm>
                <a:prstGeom prst="rect">
                  <a:avLst/>
                </a:prstGeom>
              </p:spPr>
            </p:pic>
          </p:grpSp>
          <p:sp>
            <p:nvSpPr>
              <p:cNvPr id="14" name="Rechteck 13">
                <a:extLst>
                  <a:ext uri="{FF2B5EF4-FFF2-40B4-BE49-F238E27FC236}">
                    <a16:creationId xmlns:a16="http://schemas.microsoft.com/office/drawing/2014/main" id="{6C3A7D81-BC38-3A58-9F3E-EB0DD4EF938A}"/>
                  </a:ext>
                </a:extLst>
              </p:cNvPr>
              <p:cNvSpPr/>
              <p:nvPr userDrawn="1"/>
            </p:nvSpPr>
            <p:spPr>
              <a:xfrm>
                <a:off x="-1018300" y="2341124"/>
                <a:ext cx="82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grpSp>
      </p:grpSp>
      <p:pic>
        <p:nvPicPr>
          <p:cNvPr id="4" name="Grafik 3" descr="Ein Bild, das Text enthält.&#10;&#10;Automatisch generierte Beschreibung">
            <a:extLst>
              <a:ext uri="{FF2B5EF4-FFF2-40B4-BE49-F238E27FC236}">
                <a16:creationId xmlns:a16="http://schemas.microsoft.com/office/drawing/2014/main" id="{91DFE515-EA77-6B57-CBE4-61F0317A68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88052" y="5798"/>
            <a:ext cx="2256358" cy="1124700"/>
          </a:xfrm>
          <a:prstGeom prst="rect">
            <a:avLst/>
          </a:prstGeom>
        </p:spPr>
      </p:pic>
      <p:sp>
        <p:nvSpPr>
          <p:cNvPr id="6" name="Foliennummernplatzhalter 5" hidden="1">
            <a:extLst>
              <a:ext uri="{FF2B5EF4-FFF2-40B4-BE49-F238E27FC236}">
                <a16:creationId xmlns:a16="http://schemas.microsoft.com/office/drawing/2014/main" id="{2B7E69D7-F919-50DE-1528-5CDD7AC805E4}"/>
              </a:ext>
            </a:extLst>
          </p:cNvPr>
          <p:cNvSpPr>
            <a:spLocks noGrp="1"/>
          </p:cNvSpPr>
          <p:nvPr>
            <p:ph type="sldNum" sz="quarter" idx="4"/>
          </p:nvPr>
        </p:nvSpPr>
        <p:spPr>
          <a:xfrm>
            <a:off x="-119066" y="-119075"/>
            <a:ext cx="3969" cy="3969"/>
          </a:xfrm>
          <a:prstGeom prst="rect">
            <a:avLst/>
          </a:prstGeom>
        </p:spPr>
        <p:txBody>
          <a:bodyPr vert="horz" lIns="0" tIns="0" rIns="0" bIns="0" rtlCol="0" anchor="b" anchorCtr="0"/>
          <a:lstStyle>
            <a:lvl1pPr algn="l">
              <a:defRPr sz="110" b="0">
                <a:solidFill>
                  <a:schemeClr val="tx1"/>
                </a:solidFill>
              </a:defRPr>
            </a:lvl1pPr>
          </a:lstStyle>
          <a:p>
            <a:fld id="{1F8F6C9E-DFB0-47BA-A580-000504CFD3E5}" type="slidenum">
              <a:rPr lang="de-DE" smtClean="0"/>
              <a:pPr/>
              <a:t>‹Nr.›</a:t>
            </a:fld>
            <a:endParaRPr lang="de-DE" dirty="0"/>
          </a:p>
        </p:txBody>
      </p:sp>
      <p:grpSp>
        <p:nvGrpSpPr>
          <p:cNvPr id="7" name="Gruppieren 6">
            <a:extLst>
              <a:ext uri="{FF2B5EF4-FFF2-40B4-BE49-F238E27FC236}">
                <a16:creationId xmlns:a16="http://schemas.microsoft.com/office/drawing/2014/main" id="{8A8718ED-BCC6-17FE-B12F-A3B938EDBA8D}"/>
              </a:ext>
            </a:extLst>
          </p:cNvPr>
          <p:cNvGrpSpPr/>
          <p:nvPr userDrawn="1"/>
        </p:nvGrpSpPr>
        <p:grpSpPr>
          <a:xfrm>
            <a:off x="-2646071" y="3255078"/>
            <a:ext cx="2565578" cy="2430966"/>
            <a:chOff x="-2400150" y="-2"/>
            <a:chExt cx="2327138" cy="2204865"/>
          </a:xfrm>
        </p:grpSpPr>
        <p:sp>
          <p:nvSpPr>
            <p:cNvPr id="8" name="Rechteck 7">
              <a:extLst>
                <a:ext uri="{FF2B5EF4-FFF2-40B4-BE49-F238E27FC236}">
                  <a16:creationId xmlns:a16="http://schemas.microsoft.com/office/drawing/2014/main" id="{42D75BCE-DB9F-1527-9439-C40FC5D2B208}"/>
                </a:ext>
              </a:extLst>
            </p:cNvPr>
            <p:cNvSpPr/>
            <p:nvPr userDrawn="1"/>
          </p:nvSpPr>
          <p:spPr>
            <a:xfrm>
              <a:off x="-2400150" y="-2"/>
              <a:ext cx="2327138" cy="22048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r>
                <a:rPr lang="de-DE" sz="1323" b="1" dirty="0">
                  <a:latin typeface="Arial" panose="020B0604020202020204" pitchFamily="34" charset="0"/>
                </a:rPr>
                <a:t>INFO (EN):</a:t>
              </a:r>
            </a:p>
            <a:p>
              <a:pPr algn="l"/>
              <a:r>
                <a:rPr lang="en-US" sz="1323" dirty="0">
                  <a:latin typeface="Arial" panose="020B0604020202020204" pitchFamily="34" charset="0"/>
                </a:rPr>
                <a:t>The graphic elements and the subtitle may only be </a:t>
              </a:r>
              <a:r>
                <a:rPr lang="en-US" sz="1323" dirty="0" err="1">
                  <a:latin typeface="Arial" panose="020B0604020202020204" pitchFamily="34" charset="0"/>
                </a:rPr>
                <a:t>coloured</a:t>
              </a:r>
              <a:r>
                <a:rPr lang="en-US" sz="1323" dirty="0">
                  <a:latin typeface="Arial" panose="020B0604020202020204" pitchFamily="34" charset="0"/>
                </a:rPr>
                <a:t> in the marked </a:t>
              </a:r>
              <a:r>
                <a:rPr lang="en-US" sz="1323" dirty="0" err="1">
                  <a:latin typeface="Arial" panose="020B0604020202020204" pitchFamily="34" charset="0"/>
                </a:rPr>
                <a:t>colours</a:t>
              </a:r>
              <a:r>
                <a:rPr lang="en-US" sz="1323" dirty="0">
                  <a:latin typeface="Arial" panose="020B0604020202020204" pitchFamily="34" charset="0"/>
                </a:rPr>
                <a:t>: </a:t>
              </a: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r>
                <a:rPr lang="en-US" sz="1323" dirty="0">
                  <a:latin typeface="Arial" panose="020B0604020202020204" pitchFamily="34" charset="0"/>
                </a:rPr>
                <a:t>To </a:t>
              </a:r>
              <a:r>
                <a:rPr lang="en-US" sz="1323" dirty="0" err="1">
                  <a:latin typeface="Arial" panose="020B0604020202020204" pitchFamily="34" charset="0"/>
                </a:rPr>
                <a:t>colour</a:t>
              </a:r>
              <a:r>
                <a:rPr lang="en-US" sz="1323" dirty="0">
                  <a:latin typeface="Arial" panose="020B0604020202020204" pitchFamily="34" charset="0"/>
                </a:rPr>
                <a:t> the elements, select them and choose the corresponding </a:t>
              </a:r>
              <a:r>
                <a:rPr lang="en-US" sz="1323" dirty="0" err="1">
                  <a:latin typeface="Arial" panose="020B0604020202020204" pitchFamily="34" charset="0"/>
                </a:rPr>
                <a:t>colour</a:t>
              </a:r>
              <a:r>
                <a:rPr lang="en-US" sz="1323" dirty="0">
                  <a:latin typeface="Arial" panose="020B0604020202020204" pitchFamily="34" charset="0"/>
                </a:rPr>
                <a:t> as a fill.</a:t>
              </a:r>
              <a:endParaRPr lang="de-DE" sz="1323" dirty="0">
                <a:latin typeface="Arial" panose="020B0604020202020204" pitchFamily="34" charset="0"/>
              </a:endParaRPr>
            </a:p>
          </p:txBody>
        </p:sp>
        <p:grpSp>
          <p:nvGrpSpPr>
            <p:cNvPr id="12" name="Gruppieren 11">
              <a:extLst>
                <a:ext uri="{FF2B5EF4-FFF2-40B4-BE49-F238E27FC236}">
                  <a16:creationId xmlns:a16="http://schemas.microsoft.com/office/drawing/2014/main" id="{07D0FE89-B711-23F5-F1B3-3F9976664D98}"/>
                </a:ext>
              </a:extLst>
            </p:cNvPr>
            <p:cNvGrpSpPr>
              <a:grpSpLocks noChangeAspect="1"/>
            </p:cNvGrpSpPr>
            <p:nvPr userDrawn="1"/>
          </p:nvGrpSpPr>
          <p:grpSpPr>
            <a:xfrm>
              <a:off x="-2321891" y="908719"/>
              <a:ext cx="2088000" cy="540000"/>
              <a:chOff x="-2226581" y="1916831"/>
              <a:chExt cx="2088000" cy="540000"/>
            </a:xfrm>
          </p:grpSpPr>
          <p:grpSp>
            <p:nvGrpSpPr>
              <p:cNvPr id="15" name="Gruppieren 14">
                <a:extLst>
                  <a:ext uri="{FF2B5EF4-FFF2-40B4-BE49-F238E27FC236}">
                    <a16:creationId xmlns:a16="http://schemas.microsoft.com/office/drawing/2014/main" id="{86ABDBE0-F3A2-63E5-8A72-3B1BB6B6FF78}"/>
                  </a:ext>
                </a:extLst>
              </p:cNvPr>
              <p:cNvGrpSpPr/>
              <p:nvPr userDrawn="1"/>
            </p:nvGrpSpPr>
            <p:grpSpPr>
              <a:xfrm>
                <a:off x="-2226581" y="1916831"/>
                <a:ext cx="2088000" cy="540000"/>
                <a:chOff x="-2226581" y="1916831"/>
                <a:chExt cx="2088000" cy="540000"/>
              </a:xfrm>
            </p:grpSpPr>
            <p:sp>
              <p:nvSpPr>
                <p:cNvPr id="17" name="Rechteck 16">
                  <a:extLst>
                    <a:ext uri="{FF2B5EF4-FFF2-40B4-BE49-F238E27FC236}">
                      <a16:creationId xmlns:a16="http://schemas.microsoft.com/office/drawing/2014/main" id="{2E0BEA31-AB98-9033-4596-686622456DD5}"/>
                    </a:ext>
                  </a:extLst>
                </p:cNvPr>
                <p:cNvSpPr/>
                <p:nvPr userDrawn="1"/>
              </p:nvSpPr>
              <p:spPr>
                <a:xfrm>
                  <a:off x="-2226581" y="1916831"/>
                  <a:ext cx="2088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pic>
              <p:nvPicPr>
                <p:cNvPr id="23" name="Grafik 22">
                  <a:extLst>
                    <a:ext uri="{FF2B5EF4-FFF2-40B4-BE49-F238E27FC236}">
                      <a16:creationId xmlns:a16="http://schemas.microsoft.com/office/drawing/2014/main" id="{072A293A-D462-445E-797B-5EDAF1B530A3}"/>
                    </a:ext>
                  </a:extLst>
                </p:cNvPr>
                <p:cNvPicPr>
                  <a:picLocks noChangeAspect="1"/>
                </p:cNvPicPr>
                <p:nvPr userDrawn="1"/>
              </p:nvPicPr>
              <p:blipFill rotWithShape="1">
                <a:blip r:embed="rId2"/>
                <a:srcRect b="65087"/>
                <a:stretch/>
              </p:blipFill>
              <p:spPr>
                <a:xfrm>
                  <a:off x="-2139977" y="1961902"/>
                  <a:ext cx="1914792" cy="458984"/>
                </a:xfrm>
                <a:prstGeom prst="rect">
                  <a:avLst/>
                </a:prstGeom>
              </p:spPr>
            </p:pic>
          </p:grpSp>
          <p:sp>
            <p:nvSpPr>
              <p:cNvPr id="16" name="Rechteck 15">
                <a:extLst>
                  <a:ext uri="{FF2B5EF4-FFF2-40B4-BE49-F238E27FC236}">
                    <a16:creationId xmlns:a16="http://schemas.microsoft.com/office/drawing/2014/main" id="{765B9646-6CFF-22AD-19F4-E17E43857FF4}"/>
                  </a:ext>
                </a:extLst>
              </p:cNvPr>
              <p:cNvSpPr/>
              <p:nvPr userDrawn="1"/>
            </p:nvSpPr>
            <p:spPr>
              <a:xfrm>
                <a:off x="-1018300" y="2197107"/>
                <a:ext cx="82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grpSp>
      </p:grpSp>
      <p:sp>
        <p:nvSpPr>
          <p:cNvPr id="24" name="Fußzeilenplatzhalter 23">
            <a:extLst>
              <a:ext uri="{FF2B5EF4-FFF2-40B4-BE49-F238E27FC236}">
                <a16:creationId xmlns:a16="http://schemas.microsoft.com/office/drawing/2014/main" id="{0431C2CC-C727-5345-734B-10EEA87BEA37}"/>
              </a:ext>
            </a:extLst>
          </p:cNvPr>
          <p:cNvSpPr>
            <a:spLocks noGrp="1"/>
          </p:cNvSpPr>
          <p:nvPr>
            <p:ph type="ftr" sz="quarter" idx="16"/>
          </p:nvPr>
        </p:nvSpPr>
        <p:spPr>
          <a:xfrm>
            <a:off x="1043734" y="6479965"/>
            <a:ext cx="3435782" cy="396961"/>
          </a:xfrm>
          <a:prstGeom prst="rect">
            <a:avLst/>
          </a:prstGeom>
        </p:spPr>
        <p:txBody>
          <a:bodyPr anchor="t"/>
          <a:lstStyle>
            <a:lvl1pPr>
              <a:defRPr sz="1200">
                <a:solidFill>
                  <a:schemeClr val="bg1"/>
                </a:solidFill>
              </a:defRPr>
            </a:lvl1pPr>
          </a:lstStyle>
          <a:p>
            <a:r>
              <a:rPr lang="en-US"/>
              <a:t>R.O.E. GmbH | Stand: 15.02.2024 Rev5</a:t>
            </a:r>
            <a:endParaRPr lang="de-DE" dirty="0"/>
          </a:p>
        </p:txBody>
      </p:sp>
    </p:spTree>
    <p:extLst>
      <p:ext uri="{BB962C8B-B14F-4D97-AF65-F5344CB8AC3E}">
        <p14:creationId xmlns:p14="http://schemas.microsoft.com/office/powerpoint/2010/main" val="2199079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700"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710195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7"/>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7"/>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1"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557795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8"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7"/>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984538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5"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774965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4"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13537168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3.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3">
            <a:alphaModFix amt="85000"/>
            <a:lum/>
          </a:blip>
          <a:srcRect/>
          <a:stretch>
            <a:fillRect t="-11000" b="-11000"/>
          </a:stretch>
        </a:blipFill>
        <a:effectLst/>
      </p:bgPr>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46BD69A-531B-8440-9045-6D3BD9E88E1F}"/>
              </a:ext>
            </a:extLst>
          </p:cNvPr>
          <p:cNvSpPr/>
          <p:nvPr userDrawn="1"/>
        </p:nvSpPr>
        <p:spPr>
          <a:xfrm>
            <a:off x="-1726" y="-2196"/>
            <a:ext cx="13444677" cy="360000"/>
          </a:xfrm>
          <a:custGeom>
            <a:avLst/>
            <a:gdLst>
              <a:gd name="connsiteX0" fmla="*/ 0 w 10693400"/>
              <a:gd name="connsiteY0" fmla="*/ 0 h 1346422"/>
              <a:gd name="connsiteX1" fmla="*/ 10693400 w 10693400"/>
              <a:gd name="connsiteY1" fmla="*/ 0 h 1346422"/>
              <a:gd name="connsiteX2" fmla="*/ 10693400 w 10693400"/>
              <a:gd name="connsiteY2" fmla="*/ 1346422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725533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70822 w 10693400"/>
              <a:gd name="connsiteY2" fmla="*/ 432022 h 1346422"/>
              <a:gd name="connsiteX3" fmla="*/ 0 w 10693400"/>
              <a:gd name="connsiteY3" fmla="*/ 1346422 h 1346422"/>
              <a:gd name="connsiteX4" fmla="*/ 0 w 10693400"/>
              <a:gd name="connsiteY4" fmla="*/ 0 h 1346422"/>
              <a:gd name="connsiteX0" fmla="*/ 0 w 10704689"/>
              <a:gd name="connsiteY0" fmla="*/ 0 h 1346422"/>
              <a:gd name="connsiteX1" fmla="*/ 10693400 w 10704689"/>
              <a:gd name="connsiteY1" fmla="*/ 0 h 1346422"/>
              <a:gd name="connsiteX2" fmla="*/ 10704689 w 10704689"/>
              <a:gd name="connsiteY2" fmla="*/ 420733 h 1346422"/>
              <a:gd name="connsiteX3" fmla="*/ 0 w 10704689"/>
              <a:gd name="connsiteY3" fmla="*/ 1346422 h 1346422"/>
              <a:gd name="connsiteX4" fmla="*/ 0 w 10704689"/>
              <a:gd name="connsiteY4" fmla="*/ 0 h 1346422"/>
              <a:gd name="connsiteX0" fmla="*/ 0 w 10693400"/>
              <a:gd name="connsiteY0" fmla="*/ 0 h 1346422"/>
              <a:gd name="connsiteX1" fmla="*/ 10693400 w 10693400"/>
              <a:gd name="connsiteY1" fmla="*/ 0 h 1346422"/>
              <a:gd name="connsiteX2" fmla="*/ 10693400 w 10693400"/>
              <a:gd name="connsiteY2" fmla="*/ 443311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677763 h 1346422"/>
              <a:gd name="connsiteX3" fmla="*/ 0 w 10693400"/>
              <a:gd name="connsiteY3" fmla="*/ 1346422 h 1346422"/>
              <a:gd name="connsiteX4" fmla="*/ 0 w 10693400"/>
              <a:gd name="connsiteY4" fmla="*/ 0 h 1346422"/>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14921 w 10708321"/>
              <a:gd name="connsiteY0" fmla="*/ 0 h 3337240"/>
              <a:gd name="connsiteX1" fmla="*/ 10708321 w 10708321"/>
              <a:gd name="connsiteY1" fmla="*/ 0 h 3337240"/>
              <a:gd name="connsiteX2" fmla="*/ 10708321 w 10708321"/>
              <a:gd name="connsiteY2" fmla="*/ 677763 h 3337240"/>
              <a:gd name="connsiteX3" fmla="*/ 633 w 10708321"/>
              <a:gd name="connsiteY3" fmla="*/ 3337240 h 3337240"/>
              <a:gd name="connsiteX4" fmla="*/ 14921 w 10708321"/>
              <a:gd name="connsiteY4" fmla="*/ 0 h 3337240"/>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0 w 10693400"/>
              <a:gd name="connsiteY0" fmla="*/ 0 h 3246746"/>
              <a:gd name="connsiteX1" fmla="*/ 10693400 w 10693400"/>
              <a:gd name="connsiteY1" fmla="*/ 0 h 3246746"/>
              <a:gd name="connsiteX2" fmla="*/ 10693400 w 10693400"/>
              <a:gd name="connsiteY2" fmla="*/ 677763 h 3246746"/>
              <a:gd name="connsiteX3" fmla="*/ 14287 w 10693400"/>
              <a:gd name="connsiteY3" fmla="*/ 3246746 h 3246746"/>
              <a:gd name="connsiteX4" fmla="*/ 0 w 10693400"/>
              <a:gd name="connsiteY4" fmla="*/ 0 h 3246746"/>
              <a:gd name="connsiteX0" fmla="*/ 1374 w 10694774"/>
              <a:gd name="connsiteY0" fmla="*/ 0 h 3246746"/>
              <a:gd name="connsiteX1" fmla="*/ 10694774 w 10694774"/>
              <a:gd name="connsiteY1" fmla="*/ 0 h 3246746"/>
              <a:gd name="connsiteX2" fmla="*/ 10694774 w 10694774"/>
              <a:gd name="connsiteY2" fmla="*/ 677763 h 3246746"/>
              <a:gd name="connsiteX3" fmla="*/ 1374 w 10694774"/>
              <a:gd name="connsiteY3" fmla="*/ 3246746 h 3246746"/>
              <a:gd name="connsiteX4" fmla="*/ 1374 w 10694774"/>
              <a:gd name="connsiteY4" fmla="*/ 0 h 3246746"/>
              <a:gd name="connsiteX0" fmla="*/ 1374 w 10694774"/>
              <a:gd name="connsiteY0" fmla="*/ 0 h 3518218"/>
              <a:gd name="connsiteX1" fmla="*/ 10694774 w 10694774"/>
              <a:gd name="connsiteY1" fmla="*/ 0 h 3518218"/>
              <a:gd name="connsiteX2" fmla="*/ 10694774 w 10694774"/>
              <a:gd name="connsiteY2" fmla="*/ 677763 h 3518218"/>
              <a:gd name="connsiteX3" fmla="*/ 1374 w 10694774"/>
              <a:gd name="connsiteY3" fmla="*/ 3518218 h 3518218"/>
              <a:gd name="connsiteX4" fmla="*/ 1374 w 10694774"/>
              <a:gd name="connsiteY4" fmla="*/ 0 h 3518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774" h="3518218">
                <a:moveTo>
                  <a:pt x="1374" y="0"/>
                </a:moveTo>
                <a:lnTo>
                  <a:pt x="10694774" y="0"/>
                </a:lnTo>
                <a:lnTo>
                  <a:pt x="10694774" y="677763"/>
                </a:lnTo>
                <a:lnTo>
                  <a:pt x="1374" y="3518218"/>
                </a:lnTo>
                <a:cubicBezTo>
                  <a:pt x="-3388" y="2466132"/>
                  <a:pt x="6136" y="1052086"/>
                  <a:pt x="1374" y="0"/>
                </a:cubicBezTo>
                <a:close/>
              </a:path>
            </a:pathLst>
          </a:custGeom>
          <a:solidFill>
            <a:srgbClr val="95C02A">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100"/>
          </a:p>
        </p:txBody>
      </p:sp>
      <p:sp>
        <p:nvSpPr>
          <p:cNvPr id="22" name="Titelplatzhalter 21"/>
          <p:cNvSpPr>
            <a:spLocks noGrp="1"/>
          </p:cNvSpPr>
          <p:nvPr>
            <p:ph type="title"/>
          </p:nvPr>
        </p:nvSpPr>
        <p:spPr>
          <a:xfrm>
            <a:off x="896196" y="252042"/>
            <a:ext cx="10645528" cy="1092182"/>
          </a:xfrm>
          <a:prstGeom prst="rect">
            <a:avLst/>
          </a:prstGeom>
        </p:spPr>
        <p:txBody>
          <a:bodyPr vert="horz" lIns="104306" tIns="52153" rIns="104306" bIns="52153" anchor="ctr">
            <a:normAutofit/>
          </a:bodyPr>
          <a:lstStyle/>
          <a:p>
            <a:r>
              <a:rPr kumimoji="0" lang="en-US" dirty="0"/>
              <a:t>Click to edit Master title style</a:t>
            </a:r>
          </a:p>
        </p:txBody>
      </p:sp>
      <p:sp>
        <p:nvSpPr>
          <p:cNvPr id="13" name="Textplatzhalter 12"/>
          <p:cNvSpPr>
            <a:spLocks noGrp="1"/>
          </p:cNvSpPr>
          <p:nvPr>
            <p:ph type="body" idx="1"/>
          </p:nvPr>
        </p:nvSpPr>
        <p:spPr>
          <a:xfrm>
            <a:off x="900678" y="1764294"/>
            <a:ext cx="11986630" cy="4990434"/>
          </a:xfrm>
          <a:prstGeom prst="rect">
            <a:avLst/>
          </a:prstGeom>
        </p:spPr>
        <p:txBody>
          <a:bodyPr vert="horz" lIns="104306" tIns="52153" rIns="104306" bIns="52153">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7" name="Rechteck 6"/>
          <p:cNvSpPr/>
          <p:nvPr/>
        </p:nvSpPr>
        <p:spPr bwMode="white">
          <a:xfrm>
            <a:off x="0" y="1361030"/>
            <a:ext cx="13442950" cy="3528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3" y="1617758"/>
            <a:ext cx="633590" cy="21600"/>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742456" y="1617757"/>
            <a:ext cx="12717086" cy="21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19" name="Rechteck 5">
            <a:extLst>
              <a:ext uri="{FF2B5EF4-FFF2-40B4-BE49-F238E27FC236}">
                <a16:creationId xmlns:a16="http://schemas.microsoft.com/office/drawing/2014/main" id="{5E8D123A-4BA5-4942-AB27-B0DA0ED60D78}"/>
              </a:ext>
            </a:extLst>
          </p:cNvPr>
          <p:cNvSpPr/>
          <p:nvPr userDrawn="1"/>
        </p:nvSpPr>
        <p:spPr>
          <a:xfrm flipH="1" flipV="1">
            <a:off x="2" y="7195476"/>
            <a:ext cx="13444679" cy="360000"/>
          </a:xfrm>
          <a:custGeom>
            <a:avLst/>
            <a:gdLst>
              <a:gd name="connsiteX0" fmla="*/ 0 w 10693400"/>
              <a:gd name="connsiteY0" fmla="*/ 0 h 1346422"/>
              <a:gd name="connsiteX1" fmla="*/ 10693400 w 10693400"/>
              <a:gd name="connsiteY1" fmla="*/ 0 h 1346422"/>
              <a:gd name="connsiteX2" fmla="*/ 10693400 w 10693400"/>
              <a:gd name="connsiteY2" fmla="*/ 1346422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725533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70822 w 10693400"/>
              <a:gd name="connsiteY2" fmla="*/ 432022 h 1346422"/>
              <a:gd name="connsiteX3" fmla="*/ 0 w 10693400"/>
              <a:gd name="connsiteY3" fmla="*/ 1346422 h 1346422"/>
              <a:gd name="connsiteX4" fmla="*/ 0 w 10693400"/>
              <a:gd name="connsiteY4" fmla="*/ 0 h 1346422"/>
              <a:gd name="connsiteX0" fmla="*/ 0 w 10704689"/>
              <a:gd name="connsiteY0" fmla="*/ 0 h 1346422"/>
              <a:gd name="connsiteX1" fmla="*/ 10693400 w 10704689"/>
              <a:gd name="connsiteY1" fmla="*/ 0 h 1346422"/>
              <a:gd name="connsiteX2" fmla="*/ 10704689 w 10704689"/>
              <a:gd name="connsiteY2" fmla="*/ 420733 h 1346422"/>
              <a:gd name="connsiteX3" fmla="*/ 0 w 10704689"/>
              <a:gd name="connsiteY3" fmla="*/ 1346422 h 1346422"/>
              <a:gd name="connsiteX4" fmla="*/ 0 w 10704689"/>
              <a:gd name="connsiteY4" fmla="*/ 0 h 1346422"/>
              <a:gd name="connsiteX0" fmla="*/ 0 w 10693400"/>
              <a:gd name="connsiteY0" fmla="*/ 0 h 1346422"/>
              <a:gd name="connsiteX1" fmla="*/ 10693400 w 10693400"/>
              <a:gd name="connsiteY1" fmla="*/ 0 h 1346422"/>
              <a:gd name="connsiteX2" fmla="*/ 10693400 w 10693400"/>
              <a:gd name="connsiteY2" fmla="*/ 443311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677763 h 1346422"/>
              <a:gd name="connsiteX3" fmla="*/ 0 w 10693400"/>
              <a:gd name="connsiteY3" fmla="*/ 1346422 h 1346422"/>
              <a:gd name="connsiteX4" fmla="*/ 0 w 10693400"/>
              <a:gd name="connsiteY4" fmla="*/ 0 h 1346422"/>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1375 w 10694775"/>
              <a:gd name="connsiteY0" fmla="*/ 0 h 3085710"/>
              <a:gd name="connsiteX1" fmla="*/ 10694775 w 10694775"/>
              <a:gd name="connsiteY1" fmla="*/ 0 h 3085710"/>
              <a:gd name="connsiteX2" fmla="*/ 10694775 w 10694775"/>
              <a:gd name="connsiteY2" fmla="*/ 677763 h 3085710"/>
              <a:gd name="connsiteX3" fmla="*/ 1374 w 10694775"/>
              <a:gd name="connsiteY3" fmla="*/ 3085710 h 3085710"/>
              <a:gd name="connsiteX4" fmla="*/ 1375 w 10694775"/>
              <a:gd name="connsiteY4" fmla="*/ 0 h 3085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775" h="3085710">
                <a:moveTo>
                  <a:pt x="1375" y="0"/>
                </a:moveTo>
                <a:lnTo>
                  <a:pt x="10694775" y="0"/>
                </a:lnTo>
                <a:lnTo>
                  <a:pt x="10694775" y="677763"/>
                </a:lnTo>
                <a:lnTo>
                  <a:pt x="1374" y="3085710"/>
                </a:lnTo>
                <a:cubicBezTo>
                  <a:pt x="-3388" y="2033624"/>
                  <a:pt x="6137" y="1052086"/>
                  <a:pt x="1375" y="0"/>
                </a:cubicBezTo>
                <a:close/>
              </a:path>
            </a:pathLst>
          </a:custGeom>
          <a:solidFill>
            <a:srgbClr val="7071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100"/>
          </a:p>
        </p:txBody>
      </p:sp>
      <p:sp>
        <p:nvSpPr>
          <p:cNvPr id="23" name="Foliennummernplatzhalter 22"/>
          <p:cNvSpPr>
            <a:spLocks noGrp="1"/>
          </p:cNvSpPr>
          <p:nvPr>
            <p:ph type="sldNum" sz="quarter" idx="4"/>
          </p:nvPr>
        </p:nvSpPr>
        <p:spPr>
          <a:xfrm>
            <a:off x="12338180" y="7214618"/>
            <a:ext cx="784173" cy="269546"/>
          </a:xfrm>
          <a:prstGeom prst="rect">
            <a:avLst/>
          </a:prstGeom>
          <a:noFill/>
        </p:spPr>
        <p:txBody>
          <a:bodyPr vert="horz" lIns="104306" tIns="52153" rIns="104306" bIns="52153" anchor="ctr" anchorCtr="0">
            <a:normAutofit/>
          </a:bodyPr>
          <a:lstStyle>
            <a:lvl1pPr algn="ctr" eaLnBrk="1" latinLnBrk="0" hangingPunct="1">
              <a:defRPr kumimoji="0" sz="1200" b="1">
                <a:solidFill>
                  <a:schemeClr val="bg1"/>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pic>
        <p:nvPicPr>
          <p:cNvPr id="11" name="Grafik 10">
            <a:extLst>
              <a:ext uri="{FF2B5EF4-FFF2-40B4-BE49-F238E27FC236}">
                <a16:creationId xmlns:a16="http://schemas.microsoft.com/office/drawing/2014/main" id="{786DEC53-553A-9744-BE52-21AEC5533B55}"/>
              </a:ext>
            </a:extLst>
          </p:cNvPr>
          <p:cNvPicPr>
            <a:picLocks noChangeAspect="1"/>
          </p:cNvPicPr>
          <p:nvPr userDrawn="1"/>
        </p:nvPicPr>
        <p:blipFill>
          <a:blip r:embed="rId44" cstate="email">
            <a:extLst>
              <a:ext uri="{28A0092B-C50C-407E-A947-70E740481C1C}">
                <a14:useLocalDpi xmlns:a14="http://schemas.microsoft.com/office/drawing/2010/main" val="0"/>
              </a:ext>
            </a:extLst>
          </a:blip>
          <a:stretch>
            <a:fillRect/>
          </a:stretch>
        </p:blipFill>
        <p:spPr>
          <a:xfrm>
            <a:off x="11813058" y="264733"/>
            <a:ext cx="1065600" cy="1062644"/>
          </a:xfrm>
          <a:prstGeom prst="rect">
            <a:avLst/>
          </a:prstGeom>
        </p:spPr>
      </p:pic>
    </p:spTree>
    <p:extLst>
      <p:ext uri="{BB962C8B-B14F-4D97-AF65-F5344CB8AC3E}">
        <p14:creationId xmlns:p14="http://schemas.microsoft.com/office/powerpoint/2010/main" val="253906390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 id="2147483741" r:id="rId31"/>
    <p:sldLayoutId id="2147483742" r:id="rId32"/>
    <p:sldLayoutId id="2147483743" r:id="rId33"/>
    <p:sldLayoutId id="2147483744" r:id="rId34"/>
    <p:sldLayoutId id="2147483745" r:id="rId35"/>
    <p:sldLayoutId id="2147483746" r:id="rId36"/>
    <p:sldLayoutId id="2147483747" r:id="rId37"/>
    <p:sldLayoutId id="2147483748" r:id="rId38"/>
    <p:sldLayoutId id="2147483749" r:id="rId39"/>
    <p:sldLayoutId id="2147483750" r:id="rId40"/>
    <p:sldLayoutId id="2147483709" r:id="rId41"/>
  </p:sldLayoutIdLst>
  <p:hf hdr="0" ftr="0" dt="0"/>
  <p:txStyles>
    <p:titleStyle>
      <a:lvl1pPr algn="l" rtl="0" eaLnBrk="1" latinLnBrk="0" hangingPunct="1">
        <a:spcBef>
          <a:spcPct val="0"/>
        </a:spcBef>
        <a:buNone/>
        <a:defRPr kumimoji="0" sz="24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rtl="0" eaLnBrk="1" latinLnBrk="0" hangingPunct="1">
        <a:spcBef>
          <a:spcPts val="798"/>
        </a:spcBef>
        <a:buClr>
          <a:schemeClr val="accent2"/>
        </a:buClr>
        <a:buSzPct val="60000"/>
        <a:buFontTx/>
        <a:buNone/>
        <a:defRPr kumimoji="0" sz="2000" b="1" kern="1200">
          <a:solidFill>
            <a:schemeClr val="tx1"/>
          </a:solidFill>
          <a:latin typeface="Arial" panose="020B0604020202020204" pitchFamily="34" charset="0"/>
          <a:ea typeface="+mn-ea"/>
          <a:cs typeface="Arial" panose="020B0604020202020204" pitchFamily="34" charset="0"/>
        </a:defRPr>
      </a:lvl1pPr>
      <a:lvl2pPr marL="730139" indent="-312917" algn="l" rtl="0" eaLnBrk="1" latinLnBrk="0" hangingPunct="1">
        <a:spcBef>
          <a:spcPts val="627"/>
        </a:spcBef>
        <a:buClr>
          <a:schemeClr val="accent1"/>
        </a:buClr>
        <a:buSzPct val="70000"/>
        <a:buFont typeface="Wingdings 2"/>
        <a:buChar char=""/>
        <a:defRPr kumimoji="0" sz="2000" kern="1200">
          <a:solidFill>
            <a:schemeClr val="tx1"/>
          </a:solidFill>
          <a:latin typeface="Arial" panose="020B0604020202020204" pitchFamily="34" charset="0"/>
          <a:ea typeface="+mn-ea"/>
          <a:cs typeface="Arial" panose="020B0604020202020204" pitchFamily="34" charset="0"/>
        </a:defRPr>
      </a:lvl2pPr>
      <a:lvl3pPr marL="1043056" indent="-260764" algn="l" rtl="0" eaLnBrk="1" latinLnBrk="0" hangingPunct="1">
        <a:spcBef>
          <a:spcPts val="570"/>
        </a:spcBef>
        <a:buClr>
          <a:schemeClr val="accent2"/>
        </a:buClr>
        <a:buSzPct val="75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3pPr>
      <a:lvl4pPr marL="1564584" indent="-260764" algn="l" rtl="0" eaLnBrk="1" latinLnBrk="0" hangingPunct="1">
        <a:spcBef>
          <a:spcPts val="456"/>
        </a:spcBef>
        <a:buClr>
          <a:schemeClr val="accent3"/>
        </a:buClr>
        <a:buSzPct val="7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4pPr>
      <a:lvl5pPr marL="2086112" indent="-260764" algn="l" rtl="0" eaLnBrk="1" latinLnBrk="0" hangingPunct="1">
        <a:spcBef>
          <a:spcPts val="456"/>
        </a:spcBef>
        <a:buClr>
          <a:schemeClr val="accent4"/>
        </a:buClr>
        <a:buSzPct val="6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2399029" indent="-260764" algn="l" rtl="0" eaLnBrk="1" latinLnBrk="0" hangingPunct="1">
        <a:spcBef>
          <a:spcPct val="20000"/>
        </a:spcBef>
        <a:buClr>
          <a:schemeClr val="accent1"/>
        </a:buClr>
        <a:buFont typeface="Wingdings"/>
        <a:buChar char="§"/>
        <a:defRPr kumimoji="0" sz="2100" kern="1200" baseline="0">
          <a:solidFill>
            <a:schemeClr val="tx1"/>
          </a:solidFill>
          <a:latin typeface="+mn-lt"/>
          <a:ea typeface="+mn-ea"/>
          <a:cs typeface="+mn-cs"/>
        </a:defRPr>
      </a:lvl6pPr>
      <a:lvl7pPr marL="2711946" indent="-260764" algn="l" rtl="0" eaLnBrk="1" latinLnBrk="0" hangingPunct="1">
        <a:spcBef>
          <a:spcPct val="20000"/>
        </a:spcBef>
        <a:buClr>
          <a:schemeClr val="accent2"/>
        </a:buClr>
        <a:buFont typeface="Wingdings"/>
        <a:buChar char="§"/>
        <a:defRPr kumimoji="0" sz="2100" kern="1200" baseline="0">
          <a:solidFill>
            <a:schemeClr val="tx1"/>
          </a:solidFill>
          <a:latin typeface="+mn-lt"/>
          <a:ea typeface="+mn-ea"/>
          <a:cs typeface="+mn-cs"/>
        </a:defRPr>
      </a:lvl7pPr>
      <a:lvl8pPr marL="3024863" indent="-260764" algn="l" rtl="0" eaLnBrk="1" latinLnBrk="0" hangingPunct="1">
        <a:spcBef>
          <a:spcPct val="20000"/>
        </a:spcBef>
        <a:buClr>
          <a:schemeClr val="accent3"/>
        </a:buClr>
        <a:buFont typeface="Wingdings"/>
        <a:buChar char="§"/>
        <a:defRPr kumimoji="0" sz="2100" kern="1200" baseline="0">
          <a:solidFill>
            <a:schemeClr val="tx1"/>
          </a:solidFill>
          <a:latin typeface="+mn-lt"/>
          <a:ea typeface="+mn-ea"/>
          <a:cs typeface="+mn-cs"/>
        </a:defRPr>
      </a:lvl8pPr>
      <a:lvl9pPr marL="3337779" indent="-260764" algn="l" rtl="0" eaLnBrk="1" latinLnBrk="0" hangingPunct="1">
        <a:spcBef>
          <a:spcPct val="20000"/>
        </a:spcBef>
        <a:buClr>
          <a:schemeClr val="accent4"/>
        </a:buClr>
        <a:buFont typeface="Wingdings"/>
        <a:buChar char="§"/>
        <a:defRPr kumimoji="0" sz="21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21528" algn="l" rtl="0" eaLnBrk="1" latinLnBrk="0" hangingPunct="1">
        <a:defRPr kumimoji="0" kern="1200">
          <a:solidFill>
            <a:schemeClr val="tx1"/>
          </a:solidFill>
          <a:latin typeface="+mn-lt"/>
          <a:ea typeface="+mn-ea"/>
          <a:cs typeface="+mn-cs"/>
        </a:defRPr>
      </a:lvl2pPr>
      <a:lvl3pPr marL="1043056" algn="l" rtl="0" eaLnBrk="1" latinLnBrk="0" hangingPunct="1">
        <a:defRPr kumimoji="0" kern="1200">
          <a:solidFill>
            <a:schemeClr val="tx1"/>
          </a:solidFill>
          <a:latin typeface="+mn-lt"/>
          <a:ea typeface="+mn-ea"/>
          <a:cs typeface="+mn-cs"/>
        </a:defRPr>
      </a:lvl3pPr>
      <a:lvl4pPr marL="1564584" algn="l" rtl="0" eaLnBrk="1" latinLnBrk="0" hangingPunct="1">
        <a:defRPr kumimoji="0" kern="1200">
          <a:solidFill>
            <a:schemeClr val="tx1"/>
          </a:solidFill>
          <a:latin typeface="+mn-lt"/>
          <a:ea typeface="+mn-ea"/>
          <a:cs typeface="+mn-cs"/>
        </a:defRPr>
      </a:lvl4pPr>
      <a:lvl5pPr marL="2086112" algn="l" rtl="0" eaLnBrk="1" latinLnBrk="0" hangingPunct="1">
        <a:defRPr kumimoji="0" kern="1200">
          <a:solidFill>
            <a:schemeClr val="tx1"/>
          </a:solidFill>
          <a:latin typeface="+mn-lt"/>
          <a:ea typeface="+mn-ea"/>
          <a:cs typeface="+mn-cs"/>
        </a:defRPr>
      </a:lvl5pPr>
      <a:lvl6pPr marL="2607640" algn="l" rtl="0" eaLnBrk="1" latinLnBrk="0" hangingPunct="1">
        <a:defRPr kumimoji="0" kern="1200">
          <a:solidFill>
            <a:schemeClr val="tx1"/>
          </a:solidFill>
          <a:latin typeface="+mn-lt"/>
          <a:ea typeface="+mn-ea"/>
          <a:cs typeface="+mn-cs"/>
        </a:defRPr>
      </a:lvl6pPr>
      <a:lvl7pPr marL="3129168" algn="l" rtl="0" eaLnBrk="1" latinLnBrk="0" hangingPunct="1">
        <a:defRPr kumimoji="0" kern="1200">
          <a:solidFill>
            <a:schemeClr val="tx1"/>
          </a:solidFill>
          <a:latin typeface="+mn-lt"/>
          <a:ea typeface="+mn-ea"/>
          <a:cs typeface="+mn-cs"/>
        </a:defRPr>
      </a:lvl7pPr>
      <a:lvl8pPr marL="3650696" algn="l" rtl="0" eaLnBrk="1" latinLnBrk="0" hangingPunct="1">
        <a:defRPr kumimoji="0" kern="1200">
          <a:solidFill>
            <a:schemeClr val="tx1"/>
          </a:solidFill>
          <a:latin typeface="+mn-lt"/>
          <a:ea typeface="+mn-ea"/>
          <a:cs typeface="+mn-cs"/>
        </a:defRPr>
      </a:lvl8pPr>
      <a:lvl9pPr marL="417222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wm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1C71C2D-4B2C-B5EF-9B94-3C801A3EC210}"/>
              </a:ext>
            </a:extLst>
          </p:cNvPr>
          <p:cNvSpPr>
            <a:spLocks noGrp="1"/>
          </p:cNvSpPr>
          <p:nvPr>
            <p:ph type="title"/>
          </p:nvPr>
        </p:nvSpPr>
        <p:spPr/>
        <p:txBody>
          <a:bodyPr/>
          <a:lstStyle/>
          <a:p>
            <a:r>
              <a:rPr lang="de-DE" sz="3600"/>
              <a:t>Unterweisungsmodul</a:t>
            </a:r>
            <a:endParaRPr lang="de-DE" dirty="0"/>
          </a:p>
        </p:txBody>
      </p:sp>
      <p:sp>
        <p:nvSpPr>
          <p:cNvPr id="2" name="Textplatzhalter 1">
            <a:extLst>
              <a:ext uri="{FF2B5EF4-FFF2-40B4-BE49-F238E27FC236}">
                <a16:creationId xmlns:a16="http://schemas.microsoft.com/office/drawing/2014/main" id="{7E616A24-E94E-E5F8-D0E8-85129BC24878}"/>
              </a:ext>
            </a:extLst>
          </p:cNvPr>
          <p:cNvSpPr>
            <a:spLocks noGrp="1"/>
          </p:cNvSpPr>
          <p:nvPr>
            <p:ph type="body" idx="1"/>
          </p:nvPr>
        </p:nvSpPr>
        <p:spPr/>
        <p:txBody>
          <a:bodyPr/>
          <a:lstStyle/>
          <a:p>
            <a:r>
              <a:rPr lang="de-DE" dirty="0"/>
              <a:t>Prüfung elektrischer Anlagen</a:t>
            </a:r>
          </a:p>
          <a:p>
            <a:endParaRPr lang="de-DE" dirty="0"/>
          </a:p>
        </p:txBody>
      </p:sp>
      <p:sp>
        <p:nvSpPr>
          <p:cNvPr id="7" name="Foliennummernplatzhalter 6">
            <a:extLst>
              <a:ext uri="{FF2B5EF4-FFF2-40B4-BE49-F238E27FC236}">
                <a16:creationId xmlns:a16="http://schemas.microsoft.com/office/drawing/2014/main" id="{D4FB4A08-3041-5F64-3A39-1DBD070EA36E}"/>
              </a:ext>
            </a:extLst>
          </p:cNvPr>
          <p:cNvSpPr>
            <a:spLocks noGrp="1"/>
          </p:cNvSpPr>
          <p:nvPr>
            <p:ph type="sldNum" sz="quarter" idx="4294967295"/>
          </p:nvPr>
        </p:nvSpPr>
        <p:spPr>
          <a:xfrm>
            <a:off x="0" y="7008813"/>
            <a:ext cx="396875" cy="198437"/>
          </a:xfrm>
        </p:spPr>
        <p:txBody>
          <a:bodyPr>
            <a:normAutofit fontScale="55000" lnSpcReduction="20000"/>
          </a:bodyPr>
          <a:lstStyle/>
          <a:p>
            <a:fld id="{1F8F6C9E-DFB0-47BA-A580-000504CFD3E5}" type="slidenum">
              <a:rPr lang="de-DE" smtClean="0"/>
              <a:pPr/>
              <a:t>1</a:t>
            </a:fld>
            <a:endParaRPr lang="de-DE" dirty="0"/>
          </a:p>
        </p:txBody>
      </p:sp>
      <p:sp>
        <p:nvSpPr>
          <p:cNvPr id="3" name="Fußzeilenplatzhalter 2">
            <a:extLst>
              <a:ext uri="{FF2B5EF4-FFF2-40B4-BE49-F238E27FC236}">
                <a16:creationId xmlns:a16="http://schemas.microsoft.com/office/drawing/2014/main" id="{AE18A110-A04D-2FFF-BB8B-6C722D885EE0}"/>
              </a:ext>
            </a:extLst>
          </p:cNvPr>
          <p:cNvSpPr>
            <a:spLocks noGrp="1"/>
          </p:cNvSpPr>
          <p:nvPr>
            <p:ph type="ftr" sz="quarter" idx="12"/>
          </p:nvPr>
        </p:nvSpPr>
        <p:spPr/>
        <p:txBody>
          <a:bodyPr/>
          <a:lstStyle/>
          <a:p>
            <a:r>
              <a:rPr lang="en-US" dirty="0"/>
              <a:t>R.O.E. GmbH | Stand: 04.2024 Rev6</a:t>
            </a:r>
          </a:p>
        </p:txBody>
      </p:sp>
    </p:spTree>
    <p:extLst>
      <p:ext uri="{BB962C8B-B14F-4D97-AF65-F5344CB8AC3E}">
        <p14:creationId xmlns:p14="http://schemas.microsoft.com/office/powerpoint/2010/main" val="204045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4FED5-34CA-C0EE-D1EC-73691FA3C04D}"/>
              </a:ext>
            </a:extLst>
          </p:cNvPr>
          <p:cNvSpPr>
            <a:spLocks noGrp="1"/>
          </p:cNvSpPr>
          <p:nvPr>
            <p:ph type="title"/>
          </p:nvPr>
        </p:nvSpPr>
        <p:spPr/>
        <p:txBody>
          <a:bodyPr/>
          <a:lstStyle/>
          <a:p>
            <a:r>
              <a:rPr lang="de-DE" dirty="0"/>
              <a:t>Besichtigen</a:t>
            </a:r>
          </a:p>
        </p:txBody>
      </p:sp>
      <p:sp>
        <p:nvSpPr>
          <p:cNvPr id="3" name="Foliennummernplatzhalter 2">
            <a:extLst>
              <a:ext uri="{FF2B5EF4-FFF2-40B4-BE49-F238E27FC236}">
                <a16:creationId xmlns:a16="http://schemas.microsoft.com/office/drawing/2014/main" id="{C0FD4368-276E-3CE6-59B7-5AE30C6051ED}"/>
              </a:ext>
            </a:extLst>
          </p:cNvPr>
          <p:cNvSpPr>
            <a:spLocks noGrp="1"/>
          </p:cNvSpPr>
          <p:nvPr>
            <p:ph type="sldNum" sz="quarter" idx="12"/>
          </p:nvPr>
        </p:nvSpPr>
        <p:spPr/>
        <p:txBody>
          <a:bodyPr>
            <a:normAutofit lnSpcReduction="10000"/>
          </a:bodyPr>
          <a:lstStyle/>
          <a:p>
            <a:fld id="{F0C94032-CD4C-4C25-B0C2-CEC720522D92}" type="slidenum">
              <a:rPr lang="en-US" smtClean="0"/>
              <a:pPr/>
              <a:t>10</a:t>
            </a:fld>
            <a:endParaRPr lang="en-US" dirty="0"/>
          </a:p>
        </p:txBody>
      </p:sp>
      <p:sp>
        <p:nvSpPr>
          <p:cNvPr id="4" name="Inhaltsplatzhalter 3">
            <a:extLst>
              <a:ext uri="{FF2B5EF4-FFF2-40B4-BE49-F238E27FC236}">
                <a16:creationId xmlns:a16="http://schemas.microsoft.com/office/drawing/2014/main" id="{53EE8812-B6AC-E1D2-3338-8A5FB44C891F}"/>
              </a:ext>
            </a:extLst>
          </p:cNvPr>
          <p:cNvSpPr>
            <a:spLocks noGrp="1"/>
          </p:cNvSpPr>
          <p:nvPr>
            <p:ph sz="quarter" idx="14"/>
          </p:nvPr>
        </p:nvSpPr>
        <p:spPr/>
        <p:txBody>
          <a:bodyPr>
            <a:normAutofit lnSpcReduction="10000"/>
          </a:bodyPr>
          <a:lstStyle/>
          <a:p>
            <a:r>
              <a:rPr lang="de-DE" dirty="0"/>
              <a:t>Schutzmaßnahmen allgemein</a:t>
            </a:r>
          </a:p>
          <a:p>
            <a:pPr lvl="1"/>
            <a:r>
              <a:rPr lang="de-DE" dirty="0"/>
              <a:t>Ist der Basisschutz aktiver Teile elektrischer Betriebsmittel gewährleistet?</a:t>
            </a:r>
          </a:p>
          <a:p>
            <a:pPr lvl="1"/>
            <a:r>
              <a:rPr lang="de-DE" dirty="0"/>
              <a:t>Ist der Fehlerschutz noch gewährleistet?</a:t>
            </a:r>
          </a:p>
          <a:p>
            <a:pPr lvl="1"/>
            <a:r>
              <a:rPr lang="de-DE" dirty="0"/>
              <a:t>Sind Erder, z. B. Fundamenterder, </a:t>
            </a:r>
            <a:r>
              <a:rPr lang="de-DE" dirty="0" err="1"/>
              <a:t>Blitzschutzerder</a:t>
            </a:r>
            <a:r>
              <a:rPr lang="de-DE" dirty="0"/>
              <a:t>, Erder von Antennenanlagen, Erder von Telefonanlagen, mit der Potenzialausgleichsschiene oder Haupterdungsschiene verbunden?</a:t>
            </a:r>
          </a:p>
          <a:p>
            <a:pPr lvl="1"/>
            <a:r>
              <a:rPr lang="de-DE" dirty="0"/>
              <a:t>Sind die zur Sicherstellung des Potenzialausgleichs erforderlichen Leiter, z. B. Hauptpotenzialausgleichsleiter, Hauptschutzleiter, Haupterdungsleiter und andere Erdungsleiter, mit der Potenzialausgleichsschiene oder Haupterdungsschiene verbunden?</a:t>
            </a:r>
          </a:p>
          <a:p>
            <a:pPr lvl="1"/>
            <a:r>
              <a:rPr lang="de-DE" dirty="0"/>
              <a:t>Sind elektrisch leitfähige Rohrsysteme, z. B. Gasinnenleitungen, Wasserverbrauchsleitungen, Abwasserleitungen, Rohre von Heizungs- und Klimaanlagen, mit der Potenzial- ausgleichsschiene oder Haupterdungsschiene verbunden?</a:t>
            </a:r>
          </a:p>
          <a:p>
            <a:pPr lvl="1"/>
            <a:r>
              <a:rPr lang="de-DE" dirty="0"/>
              <a:t>Sind Metallteile der Gebäudekonstruktion mit der Potenzialausgleichsschiene oder Haupterdungsschiene verbunden?</a:t>
            </a:r>
          </a:p>
          <a:p>
            <a:pPr lvl="1"/>
            <a:r>
              <a:rPr lang="de-DE" dirty="0"/>
              <a:t>Sind alle gleichzeitig berührbaren Körper, Schutzleiteranschlüsse und alle „fremden leitfähigen Teile“ mit dem örtlichen zusätzlichen Potenzialausgleich verbunden?</a:t>
            </a:r>
          </a:p>
        </p:txBody>
      </p:sp>
      <p:sp>
        <p:nvSpPr>
          <p:cNvPr id="7" name="Textfeld 6">
            <a:extLst>
              <a:ext uri="{FF2B5EF4-FFF2-40B4-BE49-F238E27FC236}">
                <a16:creationId xmlns:a16="http://schemas.microsoft.com/office/drawing/2014/main" id="{64F94A1F-1669-92A1-03D7-B5F811570158}"/>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613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4FED5-34CA-C0EE-D1EC-73691FA3C04D}"/>
              </a:ext>
            </a:extLst>
          </p:cNvPr>
          <p:cNvSpPr>
            <a:spLocks noGrp="1"/>
          </p:cNvSpPr>
          <p:nvPr>
            <p:ph type="title"/>
          </p:nvPr>
        </p:nvSpPr>
        <p:spPr/>
        <p:txBody>
          <a:bodyPr/>
          <a:lstStyle/>
          <a:p>
            <a:r>
              <a:rPr lang="de-DE" dirty="0"/>
              <a:t>Besichtigen</a:t>
            </a:r>
          </a:p>
        </p:txBody>
      </p:sp>
      <p:sp>
        <p:nvSpPr>
          <p:cNvPr id="3" name="Foliennummernplatzhalter 2">
            <a:extLst>
              <a:ext uri="{FF2B5EF4-FFF2-40B4-BE49-F238E27FC236}">
                <a16:creationId xmlns:a16="http://schemas.microsoft.com/office/drawing/2014/main" id="{C0FD4368-276E-3CE6-59B7-5AE30C6051ED}"/>
              </a:ext>
            </a:extLst>
          </p:cNvPr>
          <p:cNvSpPr>
            <a:spLocks noGrp="1"/>
          </p:cNvSpPr>
          <p:nvPr>
            <p:ph type="sldNum" sz="quarter" idx="12"/>
          </p:nvPr>
        </p:nvSpPr>
        <p:spPr/>
        <p:txBody>
          <a:bodyPr>
            <a:normAutofit lnSpcReduction="10000"/>
          </a:bodyPr>
          <a:lstStyle/>
          <a:p>
            <a:fld id="{F0C94032-CD4C-4C25-B0C2-CEC720522D92}" type="slidenum">
              <a:rPr lang="en-US" smtClean="0"/>
              <a:pPr/>
              <a:t>11</a:t>
            </a:fld>
            <a:endParaRPr lang="en-US" dirty="0"/>
          </a:p>
        </p:txBody>
      </p:sp>
      <p:sp>
        <p:nvSpPr>
          <p:cNvPr id="4" name="Inhaltsplatzhalter 3">
            <a:extLst>
              <a:ext uri="{FF2B5EF4-FFF2-40B4-BE49-F238E27FC236}">
                <a16:creationId xmlns:a16="http://schemas.microsoft.com/office/drawing/2014/main" id="{53EE8812-B6AC-E1D2-3338-8A5FB44C891F}"/>
              </a:ext>
            </a:extLst>
          </p:cNvPr>
          <p:cNvSpPr>
            <a:spLocks noGrp="1"/>
          </p:cNvSpPr>
          <p:nvPr>
            <p:ph sz="quarter" idx="14"/>
          </p:nvPr>
        </p:nvSpPr>
        <p:spPr/>
        <p:txBody>
          <a:bodyPr>
            <a:normAutofit/>
          </a:bodyPr>
          <a:lstStyle/>
          <a:p>
            <a:r>
              <a:rPr lang="de-DE" dirty="0"/>
              <a:t>Schutzmaßnahmen mit Schutzleiter</a:t>
            </a:r>
          </a:p>
          <a:p>
            <a:pPr lvl="1"/>
            <a:r>
              <a:rPr lang="de-DE" dirty="0"/>
              <a:t>Weisen Schutzleiter, Erdungsleiter und Potenzialausgleichsleiter mindestens den geforderten Querschnitt auf?</a:t>
            </a:r>
          </a:p>
          <a:p>
            <a:pPr lvl="1"/>
            <a:r>
              <a:rPr lang="de-DE" dirty="0"/>
              <a:t>Sind Schutzleiter, Erdungsleiter und Potenzialausgleichsleiter fachgerecht verlegt und zuverlässig angeschlossen? </a:t>
            </a:r>
          </a:p>
          <a:p>
            <a:pPr lvl="1"/>
            <a:r>
              <a:rPr lang="de-DE" dirty="0"/>
              <a:t>Sind die Potenzialausgleichsverbindungen vollständig ausgeführt?</a:t>
            </a:r>
          </a:p>
          <a:p>
            <a:pPr lvl="1"/>
            <a:r>
              <a:rPr lang="de-DE" dirty="0"/>
              <a:t>Sind Schutzleiter und Schutzleiteranschlüsse entsprechend den Errichtungsnormen gekennzeichnet?</a:t>
            </a:r>
          </a:p>
          <a:p>
            <a:pPr lvl="1"/>
            <a:r>
              <a:rPr lang="de-DE" dirty="0"/>
              <a:t>Sind Schutzleiter und Außenleiter nicht miteinander verbunden oder verwechselt?</a:t>
            </a:r>
          </a:p>
          <a:p>
            <a:pPr lvl="1"/>
            <a:r>
              <a:rPr lang="de-DE" dirty="0"/>
              <a:t>Sind Schutzleiter und Neutralleiter nicht miteinander verwechselt?</a:t>
            </a:r>
          </a:p>
          <a:p>
            <a:pPr lvl="1"/>
            <a:r>
              <a:rPr lang="de-DE" dirty="0"/>
              <a:t>Sind für Schutzleiter und Neutralleiter die Festlegungen über Kennzeichnung, Anschluss- stellen und Trennstellen eingehalten?</a:t>
            </a:r>
          </a:p>
        </p:txBody>
      </p:sp>
      <p:sp>
        <p:nvSpPr>
          <p:cNvPr id="7" name="Textfeld 6">
            <a:extLst>
              <a:ext uri="{FF2B5EF4-FFF2-40B4-BE49-F238E27FC236}">
                <a16:creationId xmlns:a16="http://schemas.microsoft.com/office/drawing/2014/main" id="{928A7B79-25E8-FD19-0C80-87B5DEB82974}"/>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7994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4FED5-34CA-C0EE-D1EC-73691FA3C04D}"/>
              </a:ext>
            </a:extLst>
          </p:cNvPr>
          <p:cNvSpPr>
            <a:spLocks noGrp="1"/>
          </p:cNvSpPr>
          <p:nvPr>
            <p:ph type="title"/>
          </p:nvPr>
        </p:nvSpPr>
        <p:spPr/>
        <p:txBody>
          <a:bodyPr/>
          <a:lstStyle/>
          <a:p>
            <a:r>
              <a:rPr lang="de-DE" dirty="0"/>
              <a:t>Besichtigen</a:t>
            </a:r>
          </a:p>
        </p:txBody>
      </p:sp>
      <p:sp>
        <p:nvSpPr>
          <p:cNvPr id="3" name="Foliennummernplatzhalter 2">
            <a:extLst>
              <a:ext uri="{FF2B5EF4-FFF2-40B4-BE49-F238E27FC236}">
                <a16:creationId xmlns:a16="http://schemas.microsoft.com/office/drawing/2014/main" id="{C0FD4368-276E-3CE6-59B7-5AE30C6051ED}"/>
              </a:ext>
            </a:extLst>
          </p:cNvPr>
          <p:cNvSpPr>
            <a:spLocks noGrp="1"/>
          </p:cNvSpPr>
          <p:nvPr>
            <p:ph type="sldNum" sz="quarter" idx="12"/>
          </p:nvPr>
        </p:nvSpPr>
        <p:spPr/>
        <p:txBody>
          <a:bodyPr>
            <a:normAutofit lnSpcReduction="10000"/>
          </a:bodyPr>
          <a:lstStyle/>
          <a:p>
            <a:fld id="{F0C94032-CD4C-4C25-B0C2-CEC720522D92}" type="slidenum">
              <a:rPr lang="en-US" smtClean="0"/>
              <a:pPr/>
              <a:t>12</a:t>
            </a:fld>
            <a:endParaRPr lang="en-US" dirty="0"/>
          </a:p>
        </p:txBody>
      </p:sp>
      <p:sp>
        <p:nvSpPr>
          <p:cNvPr id="4" name="Inhaltsplatzhalter 3">
            <a:extLst>
              <a:ext uri="{FF2B5EF4-FFF2-40B4-BE49-F238E27FC236}">
                <a16:creationId xmlns:a16="http://schemas.microsoft.com/office/drawing/2014/main" id="{53EE8812-B6AC-E1D2-3338-8A5FB44C891F}"/>
              </a:ext>
            </a:extLst>
          </p:cNvPr>
          <p:cNvSpPr>
            <a:spLocks noGrp="1"/>
          </p:cNvSpPr>
          <p:nvPr>
            <p:ph sz="quarter" idx="14"/>
          </p:nvPr>
        </p:nvSpPr>
        <p:spPr/>
        <p:txBody>
          <a:bodyPr>
            <a:normAutofit/>
          </a:bodyPr>
          <a:lstStyle/>
          <a:p>
            <a:r>
              <a:rPr lang="de-DE" dirty="0"/>
              <a:t>Schutzmaßnahmen mit Schutzleiter </a:t>
            </a:r>
          </a:p>
          <a:p>
            <a:pPr lvl="1"/>
            <a:r>
              <a:rPr lang="de-DE" dirty="0"/>
              <a:t>Können die Schutzkontakte der Steckvorrichtungen wirksam sein? </a:t>
            </a:r>
          </a:p>
          <a:p>
            <a:pPr lvl="1"/>
            <a:r>
              <a:rPr lang="de-DE" dirty="0"/>
              <a:t>Sind in Schutzleitern und PEN-Leitern keine Überstrom-Schutzeinrichtungen vorhanden?</a:t>
            </a:r>
          </a:p>
          <a:p>
            <a:pPr lvl="1"/>
            <a:r>
              <a:rPr lang="de-DE" dirty="0"/>
              <a:t>Sind Schutzleiter und PEN-Leiter für sich allein nicht schaltbar?</a:t>
            </a:r>
          </a:p>
          <a:p>
            <a:pPr lvl="1"/>
            <a:r>
              <a:rPr lang="de-DE" dirty="0"/>
              <a:t>Sind Schutzeinrichtungen, z. B. Überstrom-, Fehlerstrom-Schutzeinrichtungen, Isolationsüberwachungseinrichtungen, </a:t>
            </a:r>
            <a:r>
              <a:rPr lang="de-DE" dirty="0" err="1"/>
              <a:t>Überspannungsableiter</a:t>
            </a:r>
            <a:r>
              <a:rPr lang="de-DE" dirty="0"/>
              <a:t>, in der nach den Errichtungsnormen getroffenen Auswahl vorhanden bzw. für den gegebenen Einsatzzweck geeignet?</a:t>
            </a:r>
          </a:p>
          <a:p>
            <a:pPr lvl="1"/>
            <a:r>
              <a:rPr lang="de-DE" dirty="0"/>
              <a:t>Wurden die Schutzeinrichtungen auf die Betriebseigenschaften nachträglich installierter Verbraucher angepasst, z. B. RCD Typ B bei Einsatz nachträglich installierter Frequenzumrichter?</a:t>
            </a:r>
          </a:p>
          <a:p>
            <a:endParaRPr lang="de-DE" dirty="0"/>
          </a:p>
        </p:txBody>
      </p:sp>
      <p:sp>
        <p:nvSpPr>
          <p:cNvPr id="7" name="Textfeld 6">
            <a:extLst>
              <a:ext uri="{FF2B5EF4-FFF2-40B4-BE49-F238E27FC236}">
                <a16:creationId xmlns:a16="http://schemas.microsoft.com/office/drawing/2014/main" id="{E929B05D-DECD-63D0-A322-CBE23091954B}"/>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570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4FED5-34CA-C0EE-D1EC-73691FA3C04D}"/>
              </a:ext>
            </a:extLst>
          </p:cNvPr>
          <p:cNvSpPr>
            <a:spLocks noGrp="1"/>
          </p:cNvSpPr>
          <p:nvPr>
            <p:ph type="title"/>
          </p:nvPr>
        </p:nvSpPr>
        <p:spPr/>
        <p:txBody>
          <a:bodyPr/>
          <a:lstStyle/>
          <a:p>
            <a:r>
              <a:rPr lang="de-DE" dirty="0"/>
              <a:t>Besichtigen</a:t>
            </a:r>
          </a:p>
        </p:txBody>
      </p:sp>
      <p:sp>
        <p:nvSpPr>
          <p:cNvPr id="3" name="Foliennummernplatzhalter 2">
            <a:extLst>
              <a:ext uri="{FF2B5EF4-FFF2-40B4-BE49-F238E27FC236}">
                <a16:creationId xmlns:a16="http://schemas.microsoft.com/office/drawing/2014/main" id="{C0FD4368-276E-3CE6-59B7-5AE30C6051ED}"/>
              </a:ext>
            </a:extLst>
          </p:cNvPr>
          <p:cNvSpPr>
            <a:spLocks noGrp="1"/>
          </p:cNvSpPr>
          <p:nvPr>
            <p:ph type="sldNum" sz="quarter" idx="12"/>
          </p:nvPr>
        </p:nvSpPr>
        <p:spPr/>
        <p:txBody>
          <a:bodyPr>
            <a:normAutofit lnSpcReduction="10000"/>
          </a:bodyPr>
          <a:lstStyle/>
          <a:p>
            <a:fld id="{F0C94032-CD4C-4C25-B0C2-CEC720522D92}" type="slidenum">
              <a:rPr lang="en-US" smtClean="0"/>
              <a:pPr/>
              <a:t>13</a:t>
            </a:fld>
            <a:endParaRPr lang="en-US" dirty="0"/>
          </a:p>
        </p:txBody>
      </p:sp>
      <p:sp>
        <p:nvSpPr>
          <p:cNvPr id="4" name="Inhaltsplatzhalter 3">
            <a:extLst>
              <a:ext uri="{FF2B5EF4-FFF2-40B4-BE49-F238E27FC236}">
                <a16:creationId xmlns:a16="http://schemas.microsoft.com/office/drawing/2014/main" id="{53EE8812-B6AC-E1D2-3338-8A5FB44C891F}"/>
              </a:ext>
            </a:extLst>
          </p:cNvPr>
          <p:cNvSpPr>
            <a:spLocks noGrp="1"/>
          </p:cNvSpPr>
          <p:nvPr>
            <p:ph sz="quarter" idx="14"/>
          </p:nvPr>
        </p:nvSpPr>
        <p:spPr/>
        <p:txBody>
          <a:bodyPr>
            <a:normAutofit/>
          </a:bodyPr>
          <a:lstStyle/>
          <a:p>
            <a:r>
              <a:rPr lang="de-DE" dirty="0"/>
              <a:t>Schutzmaßnahmen ohne Schutzleiter</a:t>
            </a:r>
          </a:p>
          <a:p>
            <a:pPr lvl="1"/>
            <a:r>
              <a:rPr lang="de-DE" dirty="0"/>
              <a:t>Sind bei Schutzkleinspannung (SELV), Funktionskleinspannung mit sicherer Trennung (PELV) und Schutztrennung die Stromquellen, die Leitungen und die übrigen Betriebsmittel in der nach den Errichtungsnormen getroffenen Auswahl noch vorhanden?</a:t>
            </a:r>
          </a:p>
          <a:p>
            <a:pPr lvl="1"/>
            <a:r>
              <a:rPr lang="de-DE" dirty="0"/>
              <a:t>Sind Steckvorrichtungen von Betriebsmitteln, die für Schutzkleinspannung oder Funktionskleinspannung mit sicherer Trennung vorgesehen sind, nicht an andere Spannungsquellen anschließbar?</a:t>
            </a:r>
          </a:p>
          <a:p>
            <a:pPr lvl="1"/>
            <a:r>
              <a:rPr lang="de-DE" dirty="0"/>
              <a:t>Sind bei Schutzkleinspannungsstromkreisen aktive Teile weder mit Erde, mit Schutzleitern oder mit aktiven Teilen anderer Stromkreise verbunden?</a:t>
            </a:r>
          </a:p>
          <a:p>
            <a:pPr lvl="1"/>
            <a:r>
              <a:rPr lang="de-DE" dirty="0"/>
              <a:t>Sind bei Schutzkleinspannungsstromkreisen Körper nicht absichtlich mit Erde, mit dem Schutzleiter oder Körper anderer Stromkreise verbunden?</a:t>
            </a:r>
          </a:p>
          <a:p>
            <a:pPr lvl="1"/>
            <a:r>
              <a:rPr lang="de-DE" dirty="0"/>
              <a:t>Sind bei Schutztrennung die aktiven Teile des Sekundärstromkreises weder mit einem anderen Stromkreis noch mit dem Erdpotenzial verbunden und auch von anderen Stromkreisen sicher getrennt?</a:t>
            </a:r>
          </a:p>
        </p:txBody>
      </p:sp>
      <p:sp>
        <p:nvSpPr>
          <p:cNvPr id="7" name="Textfeld 6">
            <a:extLst>
              <a:ext uri="{FF2B5EF4-FFF2-40B4-BE49-F238E27FC236}">
                <a16:creationId xmlns:a16="http://schemas.microsoft.com/office/drawing/2014/main" id="{92490EBF-36F5-E12B-1A9B-F4124C4F066B}"/>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044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4FED5-34CA-C0EE-D1EC-73691FA3C04D}"/>
              </a:ext>
            </a:extLst>
          </p:cNvPr>
          <p:cNvSpPr>
            <a:spLocks noGrp="1"/>
          </p:cNvSpPr>
          <p:nvPr>
            <p:ph type="title"/>
          </p:nvPr>
        </p:nvSpPr>
        <p:spPr/>
        <p:txBody>
          <a:bodyPr/>
          <a:lstStyle/>
          <a:p>
            <a:r>
              <a:rPr lang="de-DE" dirty="0"/>
              <a:t>Besichtigen</a:t>
            </a:r>
          </a:p>
        </p:txBody>
      </p:sp>
      <p:sp>
        <p:nvSpPr>
          <p:cNvPr id="3" name="Foliennummernplatzhalter 2">
            <a:extLst>
              <a:ext uri="{FF2B5EF4-FFF2-40B4-BE49-F238E27FC236}">
                <a16:creationId xmlns:a16="http://schemas.microsoft.com/office/drawing/2014/main" id="{C0FD4368-276E-3CE6-59B7-5AE30C6051ED}"/>
              </a:ext>
            </a:extLst>
          </p:cNvPr>
          <p:cNvSpPr>
            <a:spLocks noGrp="1"/>
          </p:cNvSpPr>
          <p:nvPr>
            <p:ph type="sldNum" sz="quarter" idx="12"/>
          </p:nvPr>
        </p:nvSpPr>
        <p:spPr/>
        <p:txBody>
          <a:bodyPr>
            <a:normAutofit lnSpcReduction="10000"/>
          </a:bodyPr>
          <a:lstStyle/>
          <a:p>
            <a:fld id="{F0C94032-CD4C-4C25-B0C2-CEC720522D92}" type="slidenum">
              <a:rPr lang="en-US" smtClean="0"/>
              <a:pPr/>
              <a:t>14</a:t>
            </a:fld>
            <a:endParaRPr lang="en-US" dirty="0"/>
          </a:p>
        </p:txBody>
      </p:sp>
      <p:sp>
        <p:nvSpPr>
          <p:cNvPr id="4" name="Inhaltsplatzhalter 3">
            <a:extLst>
              <a:ext uri="{FF2B5EF4-FFF2-40B4-BE49-F238E27FC236}">
                <a16:creationId xmlns:a16="http://schemas.microsoft.com/office/drawing/2014/main" id="{53EE8812-B6AC-E1D2-3338-8A5FB44C891F}"/>
              </a:ext>
            </a:extLst>
          </p:cNvPr>
          <p:cNvSpPr>
            <a:spLocks noGrp="1"/>
          </p:cNvSpPr>
          <p:nvPr>
            <p:ph sz="quarter" idx="14"/>
          </p:nvPr>
        </p:nvSpPr>
        <p:spPr/>
        <p:txBody>
          <a:bodyPr>
            <a:normAutofit/>
          </a:bodyPr>
          <a:lstStyle/>
          <a:p>
            <a:r>
              <a:rPr lang="de-DE" dirty="0"/>
              <a:t>Schutzmaßnahmen ohne Schutzleiter</a:t>
            </a:r>
          </a:p>
          <a:p>
            <a:pPr lvl="1"/>
            <a:r>
              <a:rPr lang="de-DE" dirty="0"/>
              <a:t>Kann bei zwingend vorgeschriebener Schutztrennung nur ein Verbrauchsmittel angeschlossen werden?</a:t>
            </a:r>
          </a:p>
          <a:p>
            <a:pPr lvl="1"/>
            <a:r>
              <a:rPr lang="de-DE" dirty="0"/>
              <a:t>Sind bei Schutztrennung mit mehr als einem Verbrauchsmittel die Körper durch </a:t>
            </a:r>
            <a:r>
              <a:rPr lang="de-DE" dirty="0" err="1"/>
              <a:t>ungeerdete</a:t>
            </a:r>
            <a:r>
              <a:rPr lang="de-DE" dirty="0"/>
              <a:t>, isolierte Potenzialausgleichsleiter untereinander verbunden?</a:t>
            </a:r>
          </a:p>
          <a:p>
            <a:pPr lvl="1"/>
            <a:r>
              <a:rPr lang="de-DE" dirty="0"/>
              <a:t>Sind leitfähige berührbare Teile von schutzisolierten Betriebsmitteln nicht an den Schutzleiter angeschlossen?</a:t>
            </a:r>
          </a:p>
          <a:p>
            <a:pPr lvl="1"/>
            <a:r>
              <a:rPr lang="de-DE" dirty="0"/>
              <a:t>Sind bei nichtleitenden Räumen die Körper so angeordnet, dass ein gleichzeitiges Berühren von zwei Körpern oder von einem Körper und einem leitfähigen Teil nicht möglich ist?</a:t>
            </a:r>
          </a:p>
        </p:txBody>
      </p:sp>
      <p:sp>
        <p:nvSpPr>
          <p:cNvPr id="7" name="Textfeld 6">
            <a:extLst>
              <a:ext uri="{FF2B5EF4-FFF2-40B4-BE49-F238E27FC236}">
                <a16:creationId xmlns:a16="http://schemas.microsoft.com/office/drawing/2014/main" id="{11E3FA74-0A12-BAE1-626D-AA3B2AAF33F6}"/>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271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4FED5-34CA-C0EE-D1EC-73691FA3C04D}"/>
              </a:ext>
            </a:extLst>
          </p:cNvPr>
          <p:cNvSpPr>
            <a:spLocks noGrp="1"/>
          </p:cNvSpPr>
          <p:nvPr>
            <p:ph type="title"/>
          </p:nvPr>
        </p:nvSpPr>
        <p:spPr/>
        <p:txBody>
          <a:bodyPr/>
          <a:lstStyle/>
          <a:p>
            <a:r>
              <a:rPr lang="de-DE" dirty="0"/>
              <a:t>Besichtigen</a:t>
            </a:r>
          </a:p>
        </p:txBody>
      </p:sp>
      <p:sp>
        <p:nvSpPr>
          <p:cNvPr id="3" name="Foliennummernplatzhalter 2">
            <a:extLst>
              <a:ext uri="{FF2B5EF4-FFF2-40B4-BE49-F238E27FC236}">
                <a16:creationId xmlns:a16="http://schemas.microsoft.com/office/drawing/2014/main" id="{C0FD4368-276E-3CE6-59B7-5AE30C6051ED}"/>
              </a:ext>
            </a:extLst>
          </p:cNvPr>
          <p:cNvSpPr>
            <a:spLocks noGrp="1"/>
          </p:cNvSpPr>
          <p:nvPr>
            <p:ph type="sldNum" sz="quarter" idx="12"/>
          </p:nvPr>
        </p:nvSpPr>
        <p:spPr/>
        <p:txBody>
          <a:bodyPr>
            <a:normAutofit lnSpcReduction="10000"/>
          </a:bodyPr>
          <a:lstStyle/>
          <a:p>
            <a:fld id="{F0C94032-CD4C-4C25-B0C2-CEC720522D92}" type="slidenum">
              <a:rPr lang="en-US" smtClean="0"/>
              <a:pPr/>
              <a:t>15</a:t>
            </a:fld>
            <a:endParaRPr lang="en-US" dirty="0"/>
          </a:p>
        </p:txBody>
      </p:sp>
      <p:sp>
        <p:nvSpPr>
          <p:cNvPr id="4" name="Inhaltsplatzhalter 3">
            <a:extLst>
              <a:ext uri="{FF2B5EF4-FFF2-40B4-BE49-F238E27FC236}">
                <a16:creationId xmlns:a16="http://schemas.microsoft.com/office/drawing/2014/main" id="{53EE8812-B6AC-E1D2-3338-8A5FB44C891F}"/>
              </a:ext>
            </a:extLst>
          </p:cNvPr>
          <p:cNvSpPr>
            <a:spLocks noGrp="1"/>
          </p:cNvSpPr>
          <p:nvPr>
            <p:ph sz="quarter" idx="14"/>
          </p:nvPr>
        </p:nvSpPr>
        <p:spPr/>
        <p:txBody>
          <a:bodyPr>
            <a:normAutofit/>
          </a:bodyPr>
          <a:lstStyle/>
          <a:p>
            <a:r>
              <a:rPr lang="de-DE" dirty="0"/>
              <a:t>Anlagenschutz</a:t>
            </a:r>
          </a:p>
          <a:p>
            <a:pPr lvl="1"/>
            <a:r>
              <a:rPr lang="de-DE" dirty="0"/>
              <a:t>Sind die vorhandenen Kabel, Leitungen und Stromschienen nach Strombelastbarkeit und Spannungsfall ausreichend dimensioniert?</a:t>
            </a:r>
          </a:p>
          <a:p>
            <a:pPr lvl="1"/>
            <a:r>
              <a:rPr lang="de-DE" dirty="0"/>
              <a:t>Entsprechen die Schutz- und Überwachungseinrichtungen den Anforderungen und sind diese richtig ausgewählt und eingestellt?</a:t>
            </a:r>
          </a:p>
          <a:p>
            <a:pPr lvl="1"/>
            <a:r>
              <a:rPr lang="de-DE" dirty="0"/>
              <a:t>Sind die Betriebsmittel unter Berücksichtigung der äußeren Einflüsse, beispielsweise der IP-Schutzart, richtig ausgewählt?</a:t>
            </a:r>
          </a:p>
          <a:p>
            <a:pPr lvl="1"/>
            <a:r>
              <a:rPr lang="de-DE" dirty="0"/>
              <a:t>Ist die IP-Schutzart gewährleistet?</a:t>
            </a:r>
          </a:p>
          <a:p>
            <a:pPr lvl="1"/>
            <a:r>
              <a:rPr lang="de-DE" dirty="0"/>
              <a:t>Sind die Leitungen ordnungsgemäß verlegt?</a:t>
            </a:r>
          </a:p>
        </p:txBody>
      </p:sp>
      <p:sp>
        <p:nvSpPr>
          <p:cNvPr id="7" name="Textfeld 6">
            <a:extLst>
              <a:ext uri="{FF2B5EF4-FFF2-40B4-BE49-F238E27FC236}">
                <a16:creationId xmlns:a16="http://schemas.microsoft.com/office/drawing/2014/main" id="{48704A1E-B102-FE27-B16F-240B1AC170AF}"/>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778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4FED5-34CA-C0EE-D1EC-73691FA3C04D}"/>
              </a:ext>
            </a:extLst>
          </p:cNvPr>
          <p:cNvSpPr>
            <a:spLocks noGrp="1"/>
          </p:cNvSpPr>
          <p:nvPr>
            <p:ph type="title"/>
          </p:nvPr>
        </p:nvSpPr>
        <p:spPr/>
        <p:txBody>
          <a:bodyPr/>
          <a:lstStyle/>
          <a:p>
            <a:r>
              <a:rPr lang="de-DE" dirty="0"/>
              <a:t>Besichtigen</a:t>
            </a:r>
          </a:p>
        </p:txBody>
      </p:sp>
      <p:sp>
        <p:nvSpPr>
          <p:cNvPr id="3" name="Foliennummernplatzhalter 2">
            <a:extLst>
              <a:ext uri="{FF2B5EF4-FFF2-40B4-BE49-F238E27FC236}">
                <a16:creationId xmlns:a16="http://schemas.microsoft.com/office/drawing/2014/main" id="{C0FD4368-276E-3CE6-59B7-5AE30C6051ED}"/>
              </a:ext>
            </a:extLst>
          </p:cNvPr>
          <p:cNvSpPr>
            <a:spLocks noGrp="1"/>
          </p:cNvSpPr>
          <p:nvPr>
            <p:ph type="sldNum" sz="quarter" idx="12"/>
          </p:nvPr>
        </p:nvSpPr>
        <p:spPr/>
        <p:txBody>
          <a:bodyPr>
            <a:normAutofit lnSpcReduction="10000"/>
          </a:bodyPr>
          <a:lstStyle/>
          <a:p>
            <a:fld id="{F0C94032-CD4C-4C25-B0C2-CEC720522D92}" type="slidenum">
              <a:rPr lang="en-US" smtClean="0"/>
              <a:pPr/>
              <a:t>16</a:t>
            </a:fld>
            <a:endParaRPr lang="en-US" dirty="0"/>
          </a:p>
        </p:txBody>
      </p:sp>
      <p:sp>
        <p:nvSpPr>
          <p:cNvPr id="4" name="Inhaltsplatzhalter 3">
            <a:extLst>
              <a:ext uri="{FF2B5EF4-FFF2-40B4-BE49-F238E27FC236}">
                <a16:creationId xmlns:a16="http://schemas.microsoft.com/office/drawing/2014/main" id="{53EE8812-B6AC-E1D2-3338-8A5FB44C891F}"/>
              </a:ext>
            </a:extLst>
          </p:cNvPr>
          <p:cNvSpPr>
            <a:spLocks noGrp="1"/>
          </p:cNvSpPr>
          <p:nvPr>
            <p:ph sz="quarter" idx="14"/>
          </p:nvPr>
        </p:nvSpPr>
        <p:spPr/>
        <p:txBody>
          <a:bodyPr>
            <a:normAutofit/>
          </a:bodyPr>
          <a:lstStyle/>
          <a:p>
            <a:r>
              <a:rPr lang="de-DE" dirty="0"/>
              <a:t>Anlagenschutz</a:t>
            </a:r>
          </a:p>
          <a:p>
            <a:pPr lvl="1"/>
            <a:r>
              <a:rPr lang="de-DE" dirty="0"/>
              <a:t>Sind alle elektrischen Verbindungen ordnungsgemäß ausgeführt?</a:t>
            </a:r>
          </a:p>
          <a:p>
            <a:pPr lvl="1"/>
            <a:r>
              <a:rPr lang="de-DE" dirty="0"/>
              <a:t>Ist der Schutz gegen thermische Einflüsse erforderlich bzw. vorhanden?</a:t>
            </a:r>
          </a:p>
          <a:p>
            <a:pPr lvl="1"/>
            <a:r>
              <a:rPr lang="de-DE" dirty="0"/>
              <a:t>Sind die Betriebsmittel gemäß den Festlegungen des Herstellers montiert, z. B. Einhaltung von Mindestabständen, Gebrauchslage, Umgebungstemperatur?</a:t>
            </a:r>
          </a:p>
          <a:p>
            <a:pPr lvl="1"/>
            <a:r>
              <a:rPr lang="de-DE" dirty="0"/>
              <a:t>Sind die Maßnahmen zur Sicherstellung des Brandschutzes, z. B. Brandschottungen und andere Vorkehrungen gegen die Ausbreitung von Feuer, vorhanden und wirksam?</a:t>
            </a:r>
          </a:p>
          <a:p>
            <a:pPr lvl="1"/>
            <a:r>
              <a:rPr lang="de-DE" dirty="0"/>
              <a:t>Sind Einrichtungen zur Unfallverhütung, z. B. Schutzvorrichtungen, Hilfsmittel und Sicherheitsschilder (hierzu gehören insbesondere: Hinweisschild „Nicht einschalten! Es wird gearbeitet.“, Erdungs- und Kurzschließvorrichtung, Notbeleuchtung (ggf. tragbar), NH-Sicherungs-Aufsteckgriff mit Stulpe, Helm mit Gesichtsschutz) vorhanden und in einem ordnungsgemäßen Zustand? </a:t>
            </a:r>
          </a:p>
        </p:txBody>
      </p:sp>
      <p:sp>
        <p:nvSpPr>
          <p:cNvPr id="7" name="Textfeld 6">
            <a:extLst>
              <a:ext uri="{FF2B5EF4-FFF2-40B4-BE49-F238E27FC236}">
                <a16:creationId xmlns:a16="http://schemas.microsoft.com/office/drawing/2014/main" id="{B3BE725E-DA02-BE49-41B9-89F81053DE7C}"/>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5397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4FED5-34CA-C0EE-D1EC-73691FA3C04D}"/>
              </a:ext>
            </a:extLst>
          </p:cNvPr>
          <p:cNvSpPr>
            <a:spLocks noGrp="1"/>
          </p:cNvSpPr>
          <p:nvPr>
            <p:ph type="title"/>
          </p:nvPr>
        </p:nvSpPr>
        <p:spPr/>
        <p:txBody>
          <a:bodyPr/>
          <a:lstStyle/>
          <a:p>
            <a:r>
              <a:rPr lang="de-DE" dirty="0"/>
              <a:t>Besichtigen</a:t>
            </a:r>
          </a:p>
        </p:txBody>
      </p:sp>
      <p:sp>
        <p:nvSpPr>
          <p:cNvPr id="3" name="Foliennummernplatzhalter 2">
            <a:extLst>
              <a:ext uri="{FF2B5EF4-FFF2-40B4-BE49-F238E27FC236}">
                <a16:creationId xmlns:a16="http://schemas.microsoft.com/office/drawing/2014/main" id="{C0FD4368-276E-3CE6-59B7-5AE30C6051ED}"/>
              </a:ext>
            </a:extLst>
          </p:cNvPr>
          <p:cNvSpPr>
            <a:spLocks noGrp="1"/>
          </p:cNvSpPr>
          <p:nvPr>
            <p:ph type="sldNum" sz="quarter" idx="12"/>
          </p:nvPr>
        </p:nvSpPr>
        <p:spPr/>
        <p:txBody>
          <a:bodyPr>
            <a:normAutofit lnSpcReduction="10000"/>
          </a:bodyPr>
          <a:lstStyle/>
          <a:p>
            <a:fld id="{F0C94032-CD4C-4C25-B0C2-CEC720522D92}" type="slidenum">
              <a:rPr lang="en-US" smtClean="0"/>
              <a:pPr/>
              <a:t>17</a:t>
            </a:fld>
            <a:endParaRPr lang="en-US" dirty="0"/>
          </a:p>
        </p:txBody>
      </p:sp>
      <p:sp>
        <p:nvSpPr>
          <p:cNvPr id="4" name="Inhaltsplatzhalter 3">
            <a:extLst>
              <a:ext uri="{FF2B5EF4-FFF2-40B4-BE49-F238E27FC236}">
                <a16:creationId xmlns:a16="http://schemas.microsoft.com/office/drawing/2014/main" id="{53EE8812-B6AC-E1D2-3338-8A5FB44C891F}"/>
              </a:ext>
            </a:extLst>
          </p:cNvPr>
          <p:cNvSpPr>
            <a:spLocks noGrp="1"/>
          </p:cNvSpPr>
          <p:nvPr>
            <p:ph sz="quarter" idx="14"/>
          </p:nvPr>
        </p:nvSpPr>
        <p:spPr/>
        <p:txBody>
          <a:bodyPr>
            <a:normAutofit/>
          </a:bodyPr>
          <a:lstStyle/>
          <a:p>
            <a:r>
              <a:rPr lang="de-DE" dirty="0"/>
              <a:t>Sind negative Veränderungen erkennbar?</a:t>
            </a:r>
          </a:p>
          <a:p>
            <a:pPr lvl="1"/>
            <a:r>
              <a:rPr lang="de-DE" dirty="0"/>
              <a:t>Sind Anzeichen thermischer Überbeanspruchung erkennbar, z. B. Verfärbungen oder Verformungen?</a:t>
            </a:r>
          </a:p>
          <a:p>
            <a:pPr lvl="1"/>
            <a:r>
              <a:rPr lang="de-DE" dirty="0"/>
              <a:t>Sind alle Abdeckungen vorhanden?</a:t>
            </a:r>
          </a:p>
          <a:p>
            <a:pPr lvl="1"/>
            <a:r>
              <a:rPr lang="de-DE" dirty="0"/>
              <a:t>Sind Manipulationen erkennbar?</a:t>
            </a:r>
          </a:p>
        </p:txBody>
      </p:sp>
      <p:sp>
        <p:nvSpPr>
          <p:cNvPr id="7" name="Textfeld 6">
            <a:extLst>
              <a:ext uri="{FF2B5EF4-FFF2-40B4-BE49-F238E27FC236}">
                <a16:creationId xmlns:a16="http://schemas.microsoft.com/office/drawing/2014/main" id="{F248482C-EBCD-8337-589D-4A3F6E737CB5}"/>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614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4FED5-34CA-C0EE-D1EC-73691FA3C04D}"/>
              </a:ext>
            </a:extLst>
          </p:cNvPr>
          <p:cNvSpPr>
            <a:spLocks noGrp="1"/>
          </p:cNvSpPr>
          <p:nvPr>
            <p:ph type="title"/>
          </p:nvPr>
        </p:nvSpPr>
        <p:spPr/>
        <p:txBody>
          <a:bodyPr/>
          <a:lstStyle/>
          <a:p>
            <a:r>
              <a:rPr lang="de-DE" dirty="0"/>
              <a:t>Besichtigen</a:t>
            </a:r>
          </a:p>
        </p:txBody>
      </p:sp>
      <p:sp>
        <p:nvSpPr>
          <p:cNvPr id="3" name="Foliennummernplatzhalter 2">
            <a:extLst>
              <a:ext uri="{FF2B5EF4-FFF2-40B4-BE49-F238E27FC236}">
                <a16:creationId xmlns:a16="http://schemas.microsoft.com/office/drawing/2014/main" id="{C0FD4368-276E-3CE6-59B7-5AE30C6051ED}"/>
              </a:ext>
            </a:extLst>
          </p:cNvPr>
          <p:cNvSpPr>
            <a:spLocks noGrp="1"/>
          </p:cNvSpPr>
          <p:nvPr>
            <p:ph type="sldNum" sz="quarter" idx="12"/>
          </p:nvPr>
        </p:nvSpPr>
        <p:spPr/>
        <p:txBody>
          <a:bodyPr>
            <a:normAutofit lnSpcReduction="10000"/>
          </a:bodyPr>
          <a:lstStyle/>
          <a:p>
            <a:fld id="{F0C94032-CD4C-4C25-B0C2-CEC720522D92}" type="slidenum">
              <a:rPr lang="en-US" smtClean="0"/>
              <a:pPr/>
              <a:t>18</a:t>
            </a:fld>
            <a:endParaRPr lang="en-US" dirty="0"/>
          </a:p>
        </p:txBody>
      </p:sp>
      <p:pic>
        <p:nvPicPr>
          <p:cNvPr id="5" name="Inhaltsplatzhalter 6" descr="Ein Bild, das Text, Screenshot, Software, Schrift enthält.&#10;&#10;Automatisch generierte Beschreibung">
            <a:extLst>
              <a:ext uri="{FF2B5EF4-FFF2-40B4-BE49-F238E27FC236}">
                <a16:creationId xmlns:a16="http://schemas.microsoft.com/office/drawing/2014/main" id="{80710251-7DAB-BA2D-D1D5-F9C7083078BB}"/>
              </a:ext>
            </a:extLst>
          </p:cNvPr>
          <p:cNvPicPr>
            <a:picLocks noGrp="1" noChangeAspect="1"/>
          </p:cNvPicPr>
          <p:nvPr>
            <p:ph sz="quarter" idx="14"/>
          </p:nvPr>
        </p:nvPicPr>
        <p:blipFill>
          <a:blip r:embed="rId2"/>
          <a:stretch>
            <a:fillRect/>
          </a:stretch>
        </p:blipFill>
        <p:spPr>
          <a:xfrm>
            <a:off x="1981200" y="2864644"/>
            <a:ext cx="9804400" cy="2755900"/>
          </a:xfrm>
          <a:prstGeom prst="rect">
            <a:avLst/>
          </a:prstGeom>
        </p:spPr>
      </p:pic>
      <p:sp>
        <p:nvSpPr>
          <p:cNvPr id="6" name="Textfeld 5">
            <a:extLst>
              <a:ext uri="{FF2B5EF4-FFF2-40B4-BE49-F238E27FC236}">
                <a16:creationId xmlns:a16="http://schemas.microsoft.com/office/drawing/2014/main" id="{F52A317E-764C-5B83-F277-07CDB4F07C0B}"/>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4101029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B5EF6F4-EECF-658E-9035-2C6327DCC532}"/>
              </a:ext>
            </a:extLst>
          </p:cNvPr>
          <p:cNvSpPr>
            <a:spLocks noGrp="1"/>
          </p:cNvSpPr>
          <p:nvPr>
            <p:ph type="sldNum" sz="quarter" idx="12"/>
          </p:nvPr>
        </p:nvSpPr>
        <p:spPr/>
        <p:txBody>
          <a:bodyPr>
            <a:normAutofit lnSpcReduction="10000"/>
          </a:bodyPr>
          <a:lstStyle/>
          <a:p>
            <a:fld id="{F0C94032-CD4C-4C25-B0C2-CEC720522D92}" type="slidenum">
              <a:rPr lang="en-US" smtClean="0"/>
              <a:pPr/>
              <a:t>19</a:t>
            </a:fld>
            <a:endParaRPr lang="en-US" dirty="0"/>
          </a:p>
        </p:txBody>
      </p:sp>
      <p:pic>
        <p:nvPicPr>
          <p:cNvPr id="10" name="Inhaltsplatzhalter 9">
            <a:extLst>
              <a:ext uri="{FF2B5EF4-FFF2-40B4-BE49-F238E27FC236}">
                <a16:creationId xmlns:a16="http://schemas.microsoft.com/office/drawing/2014/main" id="{903065FE-7BDD-9263-040D-2CCD2E143B5C}"/>
              </a:ext>
            </a:extLst>
          </p:cNvPr>
          <p:cNvPicPr>
            <a:picLocks noGrp="1" noChangeAspect="1"/>
          </p:cNvPicPr>
          <p:nvPr>
            <p:ph sz="quarter" idx="1"/>
          </p:nvPr>
        </p:nvPicPr>
        <p:blipFill>
          <a:blip r:embed="rId2"/>
          <a:stretch>
            <a:fillRect/>
          </a:stretch>
        </p:blipFill>
        <p:spPr>
          <a:xfrm>
            <a:off x="900113" y="2466763"/>
            <a:ext cx="5821362" cy="3551661"/>
          </a:xfrm>
          <a:prstGeom prst="rect">
            <a:avLst/>
          </a:prstGeom>
        </p:spPr>
      </p:pic>
      <p:pic>
        <p:nvPicPr>
          <p:cNvPr id="8" name="Grafik 5">
            <a:extLst>
              <a:ext uri="{FF2B5EF4-FFF2-40B4-BE49-F238E27FC236}">
                <a16:creationId xmlns:a16="http://schemas.microsoft.com/office/drawing/2014/main" id="{0221FB97-E42D-600E-8AC9-A3C95CFE5EB3}"/>
              </a:ext>
            </a:extLst>
          </p:cNvPr>
          <p:cNvPicPr>
            <a:picLocks noGrp="1" noChangeAspect="1"/>
          </p:cNvPicPr>
          <p:nvPr>
            <p:ph sz="quarter" idx="13"/>
          </p:nvPr>
        </p:nvPicPr>
        <p:blipFill rotWithShape="1">
          <a:blip r:embed="rId3"/>
          <a:stretch/>
        </p:blipFill>
        <p:spPr>
          <a:xfrm>
            <a:off x="8416724" y="1763713"/>
            <a:ext cx="2875364" cy="4957762"/>
          </a:xfrm>
          <a:prstGeom prst="rect">
            <a:avLst/>
          </a:prstGeom>
        </p:spPr>
      </p:pic>
      <p:sp>
        <p:nvSpPr>
          <p:cNvPr id="5" name="Titel 4">
            <a:extLst>
              <a:ext uri="{FF2B5EF4-FFF2-40B4-BE49-F238E27FC236}">
                <a16:creationId xmlns:a16="http://schemas.microsoft.com/office/drawing/2014/main" id="{7080B2BE-3452-8DC8-51FD-13ED75909599}"/>
              </a:ext>
            </a:extLst>
          </p:cNvPr>
          <p:cNvSpPr>
            <a:spLocks noGrp="1"/>
          </p:cNvSpPr>
          <p:nvPr>
            <p:ph type="title"/>
          </p:nvPr>
        </p:nvSpPr>
        <p:spPr/>
        <p:txBody>
          <a:bodyPr/>
          <a:lstStyle/>
          <a:p>
            <a:r>
              <a:rPr lang="de-DE" dirty="0"/>
              <a:t>Besichtigen - Schutzmaßnahmen gegen direktes Berühren</a:t>
            </a:r>
          </a:p>
        </p:txBody>
      </p:sp>
      <p:sp>
        <p:nvSpPr>
          <p:cNvPr id="6" name="Textfeld 5">
            <a:extLst>
              <a:ext uri="{FF2B5EF4-FFF2-40B4-BE49-F238E27FC236}">
                <a16:creationId xmlns:a16="http://schemas.microsoft.com/office/drawing/2014/main" id="{0B0E837D-BE7D-A277-D2BD-0381858E9CF7}"/>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947491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3710C2D-62DA-8E44-C846-BC4C03B9947D}"/>
              </a:ext>
            </a:extLst>
          </p:cNvPr>
          <p:cNvSpPr>
            <a:spLocks noGrp="1"/>
          </p:cNvSpPr>
          <p:nvPr>
            <p:ph type="body" idx="1"/>
          </p:nvPr>
        </p:nvSpPr>
        <p:spPr>
          <a:xfrm>
            <a:off x="2016444" y="3024505"/>
            <a:ext cx="10866384" cy="3984307"/>
          </a:xfrm>
        </p:spPr>
        <p:txBody>
          <a:bodyPr>
            <a:normAutofit/>
          </a:bodyPr>
          <a:lstStyle/>
          <a:p>
            <a:pPr marL="342900" indent="-342900">
              <a:buFont typeface="Wingdings" panose="05000000000000000000" pitchFamily="2" charset="2"/>
              <a:buChar char="§"/>
            </a:pPr>
            <a:r>
              <a:rPr lang="de-DE" dirty="0"/>
              <a:t>Wie Prüfungen durchgeführt werden</a:t>
            </a:r>
          </a:p>
          <a:p>
            <a:pPr marL="342900" indent="-342900">
              <a:buFont typeface="Wingdings" panose="05000000000000000000" pitchFamily="2" charset="2"/>
              <a:buChar char="§"/>
            </a:pPr>
            <a:r>
              <a:rPr lang="de-DE" dirty="0"/>
              <a:t>Worauf bei der Besichtigung zu achten ist</a:t>
            </a:r>
          </a:p>
          <a:p>
            <a:pPr marL="342900" indent="-342900">
              <a:buFont typeface="Wingdings" panose="05000000000000000000" pitchFamily="2" charset="2"/>
              <a:buChar char="§"/>
            </a:pPr>
            <a:r>
              <a:rPr lang="de-DE" dirty="0"/>
              <a:t>Welche Messverfahren wann zum Einsatz kommen</a:t>
            </a:r>
          </a:p>
          <a:p>
            <a:pPr marL="342900" indent="-342900">
              <a:buFont typeface="Wingdings" panose="05000000000000000000" pitchFamily="2" charset="2"/>
              <a:buChar char="§"/>
            </a:pPr>
            <a:r>
              <a:rPr lang="de-DE" dirty="0"/>
              <a:t>Was die Erprobung umfasst</a:t>
            </a:r>
          </a:p>
          <a:p>
            <a:pPr marL="342900" indent="-342900">
              <a:buFont typeface="Wingdings" panose="05000000000000000000" pitchFamily="2" charset="2"/>
              <a:buChar char="§"/>
            </a:pPr>
            <a:r>
              <a:rPr lang="de-DE" dirty="0"/>
              <a:t>Wie Prüfungen zu dokumentieren sind</a:t>
            </a:r>
          </a:p>
        </p:txBody>
      </p:sp>
      <p:sp>
        <p:nvSpPr>
          <p:cNvPr id="3" name="Titel 2">
            <a:extLst>
              <a:ext uri="{FF2B5EF4-FFF2-40B4-BE49-F238E27FC236}">
                <a16:creationId xmlns:a16="http://schemas.microsoft.com/office/drawing/2014/main" id="{C65E0D43-1B9D-DB77-24A7-670FEE967180}"/>
              </a:ext>
            </a:extLst>
          </p:cNvPr>
          <p:cNvSpPr>
            <a:spLocks noGrp="1"/>
          </p:cNvSpPr>
          <p:nvPr>
            <p:ph type="title"/>
          </p:nvPr>
        </p:nvSpPr>
        <p:spPr/>
        <p:txBody>
          <a:bodyPr>
            <a:normAutofit/>
          </a:bodyPr>
          <a:lstStyle/>
          <a:p>
            <a:r>
              <a:rPr lang="de-DE" dirty="0"/>
              <a:t>In diesem Modul lernen Sie unter anderem</a:t>
            </a:r>
          </a:p>
        </p:txBody>
      </p:sp>
      <p:sp>
        <p:nvSpPr>
          <p:cNvPr id="4" name="Foliennummernplatzhalter 3">
            <a:extLst>
              <a:ext uri="{FF2B5EF4-FFF2-40B4-BE49-F238E27FC236}">
                <a16:creationId xmlns:a16="http://schemas.microsoft.com/office/drawing/2014/main" id="{FA78DC41-2B48-793E-530E-7431D3EEC75F}"/>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2</a:t>
            </a:fld>
            <a:endParaRPr lang="en-US" dirty="0"/>
          </a:p>
        </p:txBody>
      </p:sp>
    </p:spTree>
    <p:extLst>
      <p:ext uri="{BB962C8B-B14F-4D97-AF65-F5344CB8AC3E}">
        <p14:creationId xmlns:p14="http://schemas.microsoft.com/office/powerpoint/2010/main" val="3549782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8B5EF6F4-EECF-658E-9035-2C6327DCC532}"/>
              </a:ext>
            </a:extLst>
          </p:cNvPr>
          <p:cNvSpPr>
            <a:spLocks noGrp="1"/>
          </p:cNvSpPr>
          <p:nvPr>
            <p:ph type="sldNum" sz="quarter" idx="12"/>
          </p:nvPr>
        </p:nvSpPr>
        <p:spPr/>
        <p:txBody>
          <a:bodyPr>
            <a:normAutofit lnSpcReduction="10000"/>
          </a:bodyPr>
          <a:lstStyle/>
          <a:p>
            <a:fld id="{F0C94032-CD4C-4C25-B0C2-CEC720522D92}" type="slidenum">
              <a:rPr lang="en-US" smtClean="0"/>
              <a:pPr/>
              <a:t>20</a:t>
            </a:fld>
            <a:endParaRPr lang="en-US" dirty="0"/>
          </a:p>
        </p:txBody>
      </p:sp>
      <p:pic>
        <p:nvPicPr>
          <p:cNvPr id="11" name="Grafik 19">
            <a:extLst>
              <a:ext uri="{FF2B5EF4-FFF2-40B4-BE49-F238E27FC236}">
                <a16:creationId xmlns:a16="http://schemas.microsoft.com/office/drawing/2014/main" id="{80087B05-14FC-830C-E1C5-C52AA389A0C4}"/>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798513" y="1983383"/>
            <a:ext cx="6024562" cy="4518422"/>
          </a:xfrm>
          <a:prstGeom prst="rect">
            <a:avLst/>
          </a:prstGeom>
        </p:spPr>
      </p:pic>
      <p:pic>
        <p:nvPicPr>
          <p:cNvPr id="8" name="Grafik 17" descr="Ein Bild, das Wand, drinnen, Toilette, weiß enthält.&#10;&#10;Automatisch generierte Beschreibung">
            <a:extLst>
              <a:ext uri="{FF2B5EF4-FFF2-40B4-BE49-F238E27FC236}">
                <a16:creationId xmlns:a16="http://schemas.microsoft.com/office/drawing/2014/main" id="{6FF46ED2-CEF3-5378-7367-517959E3CC95}"/>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842125" y="1983383"/>
            <a:ext cx="6024563" cy="4518422"/>
          </a:xfrm>
          <a:prstGeom prst="rect">
            <a:avLst/>
          </a:prstGeom>
        </p:spPr>
      </p:pic>
      <p:sp>
        <p:nvSpPr>
          <p:cNvPr id="5" name="Titel 4">
            <a:extLst>
              <a:ext uri="{FF2B5EF4-FFF2-40B4-BE49-F238E27FC236}">
                <a16:creationId xmlns:a16="http://schemas.microsoft.com/office/drawing/2014/main" id="{7080B2BE-3452-8DC8-51FD-13ED75909599}"/>
              </a:ext>
            </a:extLst>
          </p:cNvPr>
          <p:cNvSpPr>
            <a:spLocks noGrp="1"/>
          </p:cNvSpPr>
          <p:nvPr>
            <p:ph type="title"/>
          </p:nvPr>
        </p:nvSpPr>
        <p:spPr/>
        <p:txBody>
          <a:bodyPr/>
          <a:lstStyle/>
          <a:p>
            <a:r>
              <a:rPr lang="de-DE" dirty="0"/>
              <a:t>Besichtigen - Schutzmaßnahmen gegen direktes Berühren</a:t>
            </a:r>
          </a:p>
        </p:txBody>
      </p:sp>
      <p:sp>
        <p:nvSpPr>
          <p:cNvPr id="6" name="Textfeld 5">
            <a:extLst>
              <a:ext uri="{FF2B5EF4-FFF2-40B4-BE49-F238E27FC236}">
                <a16:creationId xmlns:a16="http://schemas.microsoft.com/office/drawing/2014/main" id="{0B0E837D-BE7D-A277-D2BD-0381858E9CF7}"/>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3870306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AE6BA3E-C23F-B9B0-1105-91450DCF7C6D}"/>
              </a:ext>
            </a:extLst>
          </p:cNvPr>
          <p:cNvSpPr>
            <a:spLocks noGrp="1"/>
          </p:cNvSpPr>
          <p:nvPr>
            <p:ph type="body" idx="1"/>
          </p:nvPr>
        </p:nvSpPr>
        <p:spPr/>
        <p:txBody>
          <a:bodyPr/>
          <a:lstStyle/>
          <a:p>
            <a:r>
              <a:rPr lang="de-DE" dirty="0"/>
              <a:t>DGUV Information 203-072</a:t>
            </a:r>
          </a:p>
          <a:p>
            <a:r>
              <a:rPr lang="de-DE" dirty="0"/>
              <a:t>VDE 0105-100</a:t>
            </a:r>
          </a:p>
          <a:p>
            <a:r>
              <a:rPr lang="de-DE" dirty="0"/>
              <a:t>VDE 0100-600</a:t>
            </a:r>
          </a:p>
        </p:txBody>
      </p:sp>
      <p:sp>
        <p:nvSpPr>
          <p:cNvPr id="3" name="Titel 2">
            <a:extLst>
              <a:ext uri="{FF2B5EF4-FFF2-40B4-BE49-F238E27FC236}">
                <a16:creationId xmlns:a16="http://schemas.microsoft.com/office/drawing/2014/main" id="{2D28BC4F-00E7-A6B7-7294-42976D238DB6}"/>
              </a:ext>
            </a:extLst>
          </p:cNvPr>
          <p:cNvSpPr>
            <a:spLocks noGrp="1"/>
          </p:cNvSpPr>
          <p:nvPr>
            <p:ph type="title"/>
          </p:nvPr>
        </p:nvSpPr>
        <p:spPr/>
        <p:txBody>
          <a:bodyPr/>
          <a:lstStyle/>
          <a:p>
            <a:r>
              <a:rPr lang="de-DE" dirty="0"/>
              <a:t>Messen</a:t>
            </a:r>
          </a:p>
        </p:txBody>
      </p:sp>
      <p:sp>
        <p:nvSpPr>
          <p:cNvPr id="4" name="Foliennummernplatzhalter 3">
            <a:extLst>
              <a:ext uri="{FF2B5EF4-FFF2-40B4-BE49-F238E27FC236}">
                <a16:creationId xmlns:a16="http://schemas.microsoft.com/office/drawing/2014/main" id="{C1474E2B-E681-8012-AEC4-A523E0BC0515}"/>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21</a:t>
            </a:fld>
            <a:endParaRPr lang="en-US" dirty="0"/>
          </a:p>
        </p:txBody>
      </p:sp>
    </p:spTree>
    <p:extLst>
      <p:ext uri="{BB962C8B-B14F-4D97-AF65-F5344CB8AC3E}">
        <p14:creationId xmlns:p14="http://schemas.microsoft.com/office/powerpoint/2010/main" val="1341196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4308F21-10DD-261A-9112-7373370AA737}"/>
              </a:ext>
            </a:extLst>
          </p:cNvPr>
          <p:cNvSpPr>
            <a:spLocks noGrp="1"/>
          </p:cNvSpPr>
          <p:nvPr>
            <p:ph type="sldNum" sz="quarter" idx="12"/>
          </p:nvPr>
        </p:nvSpPr>
        <p:spPr/>
        <p:txBody>
          <a:bodyPr>
            <a:normAutofit lnSpcReduction="10000"/>
          </a:bodyPr>
          <a:lstStyle/>
          <a:p>
            <a:fld id="{F0C94032-CD4C-4C25-B0C2-CEC720522D92}" type="slidenum">
              <a:rPr lang="en-US" smtClean="0"/>
              <a:pPr/>
              <a:t>22</a:t>
            </a:fld>
            <a:endParaRPr lang="en-US" dirty="0"/>
          </a:p>
        </p:txBody>
      </p:sp>
      <p:sp>
        <p:nvSpPr>
          <p:cNvPr id="3" name="Inhaltsplatzhalter 2">
            <a:extLst>
              <a:ext uri="{FF2B5EF4-FFF2-40B4-BE49-F238E27FC236}">
                <a16:creationId xmlns:a16="http://schemas.microsoft.com/office/drawing/2014/main" id="{5273AE66-BD91-810E-EB02-3CB77E5D6D8F}"/>
              </a:ext>
            </a:extLst>
          </p:cNvPr>
          <p:cNvSpPr>
            <a:spLocks noGrp="1"/>
          </p:cNvSpPr>
          <p:nvPr>
            <p:ph sz="quarter" idx="1"/>
          </p:nvPr>
        </p:nvSpPr>
        <p:spPr/>
        <p:txBody>
          <a:bodyPr>
            <a:normAutofit/>
          </a:bodyPr>
          <a:lstStyle/>
          <a:p>
            <a:r>
              <a:rPr lang="de-DE" dirty="0"/>
              <a:t>Durch Messen wird festgestellt, ob die Wirksamkeit der Schutzmaßnahmen gegen elektrischen Schlag sichergestellt ist.</a:t>
            </a:r>
          </a:p>
          <a:p>
            <a:r>
              <a:rPr lang="de-DE" dirty="0"/>
              <a:t>Für die wiederkehrenden Prüfungen sollten nur Mess- und Prüfgeräte verwendet werden, die bei sachgemäßer Anwendung weder für die Prüfperson noch für andere Personen Gefahren darstellen. Um sicherzustellen, dass diese und weitere Merkmale wie Genauigkeit und Ablesbarkeit gewährleistet sind, empfiehlt es sich, nur Prüf- und Messgeräte gemäß der geltenden Normen (z. B. VDE 0413) und mit dem GS-Zeichen zu verwenden.</a:t>
            </a:r>
          </a:p>
        </p:txBody>
      </p:sp>
      <p:graphicFrame>
        <p:nvGraphicFramePr>
          <p:cNvPr id="10" name="Inhaltsplatzhalter 9">
            <a:extLst>
              <a:ext uri="{FF2B5EF4-FFF2-40B4-BE49-F238E27FC236}">
                <a16:creationId xmlns:a16="http://schemas.microsoft.com/office/drawing/2014/main" id="{D933D728-A158-FDBB-2AAC-4894E4769BAB}"/>
              </a:ext>
            </a:extLst>
          </p:cNvPr>
          <p:cNvGraphicFramePr>
            <a:graphicFrameLocks noGrp="1"/>
          </p:cNvGraphicFramePr>
          <p:nvPr>
            <p:ph sz="quarter" idx="13"/>
            <p:extLst>
              <p:ext uri="{D42A27DB-BD31-4B8C-83A1-F6EECF244321}">
                <p14:modId xmlns:p14="http://schemas.microsoft.com/office/powerpoint/2010/main" val="3119009272"/>
              </p:ext>
            </p:extLst>
          </p:nvPr>
        </p:nvGraphicFramePr>
        <p:xfrm>
          <a:off x="6842125" y="1763713"/>
          <a:ext cx="6024562" cy="2988310"/>
        </p:xfrm>
        <a:graphic>
          <a:graphicData uri="http://schemas.openxmlformats.org/drawingml/2006/table">
            <a:tbl>
              <a:tblPr firstRow="1" bandRow="1">
                <a:tableStyleId>{5C22544A-7EE6-4342-B048-85BDC9FD1C3A}</a:tableStyleId>
              </a:tblPr>
              <a:tblGrid>
                <a:gridCol w="3012281">
                  <a:extLst>
                    <a:ext uri="{9D8B030D-6E8A-4147-A177-3AD203B41FA5}">
                      <a16:colId xmlns:a16="http://schemas.microsoft.com/office/drawing/2014/main" val="693335411"/>
                    </a:ext>
                  </a:extLst>
                </a:gridCol>
                <a:gridCol w="3012281">
                  <a:extLst>
                    <a:ext uri="{9D8B030D-6E8A-4147-A177-3AD203B41FA5}">
                      <a16:colId xmlns:a16="http://schemas.microsoft.com/office/drawing/2014/main" val="2154377075"/>
                    </a:ext>
                  </a:extLst>
                </a:gridCol>
              </a:tblGrid>
              <a:tr h="370840">
                <a:tc>
                  <a:txBody>
                    <a:bodyPr/>
                    <a:lstStyle/>
                    <a:p>
                      <a:pPr algn="l" fontAlgn="ctr"/>
                      <a:r>
                        <a:rPr lang="de-DE" sz="1600" b="0" i="0" u="none" strike="noStrike">
                          <a:solidFill>
                            <a:srgbClr val="FFFFFF"/>
                          </a:solidFill>
                          <a:effectLst/>
                          <a:latin typeface="ArialMT"/>
                        </a:rPr>
                        <a:t>Messgröße</a:t>
                      </a:r>
                    </a:p>
                  </a:txBody>
                  <a:tcPr marL="9525" marR="9525" marT="9525" marB="0" anchor="ctr"/>
                </a:tc>
                <a:tc>
                  <a:txBody>
                    <a:bodyPr/>
                    <a:lstStyle/>
                    <a:p>
                      <a:pPr algn="l" fontAlgn="ctr"/>
                      <a:r>
                        <a:rPr lang="de-DE" sz="1600" b="0" i="0" u="none" strike="noStrike">
                          <a:solidFill>
                            <a:srgbClr val="FFFFFF"/>
                          </a:solidFill>
                          <a:effectLst/>
                          <a:latin typeface="ArialMT"/>
                        </a:rPr>
                        <a:t>Messgerät, Messeinrichtung</a:t>
                      </a:r>
                    </a:p>
                  </a:txBody>
                  <a:tcPr marL="9525" marR="9525" marT="9525" marB="0" anchor="ctr"/>
                </a:tc>
                <a:extLst>
                  <a:ext uri="{0D108BD9-81ED-4DB2-BD59-A6C34878D82A}">
                    <a16:rowId xmlns:a16="http://schemas.microsoft.com/office/drawing/2014/main" val="1152411258"/>
                  </a:ext>
                </a:extLst>
              </a:tr>
              <a:tr h="370840">
                <a:tc>
                  <a:txBody>
                    <a:bodyPr/>
                    <a:lstStyle/>
                    <a:p>
                      <a:pPr algn="l" fontAlgn="ctr"/>
                      <a:r>
                        <a:rPr lang="de-DE" sz="1200" b="0" i="0" u="none" strike="noStrike">
                          <a:solidFill>
                            <a:srgbClr val="000000"/>
                          </a:solidFill>
                          <a:effectLst/>
                          <a:latin typeface="ArialMT"/>
                        </a:rPr>
                        <a:t>Schutzleiterwiderstand (R</a:t>
                      </a:r>
                      <a:r>
                        <a:rPr lang="de-DE" sz="1200" b="0" i="0" u="none" strike="noStrike" baseline="-25000">
                          <a:solidFill>
                            <a:srgbClr val="000000"/>
                          </a:solidFill>
                          <a:effectLst/>
                          <a:latin typeface="ArialMT"/>
                        </a:rPr>
                        <a:t>PE</a:t>
                      </a:r>
                      <a:r>
                        <a:rPr lang="de-DE" sz="1200" b="0" i="0" u="none" strike="noStrike">
                          <a:solidFill>
                            <a:srgbClr val="000000"/>
                          </a:solidFill>
                          <a:effectLst/>
                          <a:latin typeface="ArialMT"/>
                        </a:rPr>
                        <a:t>)</a:t>
                      </a:r>
                    </a:p>
                  </a:txBody>
                  <a:tcPr marL="9525" marR="9525" marT="9525" marB="0" anchor="ctr"/>
                </a:tc>
                <a:tc>
                  <a:txBody>
                    <a:bodyPr/>
                    <a:lstStyle/>
                    <a:p>
                      <a:pPr algn="l" fontAlgn="ctr"/>
                      <a:r>
                        <a:rPr lang="de-DE" sz="1200" b="0" i="0" u="none" strike="noStrike">
                          <a:solidFill>
                            <a:srgbClr val="000000"/>
                          </a:solidFill>
                          <a:effectLst/>
                          <a:latin typeface="ArialMT"/>
                        </a:rPr>
                        <a:t>Prüfgerät gemäß </a:t>
                      </a:r>
                      <a:r>
                        <a:rPr lang="de-DE" sz="1200" b="1" i="0" u="none" strike="noStrike">
                          <a:solidFill>
                            <a:srgbClr val="000000"/>
                          </a:solidFill>
                          <a:effectLst/>
                          <a:latin typeface="ArialMT"/>
                        </a:rPr>
                        <a:t>VDE 0404-2</a:t>
                      </a:r>
                      <a:br>
                        <a:rPr lang="de-DE" sz="1200" b="0" i="0" u="none" strike="noStrike">
                          <a:solidFill>
                            <a:srgbClr val="000000"/>
                          </a:solidFill>
                          <a:effectLst/>
                          <a:latin typeface="ArialMT"/>
                        </a:rPr>
                      </a:br>
                      <a:r>
                        <a:rPr lang="de-DE" sz="1200" b="0" i="0" u="none" strike="noStrike">
                          <a:solidFill>
                            <a:srgbClr val="000000"/>
                          </a:solidFill>
                          <a:effectLst/>
                          <a:latin typeface="ArialMT"/>
                        </a:rPr>
                        <a:t>oder Niederohm-Messgerät nach </a:t>
                      </a:r>
                      <a:r>
                        <a:rPr lang="de-DE" sz="1200" b="1" i="0" u="none" strike="noStrike">
                          <a:solidFill>
                            <a:srgbClr val="000000"/>
                          </a:solidFill>
                          <a:effectLst/>
                          <a:latin typeface="ArialMT"/>
                        </a:rPr>
                        <a:t>VDE 0413-4</a:t>
                      </a:r>
                      <a:endParaRPr lang="de-DE" sz="1200" b="0" i="0" u="none" strike="noStrike">
                        <a:solidFill>
                          <a:srgbClr val="000000"/>
                        </a:solidFill>
                        <a:effectLst/>
                        <a:latin typeface="ArialMT"/>
                      </a:endParaRPr>
                    </a:p>
                  </a:txBody>
                  <a:tcPr marL="9525" marR="9525" marT="9525" marB="0" anchor="ctr"/>
                </a:tc>
                <a:extLst>
                  <a:ext uri="{0D108BD9-81ED-4DB2-BD59-A6C34878D82A}">
                    <a16:rowId xmlns:a16="http://schemas.microsoft.com/office/drawing/2014/main" val="1718994187"/>
                  </a:ext>
                </a:extLst>
              </a:tr>
              <a:tr h="370840">
                <a:tc>
                  <a:txBody>
                    <a:bodyPr/>
                    <a:lstStyle/>
                    <a:p>
                      <a:pPr algn="l" fontAlgn="ctr"/>
                      <a:r>
                        <a:rPr lang="de-DE" sz="1200" b="0" i="0" u="none" strike="noStrike">
                          <a:solidFill>
                            <a:srgbClr val="000000"/>
                          </a:solidFill>
                          <a:effectLst/>
                          <a:latin typeface="ArialMT"/>
                        </a:rPr>
                        <a:t>Isolationswiderstand (R</a:t>
                      </a:r>
                      <a:r>
                        <a:rPr lang="de-DE" sz="1200" b="0" i="0" u="none" strike="noStrike" baseline="-25000">
                          <a:solidFill>
                            <a:srgbClr val="000000"/>
                          </a:solidFill>
                          <a:effectLst/>
                          <a:latin typeface="ArialMT"/>
                        </a:rPr>
                        <a:t>ISO</a:t>
                      </a:r>
                      <a:r>
                        <a:rPr lang="de-DE" sz="1200" b="0" i="0" u="none" strike="noStrike">
                          <a:solidFill>
                            <a:srgbClr val="000000"/>
                          </a:solidFill>
                          <a:effectLst/>
                          <a:latin typeface="ArialMT"/>
                        </a:rPr>
                        <a:t>)</a:t>
                      </a:r>
                    </a:p>
                  </a:txBody>
                  <a:tcPr marL="9525" marR="9525" marT="9525" marB="0" anchor="ctr"/>
                </a:tc>
                <a:tc>
                  <a:txBody>
                    <a:bodyPr/>
                    <a:lstStyle/>
                    <a:p>
                      <a:pPr algn="l" fontAlgn="ctr"/>
                      <a:r>
                        <a:rPr lang="de-DE" sz="1200" b="0" i="0" u="none" strike="noStrike">
                          <a:solidFill>
                            <a:srgbClr val="000000"/>
                          </a:solidFill>
                          <a:effectLst/>
                          <a:latin typeface="ArialMT"/>
                        </a:rPr>
                        <a:t>Prüfgerät gemäß </a:t>
                      </a:r>
                      <a:r>
                        <a:rPr lang="de-DE" sz="1200" b="1" i="0" u="none" strike="noStrike">
                          <a:solidFill>
                            <a:srgbClr val="000000"/>
                          </a:solidFill>
                          <a:effectLst/>
                          <a:latin typeface="ArialMT"/>
                        </a:rPr>
                        <a:t>VDE 0404-2</a:t>
                      </a:r>
                      <a:r>
                        <a:rPr lang="de-DE" sz="1200" b="0" i="0" u="none" strike="noStrike">
                          <a:solidFill>
                            <a:srgbClr val="000000"/>
                          </a:solidFill>
                          <a:effectLst/>
                          <a:latin typeface="ArialMT"/>
                        </a:rPr>
                        <a:t> oder Isolationswiderstands-</a:t>
                      </a:r>
                      <a:br>
                        <a:rPr lang="de-DE" sz="1200" b="0" i="0" u="none" strike="noStrike">
                          <a:solidFill>
                            <a:srgbClr val="000000"/>
                          </a:solidFill>
                          <a:effectLst/>
                          <a:latin typeface="ArialMT"/>
                        </a:rPr>
                      </a:br>
                      <a:r>
                        <a:rPr lang="de-DE" sz="1200" b="0" i="0" u="none" strike="noStrike">
                          <a:solidFill>
                            <a:srgbClr val="000000"/>
                          </a:solidFill>
                          <a:effectLst/>
                          <a:latin typeface="ArialMT"/>
                        </a:rPr>
                        <a:t>messgerät nach </a:t>
                      </a:r>
                      <a:r>
                        <a:rPr lang="de-DE" sz="1200" b="1" i="0" u="none" strike="noStrike">
                          <a:solidFill>
                            <a:srgbClr val="000000"/>
                          </a:solidFill>
                          <a:effectLst/>
                          <a:latin typeface="ArialMT"/>
                        </a:rPr>
                        <a:t>VDE 0413-2</a:t>
                      </a:r>
                      <a:endParaRPr lang="de-DE" sz="1200" b="0" i="0" u="none" strike="noStrike">
                        <a:solidFill>
                          <a:srgbClr val="000000"/>
                        </a:solidFill>
                        <a:effectLst/>
                        <a:latin typeface="ArialMT"/>
                      </a:endParaRPr>
                    </a:p>
                  </a:txBody>
                  <a:tcPr marL="9525" marR="9525" marT="9525" marB="0" anchor="ctr"/>
                </a:tc>
                <a:extLst>
                  <a:ext uri="{0D108BD9-81ED-4DB2-BD59-A6C34878D82A}">
                    <a16:rowId xmlns:a16="http://schemas.microsoft.com/office/drawing/2014/main" val="174047541"/>
                  </a:ext>
                </a:extLst>
              </a:tr>
              <a:tr h="370840">
                <a:tc>
                  <a:txBody>
                    <a:bodyPr/>
                    <a:lstStyle/>
                    <a:p>
                      <a:pPr algn="l" fontAlgn="ctr"/>
                      <a:r>
                        <a:rPr lang="de-DE" sz="1200" b="0" i="0" u="none" strike="noStrike">
                          <a:solidFill>
                            <a:srgbClr val="000000"/>
                          </a:solidFill>
                          <a:effectLst/>
                          <a:latin typeface="ArialMT"/>
                        </a:rPr>
                        <a:t>Schutzleiterstrom (I</a:t>
                      </a:r>
                      <a:r>
                        <a:rPr lang="de-DE" sz="1200" b="0" i="0" u="none" strike="noStrike" baseline="-25000">
                          <a:solidFill>
                            <a:srgbClr val="000000"/>
                          </a:solidFill>
                          <a:effectLst/>
                          <a:latin typeface="ArialMT"/>
                        </a:rPr>
                        <a:t>PE</a:t>
                      </a:r>
                      <a:r>
                        <a:rPr lang="de-DE" sz="1200" b="0" i="0" u="none" strike="noStrike">
                          <a:solidFill>
                            <a:srgbClr val="000000"/>
                          </a:solidFill>
                          <a:effectLst/>
                          <a:latin typeface="ArialMT"/>
                        </a:rPr>
                        <a:t>)</a:t>
                      </a:r>
                    </a:p>
                  </a:txBody>
                  <a:tcPr marL="9525" marR="9525" marT="9525" marB="0" anchor="ctr"/>
                </a:tc>
                <a:tc>
                  <a:txBody>
                    <a:bodyPr/>
                    <a:lstStyle/>
                    <a:p>
                      <a:pPr algn="l" fontAlgn="ctr"/>
                      <a:r>
                        <a:rPr lang="de-DE" sz="1200" b="0" i="0" u="none" strike="noStrike">
                          <a:solidFill>
                            <a:srgbClr val="000000"/>
                          </a:solidFill>
                          <a:effectLst/>
                          <a:latin typeface="ArialMT"/>
                        </a:rPr>
                        <a:t>Prüfgerät gemäß </a:t>
                      </a:r>
                      <a:r>
                        <a:rPr lang="de-DE" sz="1200" b="1" i="0" u="none" strike="noStrike">
                          <a:solidFill>
                            <a:srgbClr val="000000"/>
                          </a:solidFill>
                          <a:effectLst/>
                          <a:latin typeface="ArialMT"/>
                        </a:rPr>
                        <a:t>VDE 0404-2</a:t>
                      </a:r>
                      <a:br>
                        <a:rPr lang="de-DE" sz="1200" b="0" i="0" u="none" strike="noStrike">
                          <a:solidFill>
                            <a:srgbClr val="000000"/>
                          </a:solidFill>
                          <a:effectLst/>
                          <a:latin typeface="ArialMT"/>
                        </a:rPr>
                      </a:br>
                      <a:r>
                        <a:rPr lang="de-DE" sz="1200" b="0" i="0" u="none" strike="noStrike">
                          <a:solidFill>
                            <a:srgbClr val="000000"/>
                          </a:solidFill>
                          <a:effectLst/>
                          <a:latin typeface="ArialMT"/>
                        </a:rPr>
                        <a:t>oder Strommesszange </a:t>
                      </a:r>
                      <a:r>
                        <a:rPr lang="de-DE" sz="1200" b="1" i="0" u="none" strike="noStrike">
                          <a:solidFill>
                            <a:srgbClr val="000000"/>
                          </a:solidFill>
                          <a:effectLst/>
                          <a:latin typeface="ArialMT"/>
                        </a:rPr>
                        <a:t>VDE 0404-4</a:t>
                      </a:r>
                      <a:endParaRPr lang="de-DE" sz="1200" b="0" i="0" u="none" strike="noStrike">
                        <a:solidFill>
                          <a:srgbClr val="000000"/>
                        </a:solidFill>
                        <a:effectLst/>
                        <a:latin typeface="ArialMT"/>
                      </a:endParaRPr>
                    </a:p>
                  </a:txBody>
                  <a:tcPr marL="9525" marR="9525" marT="9525" marB="0" anchor="ctr"/>
                </a:tc>
                <a:extLst>
                  <a:ext uri="{0D108BD9-81ED-4DB2-BD59-A6C34878D82A}">
                    <a16:rowId xmlns:a16="http://schemas.microsoft.com/office/drawing/2014/main" val="2490506479"/>
                  </a:ext>
                </a:extLst>
              </a:tr>
              <a:tr h="370840">
                <a:tc>
                  <a:txBody>
                    <a:bodyPr/>
                    <a:lstStyle/>
                    <a:p>
                      <a:pPr algn="l" fontAlgn="ctr"/>
                      <a:r>
                        <a:rPr lang="de-DE" sz="1200" b="0" i="0" u="none" strike="noStrike">
                          <a:solidFill>
                            <a:srgbClr val="000000"/>
                          </a:solidFill>
                          <a:effectLst/>
                          <a:latin typeface="ArialMT"/>
                        </a:rPr>
                        <a:t>Berührungsstrom (I</a:t>
                      </a:r>
                      <a:r>
                        <a:rPr lang="de-DE" sz="1200" b="0" i="0" u="none" strike="noStrike" baseline="-25000">
                          <a:solidFill>
                            <a:srgbClr val="000000"/>
                          </a:solidFill>
                          <a:effectLst/>
                          <a:latin typeface="ArialMT"/>
                        </a:rPr>
                        <a:t>B</a:t>
                      </a:r>
                      <a:r>
                        <a:rPr lang="de-DE" sz="1200" b="0" i="0" u="none" strike="noStrike">
                          <a:solidFill>
                            <a:srgbClr val="000000"/>
                          </a:solidFill>
                          <a:effectLst/>
                          <a:latin typeface="ArialMT"/>
                        </a:rPr>
                        <a:t>)</a:t>
                      </a:r>
                    </a:p>
                  </a:txBody>
                  <a:tcPr marL="9525" marR="9525" marT="9525" marB="0" anchor="ctr"/>
                </a:tc>
                <a:tc>
                  <a:txBody>
                    <a:bodyPr/>
                    <a:lstStyle/>
                    <a:p>
                      <a:pPr algn="l" fontAlgn="ctr"/>
                      <a:r>
                        <a:rPr lang="de-DE" sz="1200" b="0" i="0" u="none" strike="noStrike">
                          <a:solidFill>
                            <a:srgbClr val="000000"/>
                          </a:solidFill>
                          <a:effectLst/>
                          <a:latin typeface="ArialMT"/>
                        </a:rPr>
                        <a:t>Prüfgerät gemäß </a:t>
                      </a:r>
                      <a:r>
                        <a:rPr lang="de-DE" sz="1200" b="1" i="0" u="none" strike="noStrike">
                          <a:solidFill>
                            <a:srgbClr val="000000"/>
                          </a:solidFill>
                          <a:effectLst/>
                          <a:latin typeface="ArialMT"/>
                        </a:rPr>
                        <a:t>VDE 0404-2</a:t>
                      </a:r>
                      <a:br>
                        <a:rPr lang="de-DE" sz="1200" b="0" i="0" u="none" strike="noStrike">
                          <a:solidFill>
                            <a:srgbClr val="000000"/>
                          </a:solidFill>
                          <a:effectLst/>
                          <a:latin typeface="ArialMT"/>
                        </a:rPr>
                      </a:br>
                      <a:r>
                        <a:rPr lang="de-DE" sz="1200" b="0" i="0" u="none" strike="noStrike">
                          <a:solidFill>
                            <a:srgbClr val="000000"/>
                          </a:solidFill>
                          <a:effectLst/>
                          <a:latin typeface="ArialMT"/>
                        </a:rPr>
                        <a:t>oder Strommesszange </a:t>
                      </a:r>
                      <a:r>
                        <a:rPr lang="de-DE" sz="1200" b="1" i="0" u="none" strike="noStrike">
                          <a:solidFill>
                            <a:srgbClr val="000000"/>
                          </a:solidFill>
                          <a:effectLst/>
                          <a:latin typeface="ArialMT"/>
                        </a:rPr>
                        <a:t>VDE 0404-4</a:t>
                      </a:r>
                      <a:endParaRPr lang="de-DE" sz="1200" b="0" i="0" u="none" strike="noStrike">
                        <a:solidFill>
                          <a:srgbClr val="000000"/>
                        </a:solidFill>
                        <a:effectLst/>
                        <a:latin typeface="ArialMT"/>
                      </a:endParaRPr>
                    </a:p>
                  </a:txBody>
                  <a:tcPr marL="9525" marR="9525" marT="9525" marB="0" anchor="ctr"/>
                </a:tc>
                <a:extLst>
                  <a:ext uri="{0D108BD9-81ED-4DB2-BD59-A6C34878D82A}">
                    <a16:rowId xmlns:a16="http://schemas.microsoft.com/office/drawing/2014/main" val="2497903844"/>
                  </a:ext>
                </a:extLst>
              </a:tr>
              <a:tr h="370840">
                <a:tc>
                  <a:txBody>
                    <a:bodyPr/>
                    <a:lstStyle/>
                    <a:p>
                      <a:pPr algn="l" fontAlgn="ctr"/>
                      <a:r>
                        <a:rPr lang="de-DE" sz="1200" b="0" i="0" u="none" strike="noStrike">
                          <a:solidFill>
                            <a:srgbClr val="000000"/>
                          </a:solidFill>
                          <a:effectLst/>
                          <a:latin typeface="ArialMT"/>
                        </a:rPr>
                        <a:t>Spannungsmessung (U</a:t>
                      </a:r>
                      <a:r>
                        <a:rPr lang="de-DE" sz="1200" b="0" i="0" u="none" strike="noStrike" baseline="-25000">
                          <a:solidFill>
                            <a:srgbClr val="000000"/>
                          </a:solidFill>
                          <a:effectLst/>
                          <a:latin typeface="ArialMT"/>
                        </a:rPr>
                        <a:t>0</a:t>
                      </a:r>
                      <a:r>
                        <a:rPr lang="de-DE" sz="1200" b="0" i="0" u="none" strike="noStrike">
                          <a:solidFill>
                            <a:srgbClr val="000000"/>
                          </a:solidFill>
                          <a:effectLst/>
                          <a:latin typeface="ArialMT"/>
                        </a:rPr>
                        <a:t>)</a:t>
                      </a:r>
                    </a:p>
                  </a:txBody>
                  <a:tcPr marL="9525" marR="9525" marT="9525" marB="0" anchor="ctr"/>
                </a:tc>
                <a:tc>
                  <a:txBody>
                    <a:bodyPr/>
                    <a:lstStyle/>
                    <a:p>
                      <a:pPr algn="l" fontAlgn="ctr"/>
                      <a:r>
                        <a:rPr lang="de-DE" sz="1200" b="0" i="0" u="none" strike="noStrike">
                          <a:solidFill>
                            <a:srgbClr val="000000"/>
                          </a:solidFill>
                          <a:effectLst/>
                          <a:latin typeface="ArialMT"/>
                        </a:rPr>
                        <a:t>Spannungsmesser, Multimeter nach </a:t>
                      </a:r>
                      <a:r>
                        <a:rPr lang="de-DE" sz="1200" b="1" i="0" u="none" strike="noStrike">
                          <a:solidFill>
                            <a:srgbClr val="000000"/>
                          </a:solidFill>
                          <a:effectLst/>
                          <a:latin typeface="ArialMT"/>
                        </a:rPr>
                        <a:t>VDE 0411-1</a:t>
                      </a:r>
                      <a:endParaRPr lang="de-DE" sz="1200" b="0" i="0" u="none" strike="noStrike">
                        <a:solidFill>
                          <a:srgbClr val="000000"/>
                        </a:solidFill>
                        <a:effectLst/>
                        <a:latin typeface="ArialMT"/>
                      </a:endParaRPr>
                    </a:p>
                  </a:txBody>
                  <a:tcPr marL="9525" marR="9525" marT="9525" marB="0" anchor="ctr"/>
                </a:tc>
                <a:extLst>
                  <a:ext uri="{0D108BD9-81ED-4DB2-BD59-A6C34878D82A}">
                    <a16:rowId xmlns:a16="http://schemas.microsoft.com/office/drawing/2014/main" val="286432918"/>
                  </a:ext>
                </a:extLst>
              </a:tr>
              <a:tr h="370840">
                <a:tc>
                  <a:txBody>
                    <a:bodyPr/>
                    <a:lstStyle/>
                    <a:p>
                      <a:pPr algn="l" fontAlgn="ctr"/>
                      <a:r>
                        <a:rPr lang="de-DE" sz="1200" b="0" i="0" u="none" strike="noStrike">
                          <a:solidFill>
                            <a:srgbClr val="000000"/>
                          </a:solidFill>
                          <a:effectLst/>
                          <a:latin typeface="ArialMT"/>
                        </a:rPr>
                        <a:t>Auslösestrom (I</a:t>
                      </a:r>
                      <a:r>
                        <a:rPr lang="de-DE" sz="1200" b="0" i="0" u="none" strike="noStrike" baseline="-25000">
                          <a:solidFill>
                            <a:srgbClr val="000000"/>
                          </a:solidFill>
                          <a:effectLst/>
                          <a:latin typeface="ArialMT"/>
                        </a:rPr>
                        <a:t>A</a:t>
                      </a:r>
                      <a:r>
                        <a:rPr lang="de-DE" sz="1200" b="0" i="0" u="none" strike="noStrike">
                          <a:solidFill>
                            <a:srgbClr val="000000"/>
                          </a:solidFill>
                          <a:effectLst/>
                          <a:latin typeface="ArialMT"/>
                        </a:rPr>
                        <a:t>) oder Be-</a:t>
                      </a:r>
                      <a:br>
                        <a:rPr lang="de-DE" sz="1200" b="0" i="0" u="none" strike="noStrike">
                          <a:solidFill>
                            <a:srgbClr val="000000"/>
                          </a:solidFill>
                          <a:effectLst/>
                          <a:latin typeface="ArialMT"/>
                        </a:rPr>
                      </a:br>
                      <a:r>
                        <a:rPr lang="de-DE" sz="1200" b="0" i="0" u="none" strike="noStrike">
                          <a:solidFill>
                            <a:srgbClr val="000000"/>
                          </a:solidFill>
                          <a:effectLst/>
                          <a:latin typeface="ArialMT"/>
                        </a:rPr>
                        <a:t>rührungsspannung (U</a:t>
                      </a:r>
                      <a:r>
                        <a:rPr lang="de-DE" sz="1200" b="0" i="0" u="none" strike="noStrike" baseline="-25000">
                          <a:solidFill>
                            <a:srgbClr val="000000"/>
                          </a:solidFill>
                          <a:effectLst/>
                          <a:latin typeface="ArialMT"/>
                        </a:rPr>
                        <a:t>B</a:t>
                      </a:r>
                      <a:r>
                        <a:rPr lang="de-DE" sz="1200" b="0" i="0" u="none" strike="noStrike">
                          <a:solidFill>
                            <a:srgbClr val="000000"/>
                          </a:solidFill>
                          <a:effectLst/>
                          <a:latin typeface="ArialMT"/>
                        </a:rPr>
                        <a:t>)</a:t>
                      </a:r>
                    </a:p>
                  </a:txBody>
                  <a:tcPr marL="9525" marR="9525" marT="9525" marB="0" anchor="ctr"/>
                </a:tc>
                <a:tc>
                  <a:txBody>
                    <a:bodyPr/>
                    <a:lstStyle/>
                    <a:p>
                      <a:pPr algn="l" fontAlgn="ctr"/>
                      <a:r>
                        <a:rPr lang="de-DE" sz="1200" b="0" i="0" u="none" strike="noStrike" dirty="0">
                          <a:solidFill>
                            <a:srgbClr val="000000"/>
                          </a:solidFill>
                          <a:effectLst/>
                          <a:latin typeface="ArialMT"/>
                        </a:rPr>
                        <a:t>RCD-Prüfgerät nach </a:t>
                      </a:r>
                      <a:r>
                        <a:rPr lang="de-DE" sz="1200" b="1" i="0" u="none" strike="noStrike" dirty="0">
                          <a:solidFill>
                            <a:srgbClr val="000000"/>
                          </a:solidFill>
                          <a:effectLst/>
                          <a:latin typeface="ArialMT"/>
                        </a:rPr>
                        <a:t>VDE 0413-6</a:t>
                      </a:r>
                      <a:endParaRPr lang="de-DE" sz="1200" b="0" i="0" u="none" strike="noStrike" dirty="0">
                        <a:solidFill>
                          <a:srgbClr val="000000"/>
                        </a:solidFill>
                        <a:effectLst/>
                        <a:latin typeface="ArialMT"/>
                      </a:endParaRPr>
                    </a:p>
                  </a:txBody>
                  <a:tcPr marL="9525" marR="9525" marT="9525" marB="0" anchor="ctr"/>
                </a:tc>
                <a:extLst>
                  <a:ext uri="{0D108BD9-81ED-4DB2-BD59-A6C34878D82A}">
                    <a16:rowId xmlns:a16="http://schemas.microsoft.com/office/drawing/2014/main" val="4109163483"/>
                  </a:ext>
                </a:extLst>
              </a:tr>
            </a:tbl>
          </a:graphicData>
        </a:graphic>
      </p:graphicFrame>
      <p:sp>
        <p:nvSpPr>
          <p:cNvPr id="5" name="Titel 4">
            <a:extLst>
              <a:ext uri="{FF2B5EF4-FFF2-40B4-BE49-F238E27FC236}">
                <a16:creationId xmlns:a16="http://schemas.microsoft.com/office/drawing/2014/main" id="{E95BDAFA-6C04-CBED-69F5-71A0EF701371}"/>
              </a:ext>
            </a:extLst>
          </p:cNvPr>
          <p:cNvSpPr>
            <a:spLocks noGrp="1"/>
          </p:cNvSpPr>
          <p:nvPr>
            <p:ph type="title"/>
          </p:nvPr>
        </p:nvSpPr>
        <p:spPr/>
        <p:txBody>
          <a:bodyPr/>
          <a:lstStyle/>
          <a:p>
            <a:r>
              <a:rPr lang="de-DE" dirty="0" err="1"/>
              <a:t>Mesung</a:t>
            </a:r>
            <a:endParaRPr lang="de-DE" dirty="0"/>
          </a:p>
        </p:txBody>
      </p:sp>
    </p:spTree>
    <p:extLst>
      <p:ext uri="{BB962C8B-B14F-4D97-AF65-F5344CB8AC3E}">
        <p14:creationId xmlns:p14="http://schemas.microsoft.com/office/powerpoint/2010/main" val="1037525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16EF3AC-7A68-1DB1-147A-65C1D9B846C6}"/>
              </a:ext>
            </a:extLst>
          </p:cNvPr>
          <p:cNvSpPr>
            <a:spLocks noGrp="1"/>
          </p:cNvSpPr>
          <p:nvPr>
            <p:ph type="sldNum" sz="quarter" idx="12"/>
          </p:nvPr>
        </p:nvSpPr>
        <p:spPr/>
        <p:txBody>
          <a:bodyPr>
            <a:normAutofit lnSpcReduction="10000"/>
          </a:bodyPr>
          <a:lstStyle/>
          <a:p>
            <a:fld id="{65F0BAE9-1A88-4C6E-BBF4-0C1105ECBC08}" type="slidenum">
              <a:rPr lang="de-DE" smtClean="0"/>
              <a:t>23</a:t>
            </a:fld>
            <a:endParaRPr lang="de-DE"/>
          </a:p>
        </p:txBody>
      </p:sp>
      <p:sp>
        <p:nvSpPr>
          <p:cNvPr id="3" name="Inhaltsplatzhalter 2">
            <a:extLst>
              <a:ext uri="{FF2B5EF4-FFF2-40B4-BE49-F238E27FC236}">
                <a16:creationId xmlns:a16="http://schemas.microsoft.com/office/drawing/2014/main" id="{74639369-C71A-AE15-2D67-6A91FAB4B817}"/>
              </a:ext>
            </a:extLst>
          </p:cNvPr>
          <p:cNvSpPr>
            <a:spLocks noGrp="1"/>
          </p:cNvSpPr>
          <p:nvPr>
            <p:ph sz="quarter" idx="1"/>
          </p:nvPr>
        </p:nvSpPr>
        <p:spPr/>
        <p:txBody>
          <a:bodyPr/>
          <a:lstStyle/>
          <a:p>
            <a:r>
              <a:rPr lang="de-DE" dirty="0"/>
              <a:t>Die Messung der Spannungen zwischen den Außenleitern und dem Neutralleiter sowie zwischen dem Neutralleiter und dem Schutzleiter dient unter anderem der Überwachung der Netzform und dem Nachweis, dass der Schutzleiter nicht unter Fremdspannung steht.</a:t>
            </a:r>
          </a:p>
          <a:p>
            <a:endParaRPr lang="de-DE" dirty="0"/>
          </a:p>
        </p:txBody>
      </p:sp>
      <p:pic>
        <p:nvPicPr>
          <p:cNvPr id="8" name="Inhaltsplatzhalter 5" descr="Ein Bild, das Elektronik, Elektrische Leitungen, Maschine, Kabel enthält.&#10;&#10;Automatisch generierte Beschreibung">
            <a:extLst>
              <a:ext uri="{FF2B5EF4-FFF2-40B4-BE49-F238E27FC236}">
                <a16:creationId xmlns:a16="http://schemas.microsoft.com/office/drawing/2014/main" id="{F3A155CA-9659-D837-724E-7FD7DF71A07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42125" y="2234406"/>
            <a:ext cx="6024563" cy="4016375"/>
          </a:xfrm>
        </p:spPr>
      </p:pic>
      <p:sp>
        <p:nvSpPr>
          <p:cNvPr id="2" name="Titel 1">
            <a:extLst>
              <a:ext uri="{FF2B5EF4-FFF2-40B4-BE49-F238E27FC236}">
                <a16:creationId xmlns:a16="http://schemas.microsoft.com/office/drawing/2014/main" id="{30DB2BE6-F46A-5245-3A8F-162D1A88EC8A}"/>
              </a:ext>
            </a:extLst>
          </p:cNvPr>
          <p:cNvSpPr>
            <a:spLocks noGrp="1"/>
          </p:cNvSpPr>
          <p:nvPr>
            <p:ph type="title"/>
          </p:nvPr>
        </p:nvSpPr>
        <p:spPr/>
        <p:txBody>
          <a:bodyPr/>
          <a:lstStyle/>
          <a:p>
            <a:r>
              <a:rPr lang="de-DE" dirty="0"/>
              <a:t>Spannungsmessung</a:t>
            </a:r>
          </a:p>
        </p:txBody>
      </p:sp>
      <p:sp>
        <p:nvSpPr>
          <p:cNvPr id="9" name="Textfeld 8">
            <a:extLst>
              <a:ext uri="{FF2B5EF4-FFF2-40B4-BE49-F238E27FC236}">
                <a16:creationId xmlns:a16="http://schemas.microsoft.com/office/drawing/2014/main" id="{3B9E9A6A-7983-DF51-5016-C13C5E97A2BD}"/>
              </a:ext>
            </a:extLst>
          </p:cNvPr>
          <p:cNvSpPr txBox="1"/>
          <p:nvPr/>
        </p:nvSpPr>
        <p:spPr>
          <a:xfrm>
            <a:off x="10436436" y="6758887"/>
            <a:ext cx="1173719"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Fotolia</a:t>
            </a:r>
          </a:p>
        </p:txBody>
      </p:sp>
    </p:spTree>
    <p:extLst>
      <p:ext uri="{BB962C8B-B14F-4D97-AF65-F5344CB8AC3E}">
        <p14:creationId xmlns:p14="http://schemas.microsoft.com/office/powerpoint/2010/main" val="204710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916EF3AC-7A68-1DB1-147A-65C1D9B846C6}"/>
              </a:ext>
            </a:extLst>
          </p:cNvPr>
          <p:cNvSpPr>
            <a:spLocks noGrp="1"/>
          </p:cNvSpPr>
          <p:nvPr>
            <p:ph type="sldNum" sz="quarter" idx="12"/>
          </p:nvPr>
        </p:nvSpPr>
        <p:spPr/>
        <p:txBody>
          <a:bodyPr>
            <a:normAutofit lnSpcReduction="10000"/>
          </a:bodyPr>
          <a:lstStyle/>
          <a:p>
            <a:fld id="{65F0BAE9-1A88-4C6E-BBF4-0C1105ECBC08}" type="slidenum">
              <a:rPr lang="de-DE" smtClean="0"/>
              <a:t>24</a:t>
            </a:fld>
            <a:endParaRPr lang="de-DE"/>
          </a:p>
        </p:txBody>
      </p:sp>
      <p:sp>
        <p:nvSpPr>
          <p:cNvPr id="2" name="Titel 1">
            <a:extLst>
              <a:ext uri="{FF2B5EF4-FFF2-40B4-BE49-F238E27FC236}">
                <a16:creationId xmlns:a16="http://schemas.microsoft.com/office/drawing/2014/main" id="{30DB2BE6-F46A-5245-3A8F-162D1A88EC8A}"/>
              </a:ext>
            </a:extLst>
          </p:cNvPr>
          <p:cNvSpPr>
            <a:spLocks noGrp="1"/>
          </p:cNvSpPr>
          <p:nvPr>
            <p:ph type="title"/>
          </p:nvPr>
        </p:nvSpPr>
        <p:spPr/>
        <p:txBody>
          <a:bodyPr/>
          <a:lstStyle/>
          <a:p>
            <a:r>
              <a:rPr lang="de-DE" dirty="0"/>
              <a:t>Spannungsmessung</a:t>
            </a:r>
          </a:p>
        </p:txBody>
      </p:sp>
      <p:pic>
        <p:nvPicPr>
          <p:cNvPr id="7" name="Inhaltsplatzhalter 8">
            <a:extLst>
              <a:ext uri="{FF2B5EF4-FFF2-40B4-BE49-F238E27FC236}">
                <a16:creationId xmlns:a16="http://schemas.microsoft.com/office/drawing/2014/main" id="{02338F98-7811-ADE7-AC9A-DCA1DAA882AB}"/>
              </a:ext>
            </a:extLst>
          </p:cNvPr>
          <p:cNvPicPr>
            <a:picLocks noGrp="1" noChangeAspect="1"/>
          </p:cNvPicPr>
          <p:nvPr>
            <p:ph sz="quarter" idx="1"/>
          </p:nvPr>
        </p:nvPicPr>
        <p:blipFill>
          <a:blip r:embed="rId2"/>
          <a:stretch>
            <a:fillRect/>
          </a:stretch>
        </p:blipFill>
        <p:spPr>
          <a:xfrm>
            <a:off x="1674390" y="1763713"/>
            <a:ext cx="4272808" cy="4957762"/>
          </a:xfrm>
          <a:prstGeom prst="rect">
            <a:avLst/>
          </a:prstGeom>
        </p:spPr>
      </p:pic>
      <p:pic>
        <p:nvPicPr>
          <p:cNvPr id="10" name="Inhaltsplatzhalter 9">
            <a:extLst>
              <a:ext uri="{FF2B5EF4-FFF2-40B4-BE49-F238E27FC236}">
                <a16:creationId xmlns:a16="http://schemas.microsoft.com/office/drawing/2014/main" id="{B5533FA1-F334-EB84-4405-AA91D0EAF4FB}"/>
              </a:ext>
            </a:extLst>
          </p:cNvPr>
          <p:cNvPicPr>
            <a:picLocks noGrp="1" noChangeAspect="1"/>
          </p:cNvPicPr>
          <p:nvPr>
            <p:ph sz="quarter" idx="13"/>
          </p:nvPr>
        </p:nvPicPr>
        <p:blipFill>
          <a:blip r:embed="rId3"/>
          <a:stretch>
            <a:fillRect/>
          </a:stretch>
        </p:blipFill>
        <p:spPr>
          <a:xfrm>
            <a:off x="7431581" y="1763713"/>
            <a:ext cx="4845651" cy="4957762"/>
          </a:xfrm>
          <a:prstGeom prst="rect">
            <a:avLst/>
          </a:prstGeom>
        </p:spPr>
      </p:pic>
      <p:sp>
        <p:nvSpPr>
          <p:cNvPr id="11" name="Textfeld 10">
            <a:extLst>
              <a:ext uri="{FF2B5EF4-FFF2-40B4-BE49-F238E27FC236}">
                <a16:creationId xmlns:a16="http://schemas.microsoft.com/office/drawing/2014/main" id="{1064BF80-C926-5F66-3C80-20D7BD83569E}"/>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4195366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FE9E5-2093-CF56-8FAD-595C4830C1E8}"/>
              </a:ext>
            </a:extLst>
          </p:cNvPr>
          <p:cNvSpPr>
            <a:spLocks noGrp="1"/>
          </p:cNvSpPr>
          <p:nvPr>
            <p:ph type="title"/>
          </p:nvPr>
        </p:nvSpPr>
        <p:spPr/>
        <p:txBody>
          <a:bodyPr/>
          <a:lstStyle/>
          <a:p>
            <a:r>
              <a:rPr lang="de-DE" dirty="0" err="1"/>
              <a:t>Niederohmigkeit</a:t>
            </a:r>
            <a:r>
              <a:rPr lang="de-DE" dirty="0"/>
              <a:t> des Schutzleitersystems</a:t>
            </a:r>
          </a:p>
        </p:txBody>
      </p:sp>
      <p:sp>
        <p:nvSpPr>
          <p:cNvPr id="3" name="Foliennummernplatzhalter 2">
            <a:extLst>
              <a:ext uri="{FF2B5EF4-FFF2-40B4-BE49-F238E27FC236}">
                <a16:creationId xmlns:a16="http://schemas.microsoft.com/office/drawing/2014/main" id="{A178CE39-F8C4-7209-35F6-9701B298EED6}"/>
              </a:ext>
            </a:extLst>
          </p:cNvPr>
          <p:cNvSpPr>
            <a:spLocks noGrp="1"/>
          </p:cNvSpPr>
          <p:nvPr>
            <p:ph type="sldNum" sz="quarter" idx="12"/>
          </p:nvPr>
        </p:nvSpPr>
        <p:spPr/>
        <p:txBody>
          <a:bodyPr>
            <a:normAutofit lnSpcReduction="10000"/>
          </a:bodyPr>
          <a:lstStyle/>
          <a:p>
            <a:fld id="{F0C94032-CD4C-4C25-B0C2-CEC720522D92}" type="slidenum">
              <a:rPr lang="en-US" smtClean="0"/>
              <a:pPr/>
              <a:t>25</a:t>
            </a:fld>
            <a:endParaRPr lang="en-US" dirty="0"/>
          </a:p>
        </p:txBody>
      </p:sp>
      <p:sp>
        <p:nvSpPr>
          <p:cNvPr id="4" name="Inhaltsplatzhalter 3">
            <a:extLst>
              <a:ext uri="{FF2B5EF4-FFF2-40B4-BE49-F238E27FC236}">
                <a16:creationId xmlns:a16="http://schemas.microsoft.com/office/drawing/2014/main" id="{BA6C4C01-260A-5A43-7B68-D0C69A54D539}"/>
              </a:ext>
            </a:extLst>
          </p:cNvPr>
          <p:cNvSpPr>
            <a:spLocks noGrp="1"/>
          </p:cNvSpPr>
          <p:nvPr>
            <p:ph sz="quarter" idx="14"/>
          </p:nvPr>
        </p:nvSpPr>
        <p:spPr/>
        <p:txBody>
          <a:bodyPr>
            <a:normAutofit/>
          </a:bodyPr>
          <a:lstStyle/>
          <a:p>
            <a:r>
              <a:rPr lang="de-DE" dirty="0"/>
              <a:t>Eine ausreichend niederohmige Schutzleiterverbindung ist entscheidend für die Effektivität der Schutzmaßnahme "Automatische Abschaltung der Stromversorgung im Fehlerfall".</a:t>
            </a:r>
          </a:p>
          <a:p>
            <a:r>
              <a:rPr lang="de-DE" dirty="0"/>
              <a:t>Die Prüfung der niederohmigen Schutzleiterverbindung erfolgt durch eine Sichtprüfung in Verbindung mit einer Messung mittels eines Prüfstroms von mindestens 200 mA (AC oder DC). Der gemessene Widerstandswert hängt von verschiedenen Faktoren ab, darunter die Leitungslänge, der Leiterquerschnitt, das Leitermaterial und die Umgebungstemperatur.</a:t>
            </a:r>
          </a:p>
          <a:p>
            <a:r>
              <a:rPr lang="de-DE" dirty="0"/>
              <a:t>In der Praxis sollte der gemessene Widerstandswert für die Schutzleiterverbindung unter 1 </a:t>
            </a:r>
            <a:r>
              <a:rPr lang="el-GR" dirty="0"/>
              <a:t>Ω </a:t>
            </a:r>
            <a:r>
              <a:rPr lang="de-DE" dirty="0"/>
              <a:t>liegen und innerhalb eines Anlagenteils bzw. Stromkreises nicht wesentlich variieren. Multimeter und zweipolige Spannungsprüfer, die nicht den Anforderungen der Normenreihe VDE 0413 entsprechen, sind für den Nachweis der niederohmigen Schutzleiterverbindung nicht geeignet.</a:t>
            </a:r>
          </a:p>
        </p:txBody>
      </p:sp>
      <p:sp>
        <p:nvSpPr>
          <p:cNvPr id="7" name="Textfeld 6">
            <a:extLst>
              <a:ext uri="{FF2B5EF4-FFF2-40B4-BE49-F238E27FC236}">
                <a16:creationId xmlns:a16="http://schemas.microsoft.com/office/drawing/2014/main" id="{438AD089-D3BD-8A71-1F2D-8F61610EA5E1}"/>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9754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3C24FBE-4F5A-14C9-3C95-5C31C3A68D15}"/>
              </a:ext>
            </a:extLst>
          </p:cNvPr>
          <p:cNvSpPr>
            <a:spLocks noGrp="1"/>
          </p:cNvSpPr>
          <p:nvPr>
            <p:ph type="sldNum" sz="quarter" idx="12"/>
          </p:nvPr>
        </p:nvSpPr>
        <p:spPr/>
        <p:txBody>
          <a:bodyPr>
            <a:normAutofit lnSpcReduction="10000"/>
          </a:bodyPr>
          <a:lstStyle/>
          <a:p>
            <a:fld id="{F0C94032-CD4C-4C25-B0C2-CEC720522D92}" type="slidenum">
              <a:rPr lang="en-US" smtClean="0"/>
              <a:pPr/>
              <a:t>26</a:t>
            </a:fld>
            <a:endParaRPr lang="en-US" dirty="0"/>
          </a:p>
        </p:txBody>
      </p:sp>
      <p:sp>
        <p:nvSpPr>
          <p:cNvPr id="3" name="Inhaltsplatzhalter 2">
            <a:extLst>
              <a:ext uri="{FF2B5EF4-FFF2-40B4-BE49-F238E27FC236}">
                <a16:creationId xmlns:a16="http://schemas.microsoft.com/office/drawing/2014/main" id="{58243D1C-777E-4BF9-30EE-BAFD03AC4A0E}"/>
              </a:ext>
            </a:extLst>
          </p:cNvPr>
          <p:cNvSpPr>
            <a:spLocks noGrp="1"/>
          </p:cNvSpPr>
          <p:nvPr>
            <p:ph sz="quarter" idx="1"/>
          </p:nvPr>
        </p:nvSpPr>
        <p:spPr/>
        <p:txBody>
          <a:bodyPr/>
          <a:lstStyle/>
          <a:p>
            <a:r>
              <a:rPr lang="de-DE" dirty="0"/>
              <a:t>Messung über die Haupterdungsschiene:</a:t>
            </a:r>
          </a:p>
          <a:p>
            <a:pPr lvl="1"/>
            <a:r>
              <a:rPr lang="de-DE" dirty="0"/>
              <a:t>Ausgehend von der Haupterdungsschiene werden nacheinander alle berührbaren und an den Schutzleiter angeschlossenen Metallflächen kontaktiert. Dies erfordert eine ausreichend lange Messleitung, welche zur Vermeidung von Messfehlern vor der Messung kompensiert werden muss.</a:t>
            </a:r>
          </a:p>
        </p:txBody>
      </p:sp>
      <p:pic>
        <p:nvPicPr>
          <p:cNvPr id="9" name="Inhaltsplatzhalter 8">
            <a:extLst>
              <a:ext uri="{FF2B5EF4-FFF2-40B4-BE49-F238E27FC236}">
                <a16:creationId xmlns:a16="http://schemas.microsoft.com/office/drawing/2014/main" id="{DE661732-B182-04C8-9C94-40EF95381655}"/>
              </a:ext>
            </a:extLst>
          </p:cNvPr>
          <p:cNvPicPr>
            <a:picLocks noGrp="1" noChangeAspect="1"/>
          </p:cNvPicPr>
          <p:nvPr>
            <p:ph sz="quarter" idx="13"/>
          </p:nvPr>
        </p:nvPicPr>
        <p:blipFill>
          <a:blip r:embed="rId2"/>
          <a:stretch>
            <a:fillRect/>
          </a:stretch>
        </p:blipFill>
        <p:spPr>
          <a:xfrm>
            <a:off x="6842125" y="1797040"/>
            <a:ext cx="6024563" cy="4891107"/>
          </a:xfrm>
          <a:prstGeom prst="rect">
            <a:avLst/>
          </a:prstGeom>
        </p:spPr>
      </p:pic>
      <p:sp>
        <p:nvSpPr>
          <p:cNvPr id="5" name="Titel 4">
            <a:extLst>
              <a:ext uri="{FF2B5EF4-FFF2-40B4-BE49-F238E27FC236}">
                <a16:creationId xmlns:a16="http://schemas.microsoft.com/office/drawing/2014/main" id="{1BFD53F6-8D18-B982-C97A-39E8BD1A6B11}"/>
              </a:ext>
            </a:extLst>
          </p:cNvPr>
          <p:cNvSpPr>
            <a:spLocks noGrp="1"/>
          </p:cNvSpPr>
          <p:nvPr>
            <p:ph type="title"/>
          </p:nvPr>
        </p:nvSpPr>
        <p:spPr/>
        <p:txBody>
          <a:bodyPr/>
          <a:lstStyle/>
          <a:p>
            <a:r>
              <a:rPr lang="de-DE" dirty="0" err="1"/>
              <a:t>Niederohmigkeit</a:t>
            </a:r>
            <a:r>
              <a:rPr lang="de-DE" dirty="0"/>
              <a:t> des Schutzleitersystems</a:t>
            </a:r>
          </a:p>
        </p:txBody>
      </p:sp>
      <p:sp>
        <p:nvSpPr>
          <p:cNvPr id="7" name="Textfeld 6">
            <a:extLst>
              <a:ext uri="{FF2B5EF4-FFF2-40B4-BE49-F238E27FC236}">
                <a16:creationId xmlns:a16="http://schemas.microsoft.com/office/drawing/2014/main" id="{DD688BFE-F16D-8A03-4BF8-C2E15164CFEC}"/>
              </a:ext>
            </a:extLst>
          </p:cNvPr>
          <p:cNvSpPr txBox="1"/>
          <p:nvPr/>
        </p:nvSpPr>
        <p:spPr>
          <a:xfrm>
            <a:off x="8961673"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spTree>
    <p:extLst>
      <p:ext uri="{BB962C8B-B14F-4D97-AF65-F5344CB8AC3E}">
        <p14:creationId xmlns:p14="http://schemas.microsoft.com/office/powerpoint/2010/main" val="2872337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3C24FBE-4F5A-14C9-3C95-5C31C3A68D15}"/>
              </a:ext>
            </a:extLst>
          </p:cNvPr>
          <p:cNvSpPr>
            <a:spLocks noGrp="1"/>
          </p:cNvSpPr>
          <p:nvPr>
            <p:ph type="sldNum" sz="quarter" idx="12"/>
          </p:nvPr>
        </p:nvSpPr>
        <p:spPr/>
        <p:txBody>
          <a:bodyPr>
            <a:normAutofit lnSpcReduction="10000"/>
          </a:bodyPr>
          <a:lstStyle/>
          <a:p>
            <a:fld id="{F0C94032-CD4C-4C25-B0C2-CEC720522D92}" type="slidenum">
              <a:rPr lang="en-US" smtClean="0"/>
              <a:pPr/>
              <a:t>27</a:t>
            </a:fld>
            <a:endParaRPr lang="en-US" dirty="0"/>
          </a:p>
        </p:txBody>
      </p:sp>
      <p:sp>
        <p:nvSpPr>
          <p:cNvPr id="3" name="Inhaltsplatzhalter 2">
            <a:extLst>
              <a:ext uri="{FF2B5EF4-FFF2-40B4-BE49-F238E27FC236}">
                <a16:creationId xmlns:a16="http://schemas.microsoft.com/office/drawing/2014/main" id="{58243D1C-777E-4BF9-30EE-BAFD03AC4A0E}"/>
              </a:ext>
            </a:extLst>
          </p:cNvPr>
          <p:cNvSpPr>
            <a:spLocks noGrp="1"/>
          </p:cNvSpPr>
          <p:nvPr>
            <p:ph sz="quarter" idx="1"/>
          </p:nvPr>
        </p:nvSpPr>
        <p:spPr/>
        <p:txBody>
          <a:bodyPr>
            <a:normAutofit/>
          </a:bodyPr>
          <a:lstStyle/>
          <a:p>
            <a:pPr>
              <a:tabLst>
                <a:tab pos="4691380" algn="l"/>
              </a:tabLst>
            </a:pPr>
            <a:r>
              <a:rPr lang="de-DE" kern="100" dirty="0">
                <a:ea typeface="Calibri" panose="020F0502020204030204" pitchFamily="34" charset="0"/>
                <a:cs typeface="Times New Roman" panose="02020603050405020304" pitchFamily="18" charset="0"/>
              </a:rPr>
              <a:t>Messung über einen zugänglichen und zuvor ausgemessenen Schutzleiteranschluss:</a:t>
            </a:r>
            <a:endParaRPr lang="de-DE" kern="100" dirty="0">
              <a:latin typeface="Calibri" panose="020F0502020204030204" pitchFamily="34" charset="0"/>
              <a:ea typeface="Calibri" panose="020F0502020204030204" pitchFamily="34" charset="0"/>
              <a:cs typeface="Times New Roman" panose="02020603050405020304" pitchFamily="18" charset="0"/>
            </a:endParaRPr>
          </a:p>
          <a:p>
            <a:pPr lvl="1">
              <a:tabLst>
                <a:tab pos="4691380" algn="l"/>
              </a:tabLst>
            </a:pPr>
            <a:r>
              <a:rPr lang="de-DE" kern="100" dirty="0">
                <a:ea typeface="Calibri" panose="020F0502020204030204" pitchFamily="34" charset="0"/>
                <a:cs typeface="Times New Roman" panose="02020603050405020304" pitchFamily="18" charset="0"/>
              </a:rPr>
              <a:t>Bei dieser Messung wird z. B. der Schutzleiteranschluss einer Steckdose als Fixpunkt gewählt und nacheinander alle berührbaren und an den Schutzleiter angeschlossenen Metallflächen kontaktiert.</a:t>
            </a:r>
            <a:endParaRPr lang="de-DE" kern="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5">
            <a:extLst>
              <a:ext uri="{FF2B5EF4-FFF2-40B4-BE49-F238E27FC236}">
                <a16:creationId xmlns:a16="http://schemas.microsoft.com/office/drawing/2014/main" id="{2071111E-FC49-19A1-870F-73CF799EB2CA}"/>
              </a:ext>
            </a:extLst>
          </p:cNvPr>
          <p:cNvPicPr>
            <a:picLocks noGrp="1" noChangeAspect="1" noChangeArrowheads="1"/>
          </p:cNvPicPr>
          <p:nvPr>
            <p:ph sz="quarter" idx="13"/>
          </p:nvPr>
        </p:nvPicPr>
        <p:blipFill>
          <a:blip r:embed="rId2" cstate="print"/>
          <a:stretch>
            <a:fillRect/>
          </a:stretch>
        </p:blipFill>
        <p:spPr bwMode="auto">
          <a:xfrm>
            <a:off x="6842125" y="2350734"/>
            <a:ext cx="6024563" cy="3783719"/>
          </a:xfrm>
          <a:prstGeom prst="rect">
            <a:avLst/>
          </a:prstGeom>
          <a:noFill/>
          <a:ln w="9525">
            <a:noFill/>
            <a:miter lim="800000"/>
            <a:headEnd/>
            <a:tailEnd/>
          </a:ln>
        </p:spPr>
      </p:pic>
      <p:sp>
        <p:nvSpPr>
          <p:cNvPr id="5" name="Titel 4">
            <a:extLst>
              <a:ext uri="{FF2B5EF4-FFF2-40B4-BE49-F238E27FC236}">
                <a16:creationId xmlns:a16="http://schemas.microsoft.com/office/drawing/2014/main" id="{1BFD53F6-8D18-B982-C97A-39E8BD1A6B11}"/>
              </a:ext>
            </a:extLst>
          </p:cNvPr>
          <p:cNvSpPr>
            <a:spLocks noGrp="1"/>
          </p:cNvSpPr>
          <p:nvPr>
            <p:ph type="title"/>
          </p:nvPr>
        </p:nvSpPr>
        <p:spPr/>
        <p:txBody>
          <a:bodyPr/>
          <a:lstStyle/>
          <a:p>
            <a:r>
              <a:rPr lang="de-DE" dirty="0" err="1"/>
              <a:t>Niederohmigkeit</a:t>
            </a:r>
            <a:r>
              <a:rPr lang="de-DE" dirty="0"/>
              <a:t> des Schutzleitersystems</a:t>
            </a:r>
          </a:p>
        </p:txBody>
      </p:sp>
      <p:sp>
        <p:nvSpPr>
          <p:cNvPr id="7" name="Textfeld 6">
            <a:extLst>
              <a:ext uri="{FF2B5EF4-FFF2-40B4-BE49-F238E27FC236}">
                <a16:creationId xmlns:a16="http://schemas.microsoft.com/office/drawing/2014/main" id="{DD688BFE-F16D-8A03-4BF8-C2E15164CFEC}"/>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232560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3C24FBE-4F5A-14C9-3C95-5C31C3A68D15}"/>
              </a:ext>
            </a:extLst>
          </p:cNvPr>
          <p:cNvSpPr>
            <a:spLocks noGrp="1"/>
          </p:cNvSpPr>
          <p:nvPr>
            <p:ph type="sldNum" sz="quarter" idx="12"/>
          </p:nvPr>
        </p:nvSpPr>
        <p:spPr/>
        <p:txBody>
          <a:bodyPr>
            <a:normAutofit lnSpcReduction="10000"/>
          </a:bodyPr>
          <a:lstStyle/>
          <a:p>
            <a:fld id="{F0C94032-CD4C-4C25-B0C2-CEC720522D92}" type="slidenum">
              <a:rPr lang="en-US" smtClean="0"/>
              <a:pPr/>
              <a:t>28</a:t>
            </a:fld>
            <a:endParaRPr lang="en-US" dirty="0"/>
          </a:p>
        </p:txBody>
      </p:sp>
      <p:sp>
        <p:nvSpPr>
          <p:cNvPr id="5" name="Titel 4">
            <a:extLst>
              <a:ext uri="{FF2B5EF4-FFF2-40B4-BE49-F238E27FC236}">
                <a16:creationId xmlns:a16="http://schemas.microsoft.com/office/drawing/2014/main" id="{1BFD53F6-8D18-B982-C97A-39E8BD1A6B11}"/>
              </a:ext>
            </a:extLst>
          </p:cNvPr>
          <p:cNvSpPr>
            <a:spLocks noGrp="1"/>
          </p:cNvSpPr>
          <p:nvPr>
            <p:ph type="title"/>
          </p:nvPr>
        </p:nvSpPr>
        <p:spPr/>
        <p:txBody>
          <a:bodyPr/>
          <a:lstStyle/>
          <a:p>
            <a:r>
              <a:rPr lang="de-DE" dirty="0" err="1"/>
              <a:t>Niederohmigkeit</a:t>
            </a:r>
            <a:r>
              <a:rPr lang="de-DE" dirty="0"/>
              <a:t> des Schutzleitersystems</a:t>
            </a:r>
          </a:p>
        </p:txBody>
      </p:sp>
      <p:pic>
        <p:nvPicPr>
          <p:cNvPr id="9" name="Inhaltsplatzhalter 11">
            <a:extLst>
              <a:ext uri="{FF2B5EF4-FFF2-40B4-BE49-F238E27FC236}">
                <a16:creationId xmlns:a16="http://schemas.microsoft.com/office/drawing/2014/main" id="{70B80C43-30C5-8FAE-6097-7F231603A595}"/>
              </a:ext>
            </a:extLst>
          </p:cNvPr>
          <p:cNvPicPr>
            <a:picLocks noGrp="1" noChangeAspect="1"/>
          </p:cNvPicPr>
          <p:nvPr>
            <p:ph sz="quarter" idx="1"/>
          </p:nvPr>
        </p:nvPicPr>
        <p:blipFill>
          <a:blip r:embed="rId2"/>
          <a:stretch>
            <a:fillRect/>
          </a:stretch>
        </p:blipFill>
        <p:spPr>
          <a:xfrm>
            <a:off x="1668471" y="1763713"/>
            <a:ext cx="4284645" cy="4957762"/>
          </a:xfrm>
          <a:prstGeom prst="rect">
            <a:avLst/>
          </a:prstGeom>
        </p:spPr>
      </p:pic>
      <p:pic>
        <p:nvPicPr>
          <p:cNvPr id="10" name="Inhaltsplatzhalter 7" descr="Ein Bild, das Diagramm, Design enthält.&#10;&#10;Automatisch generierte Beschreibung">
            <a:extLst>
              <a:ext uri="{FF2B5EF4-FFF2-40B4-BE49-F238E27FC236}">
                <a16:creationId xmlns:a16="http://schemas.microsoft.com/office/drawing/2014/main" id="{108DC90E-5340-460B-EA72-884099CA8AF9}"/>
              </a:ext>
            </a:extLst>
          </p:cNvPr>
          <p:cNvPicPr>
            <a:picLocks noGrp="1" noChangeAspect="1"/>
          </p:cNvPicPr>
          <p:nvPr>
            <p:ph sz="quarter" idx="13"/>
          </p:nvPr>
        </p:nvPicPr>
        <p:blipFill>
          <a:blip r:embed="rId3"/>
          <a:stretch>
            <a:fillRect/>
          </a:stretch>
        </p:blipFill>
        <p:spPr>
          <a:xfrm>
            <a:off x="6842125" y="2621319"/>
            <a:ext cx="6024563" cy="3242549"/>
          </a:xfrm>
          <a:prstGeom prst="rect">
            <a:avLst/>
          </a:prstGeom>
        </p:spPr>
      </p:pic>
      <p:sp>
        <p:nvSpPr>
          <p:cNvPr id="11" name="Textfeld 10">
            <a:extLst>
              <a:ext uri="{FF2B5EF4-FFF2-40B4-BE49-F238E27FC236}">
                <a16:creationId xmlns:a16="http://schemas.microsoft.com/office/drawing/2014/main" id="{741E4B2C-273B-6AB3-18D3-97093E5487B4}"/>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4165573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5F617-3AA7-5928-4032-D044E321CAE5}"/>
              </a:ext>
            </a:extLst>
          </p:cNvPr>
          <p:cNvSpPr>
            <a:spLocks noGrp="1"/>
          </p:cNvSpPr>
          <p:nvPr>
            <p:ph type="title"/>
          </p:nvPr>
        </p:nvSpPr>
        <p:spPr/>
        <p:txBody>
          <a:bodyPr/>
          <a:lstStyle/>
          <a:p>
            <a:r>
              <a:rPr lang="de-DE" dirty="0"/>
              <a:t>Messung der Schleifenimpedanz</a:t>
            </a:r>
          </a:p>
        </p:txBody>
      </p:sp>
      <p:sp>
        <p:nvSpPr>
          <p:cNvPr id="3" name="Foliennummernplatzhalter 2">
            <a:extLst>
              <a:ext uri="{FF2B5EF4-FFF2-40B4-BE49-F238E27FC236}">
                <a16:creationId xmlns:a16="http://schemas.microsoft.com/office/drawing/2014/main" id="{479FEB43-3FD0-8F88-BCAB-2D7AF461C94F}"/>
              </a:ext>
            </a:extLst>
          </p:cNvPr>
          <p:cNvSpPr>
            <a:spLocks noGrp="1"/>
          </p:cNvSpPr>
          <p:nvPr>
            <p:ph type="sldNum" sz="quarter" idx="12"/>
          </p:nvPr>
        </p:nvSpPr>
        <p:spPr/>
        <p:txBody>
          <a:bodyPr>
            <a:normAutofit lnSpcReduction="10000"/>
          </a:bodyPr>
          <a:lstStyle/>
          <a:p>
            <a:fld id="{F0C94032-CD4C-4C25-B0C2-CEC720522D92}" type="slidenum">
              <a:rPr lang="en-US" smtClean="0"/>
              <a:pPr/>
              <a:t>29</a:t>
            </a:fld>
            <a:endParaRPr lang="en-US" dirty="0"/>
          </a:p>
        </p:txBody>
      </p:sp>
      <p:sp>
        <p:nvSpPr>
          <p:cNvPr id="4" name="Inhaltsplatzhalter 3">
            <a:extLst>
              <a:ext uri="{FF2B5EF4-FFF2-40B4-BE49-F238E27FC236}">
                <a16:creationId xmlns:a16="http://schemas.microsoft.com/office/drawing/2014/main" id="{0CB94712-887F-DB13-F8EF-CB23F7B570F8}"/>
              </a:ext>
            </a:extLst>
          </p:cNvPr>
          <p:cNvSpPr>
            <a:spLocks noGrp="1"/>
          </p:cNvSpPr>
          <p:nvPr>
            <p:ph sz="quarter" idx="14"/>
          </p:nvPr>
        </p:nvSpPr>
        <p:spPr/>
        <p:txBody>
          <a:bodyPr>
            <a:normAutofit/>
          </a:bodyPr>
          <a:lstStyle/>
          <a:p>
            <a:r>
              <a:rPr lang="de-DE" dirty="0"/>
              <a:t>Die Schleifenimpedanzmessung stellt sicher, dass die Fehlerstromschleife im Falle eines Fehlers so niedrigen Widerstand aufweist, dass die vorgeschalteten Überstromschutzeinrichtungen zuverlässig auslösen können.</a:t>
            </a:r>
          </a:p>
          <a:p>
            <a:endParaRPr lang="de-DE" dirty="0"/>
          </a:p>
          <a:p>
            <a:r>
              <a:rPr lang="de-DE" dirty="0"/>
              <a:t>Die Schleifenimpedanzmessung umfasst die Fehlerschleifenimpedanzmessung zur Überprüfung der Schutzmaßnahmen gegen elektrischen Schlag und die Netzimpedanzmessung zur Überprüfung der Funktion des Anlagenschutzes. </a:t>
            </a:r>
          </a:p>
          <a:p>
            <a:endParaRPr lang="de-DE" dirty="0"/>
          </a:p>
          <a:p>
            <a:r>
              <a:rPr lang="de-DE" dirty="0"/>
              <a:t>In Stromkreisen mit Fehlerstrom-Schutzeinrichtungen (RCD) ist keine Fehlerschleifenimpedanzmessung erforderlich, da der bei dieser Messung verwendete Prüfstrom unbeabsichtigt die RCD auslösen kann. Dennoch ist in solchen Stromkreisen eine Netzimpedanzmessung zur Überprüfung der Abschaltbedingungen der Überstromschutzeinrichtungen erforderlich.</a:t>
            </a:r>
          </a:p>
        </p:txBody>
      </p:sp>
    </p:spTree>
    <p:extLst>
      <p:ext uri="{BB962C8B-B14F-4D97-AF65-F5344CB8AC3E}">
        <p14:creationId xmlns:p14="http://schemas.microsoft.com/office/powerpoint/2010/main" val="3474104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421F2B-8223-A575-0A7C-390EA6E5B9E4}"/>
              </a:ext>
            </a:extLst>
          </p:cNvPr>
          <p:cNvSpPr>
            <a:spLocks noGrp="1"/>
          </p:cNvSpPr>
          <p:nvPr>
            <p:ph type="body" idx="1"/>
          </p:nvPr>
        </p:nvSpPr>
        <p:spPr/>
        <p:txBody>
          <a:bodyPr/>
          <a:lstStyle/>
          <a:p>
            <a:r>
              <a:rPr lang="de-DE" dirty="0"/>
              <a:t>DGUV Information 203-072</a:t>
            </a:r>
          </a:p>
          <a:p>
            <a:r>
              <a:rPr lang="de-DE" dirty="0"/>
              <a:t>VDE 0105-100</a:t>
            </a:r>
          </a:p>
        </p:txBody>
      </p:sp>
      <p:sp>
        <p:nvSpPr>
          <p:cNvPr id="3" name="Titel 2">
            <a:extLst>
              <a:ext uri="{FF2B5EF4-FFF2-40B4-BE49-F238E27FC236}">
                <a16:creationId xmlns:a16="http://schemas.microsoft.com/office/drawing/2014/main" id="{C57B1453-DB4A-40C0-E8EE-0A78AC1AF213}"/>
              </a:ext>
            </a:extLst>
          </p:cNvPr>
          <p:cNvSpPr>
            <a:spLocks noGrp="1"/>
          </p:cNvSpPr>
          <p:nvPr>
            <p:ph type="title"/>
          </p:nvPr>
        </p:nvSpPr>
        <p:spPr/>
        <p:txBody>
          <a:bodyPr>
            <a:normAutofit/>
          </a:bodyPr>
          <a:lstStyle/>
          <a:p>
            <a:r>
              <a:rPr lang="de-DE" dirty="0"/>
              <a:t>Durchführung der Prüfung </a:t>
            </a:r>
          </a:p>
        </p:txBody>
      </p:sp>
      <p:sp>
        <p:nvSpPr>
          <p:cNvPr id="4" name="Foliennummernplatzhalter 3">
            <a:extLst>
              <a:ext uri="{FF2B5EF4-FFF2-40B4-BE49-F238E27FC236}">
                <a16:creationId xmlns:a16="http://schemas.microsoft.com/office/drawing/2014/main" id="{C9C43F0C-86FF-BC72-5689-E91F4472FDFA}"/>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3</a:t>
            </a:fld>
            <a:endParaRPr lang="en-US" dirty="0"/>
          </a:p>
        </p:txBody>
      </p:sp>
    </p:spTree>
    <p:extLst>
      <p:ext uri="{BB962C8B-B14F-4D97-AF65-F5344CB8AC3E}">
        <p14:creationId xmlns:p14="http://schemas.microsoft.com/office/powerpoint/2010/main" val="3588432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ACBB4D5-BF31-941E-FEC3-B1C7C53CDACF}"/>
              </a:ext>
            </a:extLst>
          </p:cNvPr>
          <p:cNvSpPr>
            <a:spLocks noGrp="1"/>
          </p:cNvSpPr>
          <p:nvPr>
            <p:ph type="sldNum" sz="quarter" idx="12"/>
          </p:nvPr>
        </p:nvSpPr>
        <p:spPr/>
        <p:txBody>
          <a:bodyPr>
            <a:normAutofit lnSpcReduction="10000"/>
          </a:bodyPr>
          <a:lstStyle/>
          <a:p>
            <a:fld id="{F0C94032-CD4C-4C25-B0C2-CEC720522D92}" type="slidenum">
              <a:rPr lang="en-US" smtClean="0"/>
              <a:pPr/>
              <a:t>30</a:t>
            </a:fld>
            <a:endParaRPr lang="en-US" dirty="0"/>
          </a:p>
        </p:txBody>
      </p:sp>
      <p:sp>
        <p:nvSpPr>
          <p:cNvPr id="3" name="Inhaltsplatzhalter 2">
            <a:extLst>
              <a:ext uri="{FF2B5EF4-FFF2-40B4-BE49-F238E27FC236}">
                <a16:creationId xmlns:a16="http://schemas.microsoft.com/office/drawing/2014/main" id="{F25067CB-053C-20F3-4938-D17B7B90AE2E}"/>
              </a:ext>
            </a:extLst>
          </p:cNvPr>
          <p:cNvSpPr>
            <a:spLocks noGrp="1"/>
          </p:cNvSpPr>
          <p:nvPr>
            <p:ph sz="quarter" idx="1"/>
          </p:nvPr>
        </p:nvSpPr>
        <p:spPr/>
        <p:txBody>
          <a:bodyPr/>
          <a:lstStyle/>
          <a:p>
            <a:r>
              <a:rPr lang="de-DE" dirty="0"/>
              <a:t>Die Schleifenimpedanz wird ermittelt, indem die Netzspannung einmal im unbelasteten und einmal im belasteten Zustand gemessen wird. Die hieraus resultierende Spannungsdifferenz </a:t>
            </a:r>
            <a:r>
              <a:rPr lang="el-GR" dirty="0"/>
              <a:t>Δ</a:t>
            </a:r>
            <a:r>
              <a:rPr lang="de-DE" dirty="0"/>
              <a:t>U wird durch den in der Fehlerschleife gemessenen Strom I</a:t>
            </a:r>
            <a:r>
              <a:rPr lang="de-DE" baseline="-25000" dirty="0"/>
              <a:t>M</a:t>
            </a:r>
            <a:r>
              <a:rPr lang="de-DE" dirty="0"/>
              <a:t> dividiert und ergibt die Schleifenimpedanz </a:t>
            </a:r>
            <a:r>
              <a:rPr lang="de-DE" dirty="0" err="1"/>
              <a:t>Z</a:t>
            </a:r>
            <a:r>
              <a:rPr lang="de-DE" baseline="-25000" dirty="0" err="1"/>
              <a:t>Schleife</a:t>
            </a:r>
            <a:r>
              <a:rPr lang="de-DE" dirty="0"/>
              <a:t>.</a:t>
            </a:r>
          </a:p>
          <a:p>
            <a:endParaRPr lang="de-DE" dirty="0"/>
          </a:p>
        </p:txBody>
      </p:sp>
      <p:pic>
        <p:nvPicPr>
          <p:cNvPr id="6" name="Inhaltsplatzhalter 5">
            <a:extLst>
              <a:ext uri="{FF2B5EF4-FFF2-40B4-BE49-F238E27FC236}">
                <a16:creationId xmlns:a16="http://schemas.microsoft.com/office/drawing/2014/main" id="{0994A4F6-2475-BBF6-FCE8-A95515DC980F}"/>
              </a:ext>
            </a:extLst>
          </p:cNvPr>
          <p:cNvPicPr>
            <a:picLocks noGrp="1" noChangeAspect="1"/>
          </p:cNvPicPr>
          <p:nvPr>
            <p:ph sz="quarter" idx="13"/>
          </p:nvPr>
        </p:nvPicPr>
        <p:blipFill>
          <a:blip r:embed="rId2"/>
          <a:stretch>
            <a:fillRect/>
          </a:stretch>
        </p:blipFill>
        <p:spPr>
          <a:xfrm>
            <a:off x="7191279" y="4270415"/>
            <a:ext cx="3615745" cy="704366"/>
          </a:xfrm>
          <a:prstGeom prst="rect">
            <a:avLst/>
          </a:prstGeom>
        </p:spPr>
      </p:pic>
      <p:sp>
        <p:nvSpPr>
          <p:cNvPr id="5" name="Titel 4">
            <a:extLst>
              <a:ext uri="{FF2B5EF4-FFF2-40B4-BE49-F238E27FC236}">
                <a16:creationId xmlns:a16="http://schemas.microsoft.com/office/drawing/2014/main" id="{37CDF1A8-1770-383A-5C26-7DF091CFB4F4}"/>
              </a:ext>
            </a:extLst>
          </p:cNvPr>
          <p:cNvSpPr>
            <a:spLocks noGrp="1"/>
          </p:cNvSpPr>
          <p:nvPr>
            <p:ph type="title"/>
          </p:nvPr>
        </p:nvSpPr>
        <p:spPr/>
        <p:txBody>
          <a:bodyPr/>
          <a:lstStyle/>
          <a:p>
            <a:r>
              <a:rPr lang="de-DE" dirty="0"/>
              <a:t>Messung der Schleifenimpedanz</a:t>
            </a:r>
          </a:p>
        </p:txBody>
      </p:sp>
      <p:pic>
        <p:nvPicPr>
          <p:cNvPr id="7" name="Grafik 6" descr="Ein Bild, das Text, Schrift, weiß, Reihe enthält.&#10;&#10;Automatisch generierte Beschreibung">
            <a:extLst>
              <a:ext uri="{FF2B5EF4-FFF2-40B4-BE49-F238E27FC236}">
                <a16:creationId xmlns:a16="http://schemas.microsoft.com/office/drawing/2014/main" id="{74BE2935-4B92-988D-B530-A33DBA9D2049}"/>
              </a:ext>
            </a:extLst>
          </p:cNvPr>
          <p:cNvPicPr>
            <a:picLocks noChangeAspect="1"/>
          </p:cNvPicPr>
          <p:nvPr/>
        </p:nvPicPr>
        <p:blipFill>
          <a:blip r:embed="rId3"/>
          <a:stretch>
            <a:fillRect/>
          </a:stretch>
        </p:blipFill>
        <p:spPr>
          <a:xfrm>
            <a:off x="7108180" y="3333509"/>
            <a:ext cx="3443797" cy="881448"/>
          </a:xfrm>
          <a:prstGeom prst="rect">
            <a:avLst/>
          </a:prstGeom>
        </p:spPr>
      </p:pic>
    </p:spTree>
    <p:extLst>
      <p:ext uri="{BB962C8B-B14F-4D97-AF65-F5344CB8AC3E}">
        <p14:creationId xmlns:p14="http://schemas.microsoft.com/office/powerpoint/2010/main" val="3613122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ACBB4D5-BF31-941E-FEC3-B1C7C53CDACF}"/>
              </a:ext>
            </a:extLst>
          </p:cNvPr>
          <p:cNvSpPr>
            <a:spLocks noGrp="1"/>
          </p:cNvSpPr>
          <p:nvPr>
            <p:ph type="sldNum" sz="quarter" idx="12"/>
          </p:nvPr>
        </p:nvSpPr>
        <p:spPr/>
        <p:txBody>
          <a:bodyPr>
            <a:normAutofit lnSpcReduction="10000"/>
          </a:bodyPr>
          <a:lstStyle/>
          <a:p>
            <a:fld id="{F0C94032-CD4C-4C25-B0C2-CEC720522D92}" type="slidenum">
              <a:rPr lang="en-US" smtClean="0"/>
              <a:pPr/>
              <a:t>31</a:t>
            </a:fld>
            <a:endParaRPr lang="en-US" dirty="0"/>
          </a:p>
        </p:txBody>
      </p:sp>
      <p:sp>
        <p:nvSpPr>
          <p:cNvPr id="3" name="Inhaltsplatzhalter 2">
            <a:extLst>
              <a:ext uri="{FF2B5EF4-FFF2-40B4-BE49-F238E27FC236}">
                <a16:creationId xmlns:a16="http://schemas.microsoft.com/office/drawing/2014/main" id="{F25067CB-053C-20F3-4938-D17B7B90AE2E}"/>
              </a:ext>
            </a:extLst>
          </p:cNvPr>
          <p:cNvSpPr>
            <a:spLocks noGrp="1"/>
          </p:cNvSpPr>
          <p:nvPr>
            <p:ph sz="quarter" idx="1"/>
          </p:nvPr>
        </p:nvSpPr>
        <p:spPr/>
        <p:txBody>
          <a:bodyPr>
            <a:normAutofit/>
          </a:bodyPr>
          <a:lstStyle/>
          <a:p>
            <a:r>
              <a:rPr lang="de-DE" dirty="0"/>
              <a:t>Ziel der Fehlerschleifen-impedanzmessung ist es zu zeigen, dass der Schutz vor elektrischem Schlag durch das automatische Abschalten der Stromversorgung sichergestellt ist. </a:t>
            </a:r>
          </a:p>
          <a:p>
            <a:r>
              <a:rPr lang="de-DE" dirty="0"/>
              <a:t>Die Messung der Fehlerschleifenimpedanz im TN-System erfolgt zwischen den Außenleitern und dem Schutzleiter (L1-PE, L2-PE, L3-PE).</a:t>
            </a:r>
          </a:p>
        </p:txBody>
      </p:sp>
      <p:pic>
        <p:nvPicPr>
          <p:cNvPr id="163" name="Inhaltsplatzhalter 162">
            <a:extLst>
              <a:ext uri="{FF2B5EF4-FFF2-40B4-BE49-F238E27FC236}">
                <a16:creationId xmlns:a16="http://schemas.microsoft.com/office/drawing/2014/main" id="{9FC77B5B-1E7C-07FA-B5CB-68F83B6E3811}"/>
              </a:ext>
            </a:extLst>
          </p:cNvPr>
          <p:cNvPicPr>
            <a:picLocks noGrp="1" noChangeAspect="1"/>
          </p:cNvPicPr>
          <p:nvPr>
            <p:ph sz="quarter" idx="13"/>
          </p:nvPr>
        </p:nvPicPr>
        <p:blipFill>
          <a:blip r:embed="rId2"/>
          <a:stretch>
            <a:fillRect/>
          </a:stretch>
        </p:blipFill>
        <p:spPr>
          <a:xfrm>
            <a:off x="6842125" y="2259435"/>
            <a:ext cx="6024563" cy="3966317"/>
          </a:xfrm>
          <a:prstGeom prst="rect">
            <a:avLst/>
          </a:prstGeom>
        </p:spPr>
      </p:pic>
      <p:sp>
        <p:nvSpPr>
          <p:cNvPr id="5" name="Titel 4">
            <a:extLst>
              <a:ext uri="{FF2B5EF4-FFF2-40B4-BE49-F238E27FC236}">
                <a16:creationId xmlns:a16="http://schemas.microsoft.com/office/drawing/2014/main" id="{37CDF1A8-1770-383A-5C26-7DF091CFB4F4}"/>
              </a:ext>
            </a:extLst>
          </p:cNvPr>
          <p:cNvSpPr>
            <a:spLocks noGrp="1"/>
          </p:cNvSpPr>
          <p:nvPr>
            <p:ph type="title"/>
          </p:nvPr>
        </p:nvSpPr>
        <p:spPr/>
        <p:txBody>
          <a:bodyPr/>
          <a:lstStyle/>
          <a:p>
            <a:r>
              <a:rPr lang="de-DE" dirty="0"/>
              <a:t>Messung der Schleifenimpedanz</a:t>
            </a:r>
          </a:p>
        </p:txBody>
      </p:sp>
      <p:sp>
        <p:nvSpPr>
          <p:cNvPr id="10" name="Textfeld 9">
            <a:extLst>
              <a:ext uri="{FF2B5EF4-FFF2-40B4-BE49-F238E27FC236}">
                <a16:creationId xmlns:a16="http://schemas.microsoft.com/office/drawing/2014/main" id="{0EB233F0-16C2-2FC0-7BC7-F00A949F32CB}"/>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1643584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881C8A5-F89C-EEF8-19A9-FDF4E52E75EB}"/>
              </a:ext>
            </a:extLst>
          </p:cNvPr>
          <p:cNvSpPr>
            <a:spLocks noGrp="1"/>
          </p:cNvSpPr>
          <p:nvPr>
            <p:ph type="sldNum" sz="quarter" idx="12"/>
          </p:nvPr>
        </p:nvSpPr>
        <p:spPr/>
        <p:txBody>
          <a:bodyPr>
            <a:normAutofit lnSpcReduction="10000"/>
          </a:bodyPr>
          <a:lstStyle/>
          <a:p>
            <a:fld id="{F0C94032-CD4C-4C25-B0C2-CEC720522D92}" type="slidenum">
              <a:rPr lang="en-US" smtClean="0"/>
              <a:pPr/>
              <a:t>32</a:t>
            </a:fld>
            <a:endParaRPr lang="en-US" dirty="0"/>
          </a:p>
        </p:txBody>
      </p:sp>
      <p:sp>
        <p:nvSpPr>
          <p:cNvPr id="3" name="Inhaltsplatzhalter 2">
            <a:extLst>
              <a:ext uri="{FF2B5EF4-FFF2-40B4-BE49-F238E27FC236}">
                <a16:creationId xmlns:a16="http://schemas.microsoft.com/office/drawing/2014/main" id="{C35C45DC-EB43-EBA7-AC13-8BBD74288824}"/>
              </a:ext>
            </a:extLst>
          </p:cNvPr>
          <p:cNvSpPr>
            <a:spLocks noGrp="1"/>
          </p:cNvSpPr>
          <p:nvPr>
            <p:ph sz="quarter" idx="1"/>
          </p:nvPr>
        </p:nvSpPr>
        <p:spPr/>
        <p:txBody>
          <a:bodyPr>
            <a:normAutofit lnSpcReduction="10000"/>
          </a:bodyPr>
          <a:lstStyle/>
          <a:p>
            <a:r>
              <a:rPr lang="de-DE" dirty="0"/>
              <a:t>In der Praxis können die für die Einhaltung der Abschaltbedingungen erforderlichen Werte nach zwei Methoden ermittelt werden:</a:t>
            </a:r>
          </a:p>
          <a:p>
            <a:r>
              <a:rPr lang="de-DE" dirty="0"/>
              <a:t>30 %-Methode</a:t>
            </a:r>
          </a:p>
          <a:p>
            <a:pPr lvl="1"/>
            <a:r>
              <a:rPr lang="de-DE" dirty="0"/>
              <a:t>Diese Methode berücksichtigt nur die maximale Betriebsmessunsicherheit von ± 30 % nach VDE 0413-3.</a:t>
            </a:r>
          </a:p>
          <a:p>
            <a:r>
              <a:rPr lang="de-DE" dirty="0"/>
              <a:t>2/3-Methode</a:t>
            </a:r>
          </a:p>
          <a:p>
            <a:pPr lvl="1"/>
            <a:r>
              <a:rPr lang="de-DE" dirty="0"/>
              <a:t>Bei der Anwendung dieser Methode lassen sich schnell und unkompliziert überschlagsmäßig Werte unter Berücksichtigung typischer, bei der Messung auftretender Abweichungen, z. B. Spannungsschwankungen und Temperatureinflüsse, ermitteln.</a:t>
            </a:r>
          </a:p>
          <a:p>
            <a:endParaRPr lang="de-DE" dirty="0"/>
          </a:p>
        </p:txBody>
      </p:sp>
      <p:graphicFrame>
        <p:nvGraphicFramePr>
          <p:cNvPr id="11" name="Inhaltsplatzhalter 10">
            <a:extLst>
              <a:ext uri="{FF2B5EF4-FFF2-40B4-BE49-F238E27FC236}">
                <a16:creationId xmlns:a16="http://schemas.microsoft.com/office/drawing/2014/main" id="{087738DC-3509-C95E-E9E0-67DDDF8BBFB7}"/>
              </a:ext>
            </a:extLst>
          </p:cNvPr>
          <p:cNvGraphicFramePr>
            <a:graphicFrameLocks noGrp="1"/>
          </p:cNvGraphicFramePr>
          <p:nvPr>
            <p:ph sz="quarter" idx="13"/>
            <p:extLst>
              <p:ext uri="{D42A27DB-BD31-4B8C-83A1-F6EECF244321}">
                <p14:modId xmlns:p14="http://schemas.microsoft.com/office/powerpoint/2010/main" val="2006625317"/>
              </p:ext>
            </p:extLst>
          </p:nvPr>
        </p:nvGraphicFramePr>
        <p:xfrm>
          <a:off x="6842125" y="1776239"/>
          <a:ext cx="6024560" cy="3406140"/>
        </p:xfrm>
        <a:graphic>
          <a:graphicData uri="http://schemas.openxmlformats.org/drawingml/2006/table">
            <a:tbl>
              <a:tblPr firstRow="1" bandRow="1">
                <a:tableStyleId>{5C22544A-7EE6-4342-B048-85BDC9FD1C3A}</a:tableStyleId>
              </a:tblPr>
              <a:tblGrid>
                <a:gridCol w="1204912">
                  <a:extLst>
                    <a:ext uri="{9D8B030D-6E8A-4147-A177-3AD203B41FA5}">
                      <a16:colId xmlns:a16="http://schemas.microsoft.com/office/drawing/2014/main" val="322679997"/>
                    </a:ext>
                  </a:extLst>
                </a:gridCol>
                <a:gridCol w="1204912">
                  <a:extLst>
                    <a:ext uri="{9D8B030D-6E8A-4147-A177-3AD203B41FA5}">
                      <a16:colId xmlns:a16="http://schemas.microsoft.com/office/drawing/2014/main" val="2028033801"/>
                    </a:ext>
                  </a:extLst>
                </a:gridCol>
                <a:gridCol w="1204912">
                  <a:extLst>
                    <a:ext uri="{9D8B030D-6E8A-4147-A177-3AD203B41FA5}">
                      <a16:colId xmlns:a16="http://schemas.microsoft.com/office/drawing/2014/main" val="3576588146"/>
                    </a:ext>
                  </a:extLst>
                </a:gridCol>
                <a:gridCol w="1204912">
                  <a:extLst>
                    <a:ext uri="{9D8B030D-6E8A-4147-A177-3AD203B41FA5}">
                      <a16:colId xmlns:a16="http://schemas.microsoft.com/office/drawing/2014/main" val="623742623"/>
                    </a:ext>
                  </a:extLst>
                </a:gridCol>
                <a:gridCol w="1204912">
                  <a:extLst>
                    <a:ext uri="{9D8B030D-6E8A-4147-A177-3AD203B41FA5}">
                      <a16:colId xmlns:a16="http://schemas.microsoft.com/office/drawing/2014/main" val="305391619"/>
                    </a:ext>
                  </a:extLst>
                </a:gridCol>
              </a:tblGrid>
              <a:tr h="370840">
                <a:tc>
                  <a:txBody>
                    <a:bodyPr/>
                    <a:lstStyle/>
                    <a:p>
                      <a:endParaRPr lang="de-DE" sz="1200" dirty="0"/>
                    </a:p>
                  </a:txBody>
                  <a:tcPr/>
                </a:tc>
                <a:tc gridSpan="2">
                  <a:txBody>
                    <a:bodyPr/>
                    <a:lstStyle/>
                    <a:p>
                      <a:r>
                        <a:rPr lang="de-DE" sz="1200" dirty="0"/>
                        <a:t>Werte aus VDE 0100-600 Tabelle NA.1, Mindestanforderung (ohne Korrektur)</a:t>
                      </a:r>
                    </a:p>
                  </a:txBody>
                  <a:tcPr/>
                </a:tc>
                <a:tc hMerge="1">
                  <a:txBody>
                    <a:bodyPr/>
                    <a:lstStyle/>
                    <a:p>
                      <a:endParaRPr lang="de-DE" dirty="0"/>
                    </a:p>
                  </a:txBody>
                  <a:tcPr/>
                </a:tc>
                <a:tc gridSpan="2">
                  <a:txBody>
                    <a:bodyPr/>
                    <a:lstStyle/>
                    <a:p>
                      <a:r>
                        <a:rPr lang="de-DE" sz="1200" dirty="0"/>
                        <a:t>Mindestanforderung nach VDE 0100-600,</a:t>
                      </a:r>
                    </a:p>
                    <a:p>
                      <a:r>
                        <a:rPr lang="de-DE" sz="1200" dirty="0"/>
                        <a:t>wiederkehrende Prüfung nach VDE 0105-100/A1</a:t>
                      </a:r>
                    </a:p>
                  </a:txBody>
                  <a:tcPr/>
                </a:tc>
                <a:tc hMerge="1">
                  <a:txBody>
                    <a:bodyPr/>
                    <a:lstStyle/>
                    <a:p>
                      <a:endParaRPr lang="de-DE" dirty="0"/>
                    </a:p>
                  </a:txBody>
                  <a:tcPr/>
                </a:tc>
                <a:extLst>
                  <a:ext uri="{0D108BD9-81ED-4DB2-BD59-A6C34878D82A}">
                    <a16:rowId xmlns:a16="http://schemas.microsoft.com/office/drawing/2014/main" val="363766387"/>
                  </a:ext>
                </a:extLst>
              </a:tr>
              <a:tr h="231166">
                <a:tc>
                  <a:txBody>
                    <a:bodyPr/>
                    <a:lstStyle/>
                    <a:p>
                      <a:endParaRPr lang="de-DE" sz="1200" dirty="0">
                        <a:solidFill>
                          <a:schemeClr val="bg1"/>
                        </a:solidFill>
                      </a:endParaRPr>
                    </a:p>
                  </a:txBody>
                  <a:tcPr>
                    <a:solidFill>
                      <a:schemeClr val="tx1"/>
                    </a:solidFill>
                  </a:tcPr>
                </a:tc>
                <a:tc>
                  <a:txBody>
                    <a:bodyPr/>
                    <a:lstStyle/>
                    <a:p>
                      <a:pPr algn="ctr" fontAlgn="b"/>
                      <a:r>
                        <a:rPr lang="de-DE" sz="1200" b="1" i="0" u="none" strike="noStrike" dirty="0">
                          <a:solidFill>
                            <a:schemeClr val="bg1"/>
                          </a:solidFill>
                          <a:effectLst/>
                          <a:latin typeface="ArialMT"/>
                        </a:rPr>
                        <a:t>Z</a:t>
                      </a:r>
                      <a:r>
                        <a:rPr lang="de-DE" sz="1200" b="1" i="0" u="none" strike="noStrike" baseline="-25000" dirty="0">
                          <a:solidFill>
                            <a:schemeClr val="bg1"/>
                          </a:solidFill>
                          <a:effectLst/>
                          <a:latin typeface="ArialMT"/>
                        </a:rPr>
                        <a:t>S </a:t>
                      </a:r>
                      <a:r>
                        <a:rPr lang="de-DE" sz="1200" b="1" i="0" u="none" strike="noStrike" baseline="-25000" dirty="0" err="1">
                          <a:solidFill>
                            <a:schemeClr val="bg1"/>
                          </a:solidFill>
                          <a:effectLst/>
                          <a:latin typeface="ArialMT"/>
                        </a:rPr>
                        <a:t>max</a:t>
                      </a:r>
                      <a:endParaRPr lang="de-DE" sz="1200" b="1" i="0" u="none" strike="noStrike" dirty="0">
                        <a:solidFill>
                          <a:schemeClr val="bg1"/>
                        </a:solidFill>
                        <a:effectLst/>
                        <a:latin typeface="ArialMT"/>
                      </a:endParaRPr>
                    </a:p>
                  </a:txBody>
                  <a:tcPr marL="9525" marR="9525" marT="9525" marB="0" anchor="b">
                    <a:solidFill>
                      <a:schemeClr val="tx1"/>
                    </a:solidFill>
                  </a:tcPr>
                </a:tc>
                <a:tc>
                  <a:txBody>
                    <a:bodyPr/>
                    <a:lstStyle/>
                    <a:p>
                      <a:pPr algn="ctr" fontAlgn="b"/>
                      <a:r>
                        <a:rPr lang="de-DE" sz="1200" b="1" i="0" u="none" strike="noStrike" dirty="0" err="1">
                          <a:solidFill>
                            <a:schemeClr val="bg1"/>
                          </a:solidFill>
                          <a:effectLst/>
                          <a:latin typeface="ArialMT"/>
                        </a:rPr>
                        <a:t>I</a:t>
                      </a:r>
                      <a:r>
                        <a:rPr lang="de-DE" sz="1200" b="1" i="0" u="none" strike="noStrike" baseline="-25000" dirty="0" err="1">
                          <a:solidFill>
                            <a:schemeClr val="bg1"/>
                          </a:solidFill>
                          <a:effectLst/>
                          <a:latin typeface="ArialMT"/>
                        </a:rPr>
                        <a:t>a</a:t>
                      </a:r>
                      <a:r>
                        <a:rPr lang="de-DE" sz="1200" b="1" i="0" u="none" strike="noStrike" baseline="-25000" dirty="0">
                          <a:solidFill>
                            <a:schemeClr val="bg1"/>
                          </a:solidFill>
                          <a:effectLst/>
                          <a:latin typeface="ArialMT"/>
                        </a:rPr>
                        <a:t> min</a:t>
                      </a:r>
                      <a:endParaRPr lang="de-DE" sz="1200" b="1" i="0" u="none" strike="noStrike" dirty="0">
                        <a:solidFill>
                          <a:schemeClr val="bg1"/>
                        </a:solidFill>
                        <a:effectLst/>
                        <a:latin typeface="ArialMT"/>
                      </a:endParaRPr>
                    </a:p>
                  </a:txBody>
                  <a:tcPr marL="9525" marR="9525" marT="9525" marB="0" anchor="b">
                    <a:solidFill>
                      <a:schemeClr val="tx1"/>
                    </a:solidFill>
                  </a:tcPr>
                </a:tc>
                <a:tc>
                  <a:txBody>
                    <a:bodyPr/>
                    <a:lstStyle/>
                    <a:p>
                      <a:pPr algn="ctr" fontAlgn="b"/>
                      <a:r>
                        <a:rPr lang="de-DE" sz="1200" b="1" i="0" u="none" strike="noStrike" dirty="0">
                          <a:solidFill>
                            <a:schemeClr val="bg1"/>
                          </a:solidFill>
                          <a:effectLst/>
                          <a:latin typeface="ArialMT"/>
                        </a:rPr>
                        <a:t>Z</a:t>
                      </a:r>
                      <a:r>
                        <a:rPr lang="de-DE" sz="1200" b="1" i="0" u="none" strike="noStrike" baseline="-25000" dirty="0">
                          <a:solidFill>
                            <a:schemeClr val="bg1"/>
                          </a:solidFill>
                          <a:effectLst/>
                          <a:latin typeface="ArialMT"/>
                        </a:rPr>
                        <a:t>S </a:t>
                      </a:r>
                      <a:r>
                        <a:rPr lang="de-DE" sz="1200" b="1" i="0" u="none" strike="noStrike" baseline="-25000" dirty="0" err="1">
                          <a:solidFill>
                            <a:schemeClr val="bg1"/>
                          </a:solidFill>
                          <a:effectLst/>
                          <a:latin typeface="ArialMT"/>
                        </a:rPr>
                        <a:t>max</a:t>
                      </a:r>
                      <a:endParaRPr lang="de-DE" sz="1200" b="1" i="0" u="none" strike="noStrike" dirty="0">
                        <a:solidFill>
                          <a:schemeClr val="bg1"/>
                        </a:solidFill>
                        <a:effectLst/>
                        <a:latin typeface="ArialMT"/>
                      </a:endParaRPr>
                    </a:p>
                  </a:txBody>
                  <a:tcPr marL="9525" marR="9525" marT="9525" marB="0" anchor="b">
                    <a:solidFill>
                      <a:schemeClr val="tx1"/>
                    </a:solidFill>
                  </a:tcPr>
                </a:tc>
                <a:tc>
                  <a:txBody>
                    <a:bodyPr/>
                    <a:lstStyle/>
                    <a:p>
                      <a:pPr algn="ctr" fontAlgn="b"/>
                      <a:r>
                        <a:rPr lang="de-DE" sz="1200" b="1" i="0" u="none" strike="noStrike" dirty="0" err="1">
                          <a:solidFill>
                            <a:schemeClr val="bg1"/>
                          </a:solidFill>
                          <a:effectLst/>
                          <a:latin typeface="ArialMT"/>
                        </a:rPr>
                        <a:t>I</a:t>
                      </a:r>
                      <a:r>
                        <a:rPr lang="de-DE" sz="1200" b="1" i="0" u="none" strike="noStrike" baseline="-25000" dirty="0" err="1">
                          <a:solidFill>
                            <a:schemeClr val="bg1"/>
                          </a:solidFill>
                          <a:effectLst/>
                          <a:latin typeface="ArialMT"/>
                        </a:rPr>
                        <a:t>a</a:t>
                      </a:r>
                      <a:r>
                        <a:rPr lang="de-DE" sz="1200" b="1" i="0" u="none" strike="noStrike" baseline="-25000" dirty="0">
                          <a:solidFill>
                            <a:schemeClr val="bg1"/>
                          </a:solidFill>
                          <a:effectLst/>
                          <a:latin typeface="ArialMT"/>
                        </a:rPr>
                        <a:t> min</a:t>
                      </a:r>
                      <a:endParaRPr lang="de-DE" sz="1200" b="1" i="0" u="none" strike="noStrike" dirty="0">
                        <a:solidFill>
                          <a:schemeClr val="bg1"/>
                        </a:solidFill>
                        <a:effectLst/>
                        <a:latin typeface="ArialMT"/>
                      </a:endParaRPr>
                    </a:p>
                  </a:txBody>
                  <a:tcPr marL="9525" marR="9525" marT="9525" marB="0" anchor="b">
                    <a:solidFill>
                      <a:schemeClr val="tx1"/>
                    </a:solidFill>
                  </a:tcPr>
                </a:tc>
                <a:extLst>
                  <a:ext uri="{0D108BD9-81ED-4DB2-BD59-A6C34878D82A}">
                    <a16:rowId xmlns:a16="http://schemas.microsoft.com/office/drawing/2014/main" val="2875761339"/>
                  </a:ext>
                </a:extLst>
              </a:tr>
              <a:tr h="113714">
                <a:tc>
                  <a:txBody>
                    <a:bodyPr/>
                    <a:lstStyle/>
                    <a:p>
                      <a:pPr algn="l" fontAlgn="b"/>
                      <a:r>
                        <a:rPr lang="de-DE" sz="1200" b="1" i="0" u="none" strike="noStrike">
                          <a:solidFill>
                            <a:srgbClr val="000000"/>
                          </a:solidFill>
                          <a:effectLst/>
                          <a:latin typeface="ArialMT"/>
                        </a:rPr>
                        <a:t>B10</a:t>
                      </a:r>
                    </a:p>
                  </a:txBody>
                  <a:tcPr marL="9525" marR="9525" marT="9525" marB="0" anchor="b"/>
                </a:tc>
                <a:tc>
                  <a:txBody>
                    <a:bodyPr/>
                    <a:lstStyle/>
                    <a:p>
                      <a:pPr algn="l" fontAlgn="b"/>
                      <a:r>
                        <a:rPr lang="el-GR" sz="1200" b="0" i="0" u="none" strike="noStrike" dirty="0">
                          <a:solidFill>
                            <a:srgbClr val="000000"/>
                          </a:solidFill>
                          <a:effectLst/>
                          <a:latin typeface="ArialMT"/>
                        </a:rPr>
                        <a:t>4,60 Ω</a:t>
                      </a:r>
                    </a:p>
                  </a:txBody>
                  <a:tcPr marL="9525" marR="9525" marT="9525" marB="0" anchor="b"/>
                </a:tc>
                <a:tc>
                  <a:txBody>
                    <a:bodyPr/>
                    <a:lstStyle/>
                    <a:p>
                      <a:pPr algn="l" fontAlgn="b"/>
                      <a:r>
                        <a:rPr lang="de-DE" sz="1200" b="0" i="0" u="none" strike="noStrike">
                          <a:solidFill>
                            <a:srgbClr val="000000"/>
                          </a:solidFill>
                          <a:effectLst/>
                          <a:latin typeface="ArialMT"/>
                        </a:rPr>
                        <a:t>50 A</a:t>
                      </a:r>
                    </a:p>
                  </a:txBody>
                  <a:tcPr marL="9525" marR="9525" marT="9525" marB="0" anchor="b"/>
                </a:tc>
                <a:tc>
                  <a:txBody>
                    <a:bodyPr/>
                    <a:lstStyle/>
                    <a:p>
                      <a:pPr algn="l" fontAlgn="b"/>
                      <a:r>
                        <a:rPr lang="el-GR" sz="1200" b="0" i="0" u="none" strike="noStrike">
                          <a:solidFill>
                            <a:srgbClr val="000000"/>
                          </a:solidFill>
                          <a:effectLst/>
                          <a:latin typeface="ArialMT"/>
                        </a:rPr>
                        <a:t>3,07 Ω</a:t>
                      </a:r>
                    </a:p>
                  </a:txBody>
                  <a:tcPr marL="9525" marR="9525" marT="9525" marB="0" anchor="b"/>
                </a:tc>
                <a:tc>
                  <a:txBody>
                    <a:bodyPr/>
                    <a:lstStyle/>
                    <a:p>
                      <a:pPr algn="l" fontAlgn="b"/>
                      <a:r>
                        <a:rPr lang="de-DE" sz="1200" b="0" i="0" u="none" strike="noStrike">
                          <a:solidFill>
                            <a:srgbClr val="000000"/>
                          </a:solidFill>
                          <a:effectLst/>
                          <a:latin typeface="ArialMT"/>
                        </a:rPr>
                        <a:t>75 A</a:t>
                      </a:r>
                    </a:p>
                  </a:txBody>
                  <a:tcPr marL="9525" marR="9525" marT="9525" marB="0" anchor="b"/>
                </a:tc>
                <a:extLst>
                  <a:ext uri="{0D108BD9-81ED-4DB2-BD59-A6C34878D82A}">
                    <a16:rowId xmlns:a16="http://schemas.microsoft.com/office/drawing/2014/main" val="3763584437"/>
                  </a:ext>
                </a:extLst>
              </a:tr>
              <a:tr h="0">
                <a:tc>
                  <a:txBody>
                    <a:bodyPr/>
                    <a:lstStyle/>
                    <a:p>
                      <a:pPr algn="l" fontAlgn="b"/>
                      <a:r>
                        <a:rPr lang="de-DE" sz="1200" b="1" i="0" u="none" strike="noStrike">
                          <a:solidFill>
                            <a:srgbClr val="000000"/>
                          </a:solidFill>
                          <a:effectLst/>
                          <a:latin typeface="ArialMT"/>
                        </a:rPr>
                        <a:t>B13</a:t>
                      </a:r>
                    </a:p>
                  </a:txBody>
                  <a:tcPr marL="9525" marR="9525" marT="9525" marB="0" anchor="b"/>
                </a:tc>
                <a:tc>
                  <a:txBody>
                    <a:bodyPr/>
                    <a:lstStyle/>
                    <a:p>
                      <a:pPr algn="l" fontAlgn="b"/>
                      <a:r>
                        <a:rPr lang="el-GR" sz="1200" b="0" i="0" u="none" strike="noStrike" dirty="0">
                          <a:solidFill>
                            <a:srgbClr val="000000"/>
                          </a:solidFill>
                          <a:effectLst/>
                          <a:latin typeface="ArialMT"/>
                        </a:rPr>
                        <a:t>3,54 Ω</a:t>
                      </a:r>
                    </a:p>
                  </a:txBody>
                  <a:tcPr marL="9525" marR="9525" marT="9525" marB="0" anchor="b"/>
                </a:tc>
                <a:tc>
                  <a:txBody>
                    <a:bodyPr/>
                    <a:lstStyle/>
                    <a:p>
                      <a:pPr algn="l" fontAlgn="b"/>
                      <a:r>
                        <a:rPr lang="de-DE" sz="1200" b="0" i="0" u="none" strike="noStrike">
                          <a:solidFill>
                            <a:srgbClr val="000000"/>
                          </a:solidFill>
                          <a:effectLst/>
                          <a:latin typeface="ArialMT"/>
                        </a:rPr>
                        <a:t>65 A</a:t>
                      </a:r>
                    </a:p>
                  </a:txBody>
                  <a:tcPr marL="9525" marR="9525" marT="9525" marB="0" anchor="b"/>
                </a:tc>
                <a:tc>
                  <a:txBody>
                    <a:bodyPr/>
                    <a:lstStyle/>
                    <a:p>
                      <a:pPr algn="l" fontAlgn="b"/>
                      <a:r>
                        <a:rPr lang="el-GR" sz="1200" b="0" i="0" u="none" strike="noStrike">
                          <a:solidFill>
                            <a:srgbClr val="000000"/>
                          </a:solidFill>
                          <a:effectLst/>
                          <a:latin typeface="ArialMT"/>
                        </a:rPr>
                        <a:t>2,36 Ω</a:t>
                      </a:r>
                    </a:p>
                  </a:txBody>
                  <a:tcPr marL="9525" marR="9525" marT="9525" marB="0" anchor="b"/>
                </a:tc>
                <a:tc>
                  <a:txBody>
                    <a:bodyPr/>
                    <a:lstStyle/>
                    <a:p>
                      <a:pPr algn="l" fontAlgn="b"/>
                      <a:r>
                        <a:rPr lang="de-DE" sz="1200" b="0" i="0" u="none" strike="noStrike">
                          <a:solidFill>
                            <a:srgbClr val="000000"/>
                          </a:solidFill>
                          <a:effectLst/>
                          <a:latin typeface="ArialMT"/>
                        </a:rPr>
                        <a:t>98 A</a:t>
                      </a:r>
                    </a:p>
                  </a:txBody>
                  <a:tcPr marL="9525" marR="9525" marT="9525" marB="0" anchor="b"/>
                </a:tc>
                <a:extLst>
                  <a:ext uri="{0D108BD9-81ED-4DB2-BD59-A6C34878D82A}">
                    <a16:rowId xmlns:a16="http://schemas.microsoft.com/office/drawing/2014/main" val="3090522580"/>
                  </a:ext>
                </a:extLst>
              </a:tr>
              <a:tr h="0">
                <a:tc>
                  <a:txBody>
                    <a:bodyPr/>
                    <a:lstStyle/>
                    <a:p>
                      <a:pPr algn="l" fontAlgn="b"/>
                      <a:r>
                        <a:rPr lang="de-DE" sz="1200" b="1" i="0" u="none" strike="noStrike">
                          <a:solidFill>
                            <a:srgbClr val="000000"/>
                          </a:solidFill>
                          <a:effectLst/>
                          <a:latin typeface="ArialMT"/>
                        </a:rPr>
                        <a:t>B16</a:t>
                      </a:r>
                    </a:p>
                  </a:txBody>
                  <a:tcPr marL="9525" marR="9525" marT="9525" marB="0" anchor="b"/>
                </a:tc>
                <a:tc>
                  <a:txBody>
                    <a:bodyPr/>
                    <a:lstStyle/>
                    <a:p>
                      <a:pPr algn="l" fontAlgn="b"/>
                      <a:r>
                        <a:rPr lang="el-GR" sz="1200" b="0" i="0" u="none" strike="noStrike" dirty="0">
                          <a:solidFill>
                            <a:srgbClr val="000000"/>
                          </a:solidFill>
                          <a:effectLst/>
                          <a:latin typeface="ArialMT"/>
                        </a:rPr>
                        <a:t>2,88 Ω</a:t>
                      </a:r>
                    </a:p>
                  </a:txBody>
                  <a:tcPr marL="9525" marR="9525" marT="9525" marB="0" anchor="b"/>
                </a:tc>
                <a:tc>
                  <a:txBody>
                    <a:bodyPr/>
                    <a:lstStyle/>
                    <a:p>
                      <a:pPr algn="l" fontAlgn="b"/>
                      <a:r>
                        <a:rPr lang="de-DE" sz="1200" b="0" i="0" u="none" strike="noStrike" dirty="0">
                          <a:solidFill>
                            <a:srgbClr val="000000"/>
                          </a:solidFill>
                          <a:effectLst/>
                          <a:latin typeface="ArialMT"/>
                        </a:rPr>
                        <a:t>80 A</a:t>
                      </a:r>
                    </a:p>
                  </a:txBody>
                  <a:tcPr marL="9525" marR="9525" marT="9525" marB="0" anchor="b"/>
                </a:tc>
                <a:tc>
                  <a:txBody>
                    <a:bodyPr/>
                    <a:lstStyle/>
                    <a:p>
                      <a:pPr algn="l" fontAlgn="b"/>
                      <a:r>
                        <a:rPr lang="el-GR" sz="1200" b="0" i="0" u="none" strike="noStrike">
                          <a:solidFill>
                            <a:srgbClr val="000000"/>
                          </a:solidFill>
                          <a:effectLst/>
                          <a:latin typeface="ArialMT"/>
                        </a:rPr>
                        <a:t>1,92 Ω</a:t>
                      </a:r>
                    </a:p>
                  </a:txBody>
                  <a:tcPr marL="9525" marR="9525" marT="9525" marB="0" anchor="b"/>
                </a:tc>
                <a:tc>
                  <a:txBody>
                    <a:bodyPr/>
                    <a:lstStyle/>
                    <a:p>
                      <a:pPr algn="l" fontAlgn="b"/>
                      <a:r>
                        <a:rPr lang="de-DE" sz="1200" b="0" i="0" u="none" strike="noStrike">
                          <a:solidFill>
                            <a:srgbClr val="000000"/>
                          </a:solidFill>
                          <a:effectLst/>
                          <a:latin typeface="ArialMT"/>
                        </a:rPr>
                        <a:t>120 A</a:t>
                      </a:r>
                    </a:p>
                  </a:txBody>
                  <a:tcPr marL="9525" marR="9525" marT="9525" marB="0" anchor="b"/>
                </a:tc>
                <a:extLst>
                  <a:ext uri="{0D108BD9-81ED-4DB2-BD59-A6C34878D82A}">
                    <a16:rowId xmlns:a16="http://schemas.microsoft.com/office/drawing/2014/main" val="1048897248"/>
                  </a:ext>
                </a:extLst>
              </a:tr>
              <a:tr h="0">
                <a:tc>
                  <a:txBody>
                    <a:bodyPr/>
                    <a:lstStyle/>
                    <a:p>
                      <a:pPr algn="l" fontAlgn="b"/>
                      <a:r>
                        <a:rPr lang="de-DE" sz="1200" b="1" i="0" u="none" strike="noStrike">
                          <a:solidFill>
                            <a:srgbClr val="000000"/>
                          </a:solidFill>
                          <a:effectLst/>
                          <a:latin typeface="ArialMT"/>
                        </a:rPr>
                        <a:t>B20</a:t>
                      </a:r>
                    </a:p>
                  </a:txBody>
                  <a:tcPr marL="9525" marR="9525" marT="9525" marB="0" anchor="b"/>
                </a:tc>
                <a:tc>
                  <a:txBody>
                    <a:bodyPr/>
                    <a:lstStyle/>
                    <a:p>
                      <a:pPr algn="l" fontAlgn="b"/>
                      <a:r>
                        <a:rPr lang="el-GR" sz="1200" b="0" i="0" u="none" strike="noStrike" dirty="0">
                          <a:solidFill>
                            <a:srgbClr val="000000"/>
                          </a:solidFill>
                          <a:effectLst/>
                          <a:latin typeface="ArialMT"/>
                        </a:rPr>
                        <a:t>2,30 Ω</a:t>
                      </a:r>
                    </a:p>
                  </a:txBody>
                  <a:tcPr marL="9525" marR="9525" marT="9525" marB="0" anchor="b"/>
                </a:tc>
                <a:tc>
                  <a:txBody>
                    <a:bodyPr/>
                    <a:lstStyle/>
                    <a:p>
                      <a:pPr algn="l" fontAlgn="b"/>
                      <a:r>
                        <a:rPr lang="de-DE" sz="1200" b="0" i="0" u="none" strike="noStrike" dirty="0">
                          <a:solidFill>
                            <a:srgbClr val="000000"/>
                          </a:solidFill>
                          <a:effectLst/>
                          <a:latin typeface="ArialMT"/>
                        </a:rPr>
                        <a:t>100 A</a:t>
                      </a:r>
                    </a:p>
                  </a:txBody>
                  <a:tcPr marL="9525" marR="9525" marT="9525" marB="0" anchor="b"/>
                </a:tc>
                <a:tc>
                  <a:txBody>
                    <a:bodyPr/>
                    <a:lstStyle/>
                    <a:p>
                      <a:pPr algn="l" fontAlgn="b"/>
                      <a:r>
                        <a:rPr lang="el-GR" sz="1200" b="0" i="0" u="none" strike="noStrike">
                          <a:solidFill>
                            <a:srgbClr val="000000"/>
                          </a:solidFill>
                          <a:effectLst/>
                          <a:latin typeface="ArialMT"/>
                        </a:rPr>
                        <a:t>1,53 Ω</a:t>
                      </a:r>
                    </a:p>
                  </a:txBody>
                  <a:tcPr marL="9525" marR="9525" marT="9525" marB="0" anchor="b"/>
                </a:tc>
                <a:tc>
                  <a:txBody>
                    <a:bodyPr/>
                    <a:lstStyle/>
                    <a:p>
                      <a:pPr algn="l" fontAlgn="b"/>
                      <a:r>
                        <a:rPr lang="de-DE" sz="1200" b="0" i="0" u="none" strike="noStrike">
                          <a:solidFill>
                            <a:srgbClr val="000000"/>
                          </a:solidFill>
                          <a:effectLst/>
                          <a:latin typeface="ArialMT"/>
                        </a:rPr>
                        <a:t>150 A</a:t>
                      </a:r>
                    </a:p>
                  </a:txBody>
                  <a:tcPr marL="9525" marR="9525" marT="9525" marB="0" anchor="b"/>
                </a:tc>
                <a:extLst>
                  <a:ext uri="{0D108BD9-81ED-4DB2-BD59-A6C34878D82A}">
                    <a16:rowId xmlns:a16="http://schemas.microsoft.com/office/drawing/2014/main" val="738632051"/>
                  </a:ext>
                </a:extLst>
              </a:tr>
              <a:tr h="0">
                <a:tc>
                  <a:txBody>
                    <a:bodyPr/>
                    <a:lstStyle/>
                    <a:p>
                      <a:pPr algn="l" fontAlgn="b"/>
                      <a:r>
                        <a:rPr lang="de-DE" sz="1200" b="1" i="0" u="none" strike="noStrike">
                          <a:solidFill>
                            <a:srgbClr val="000000"/>
                          </a:solidFill>
                          <a:effectLst/>
                          <a:latin typeface="ArialMT"/>
                        </a:rPr>
                        <a:t>B25</a:t>
                      </a:r>
                    </a:p>
                  </a:txBody>
                  <a:tcPr marL="9525" marR="9525" marT="9525" marB="0" anchor="b"/>
                </a:tc>
                <a:tc>
                  <a:txBody>
                    <a:bodyPr/>
                    <a:lstStyle/>
                    <a:p>
                      <a:pPr algn="l" fontAlgn="b"/>
                      <a:r>
                        <a:rPr lang="el-GR" sz="1200" b="0" i="0" u="none" strike="noStrike" dirty="0">
                          <a:solidFill>
                            <a:srgbClr val="000000"/>
                          </a:solidFill>
                          <a:effectLst/>
                          <a:latin typeface="ArialMT"/>
                        </a:rPr>
                        <a:t>1,84 Ω</a:t>
                      </a:r>
                    </a:p>
                  </a:txBody>
                  <a:tcPr marL="9525" marR="9525" marT="9525" marB="0" anchor="b"/>
                </a:tc>
                <a:tc>
                  <a:txBody>
                    <a:bodyPr/>
                    <a:lstStyle/>
                    <a:p>
                      <a:pPr algn="l" fontAlgn="b"/>
                      <a:r>
                        <a:rPr lang="de-DE" sz="1200" b="0" i="0" u="none" strike="noStrike" dirty="0">
                          <a:solidFill>
                            <a:srgbClr val="000000"/>
                          </a:solidFill>
                          <a:effectLst/>
                          <a:latin typeface="ArialMT"/>
                        </a:rPr>
                        <a:t>125 A</a:t>
                      </a:r>
                    </a:p>
                  </a:txBody>
                  <a:tcPr marL="9525" marR="9525" marT="9525" marB="0" anchor="b"/>
                </a:tc>
                <a:tc>
                  <a:txBody>
                    <a:bodyPr/>
                    <a:lstStyle/>
                    <a:p>
                      <a:pPr algn="l" fontAlgn="b"/>
                      <a:r>
                        <a:rPr lang="el-GR" sz="1200" b="0" i="0" u="none" strike="noStrike">
                          <a:solidFill>
                            <a:srgbClr val="000000"/>
                          </a:solidFill>
                          <a:effectLst/>
                          <a:latin typeface="ArialMT"/>
                        </a:rPr>
                        <a:t>1,23 Ω</a:t>
                      </a:r>
                    </a:p>
                  </a:txBody>
                  <a:tcPr marL="9525" marR="9525" marT="9525" marB="0" anchor="b"/>
                </a:tc>
                <a:tc>
                  <a:txBody>
                    <a:bodyPr/>
                    <a:lstStyle/>
                    <a:p>
                      <a:pPr algn="l" fontAlgn="b"/>
                      <a:r>
                        <a:rPr lang="de-DE" sz="1200" b="0" i="0" u="none" strike="noStrike">
                          <a:solidFill>
                            <a:srgbClr val="000000"/>
                          </a:solidFill>
                          <a:effectLst/>
                          <a:latin typeface="ArialMT"/>
                        </a:rPr>
                        <a:t>188 A</a:t>
                      </a:r>
                    </a:p>
                  </a:txBody>
                  <a:tcPr marL="9525" marR="9525" marT="9525" marB="0" anchor="b"/>
                </a:tc>
                <a:extLst>
                  <a:ext uri="{0D108BD9-81ED-4DB2-BD59-A6C34878D82A}">
                    <a16:rowId xmlns:a16="http://schemas.microsoft.com/office/drawing/2014/main" val="2677593981"/>
                  </a:ext>
                </a:extLst>
              </a:tr>
              <a:tr h="0">
                <a:tc>
                  <a:txBody>
                    <a:bodyPr/>
                    <a:lstStyle/>
                    <a:p>
                      <a:pPr algn="l" fontAlgn="b"/>
                      <a:r>
                        <a:rPr lang="de-DE" sz="1200" b="1" i="0" u="none" strike="noStrike">
                          <a:solidFill>
                            <a:srgbClr val="000000"/>
                          </a:solidFill>
                          <a:effectLst/>
                          <a:latin typeface="ArialMT"/>
                        </a:rPr>
                        <a:t>B32</a:t>
                      </a:r>
                    </a:p>
                  </a:txBody>
                  <a:tcPr marL="9525" marR="9525" marT="9525" marB="0" anchor="b"/>
                </a:tc>
                <a:tc>
                  <a:txBody>
                    <a:bodyPr/>
                    <a:lstStyle/>
                    <a:p>
                      <a:pPr algn="l" fontAlgn="b"/>
                      <a:r>
                        <a:rPr lang="el-GR" sz="1200" b="0" i="0" u="none" strike="noStrike">
                          <a:solidFill>
                            <a:srgbClr val="000000"/>
                          </a:solidFill>
                          <a:effectLst/>
                          <a:latin typeface="ArialMT"/>
                        </a:rPr>
                        <a:t>1,44 Ω</a:t>
                      </a:r>
                    </a:p>
                  </a:txBody>
                  <a:tcPr marL="9525" marR="9525" marT="9525" marB="0" anchor="b"/>
                </a:tc>
                <a:tc>
                  <a:txBody>
                    <a:bodyPr/>
                    <a:lstStyle/>
                    <a:p>
                      <a:pPr algn="l" fontAlgn="b"/>
                      <a:r>
                        <a:rPr lang="de-DE" sz="1200" b="0" i="0" u="none" strike="noStrike" dirty="0">
                          <a:solidFill>
                            <a:srgbClr val="000000"/>
                          </a:solidFill>
                          <a:effectLst/>
                          <a:latin typeface="ArialMT"/>
                        </a:rPr>
                        <a:t>160 A</a:t>
                      </a:r>
                    </a:p>
                  </a:txBody>
                  <a:tcPr marL="9525" marR="9525" marT="9525" marB="0" anchor="b"/>
                </a:tc>
                <a:tc>
                  <a:txBody>
                    <a:bodyPr/>
                    <a:lstStyle/>
                    <a:p>
                      <a:pPr algn="l" fontAlgn="b"/>
                      <a:r>
                        <a:rPr lang="el-GR" sz="1200" b="0" i="0" u="none" strike="noStrike">
                          <a:solidFill>
                            <a:srgbClr val="000000"/>
                          </a:solidFill>
                          <a:effectLst/>
                          <a:latin typeface="ArialMT"/>
                        </a:rPr>
                        <a:t>0,96 Ω</a:t>
                      </a:r>
                    </a:p>
                  </a:txBody>
                  <a:tcPr marL="9525" marR="9525" marT="9525" marB="0" anchor="b"/>
                </a:tc>
                <a:tc>
                  <a:txBody>
                    <a:bodyPr/>
                    <a:lstStyle/>
                    <a:p>
                      <a:pPr algn="l" fontAlgn="b"/>
                      <a:r>
                        <a:rPr lang="de-DE" sz="1200" b="0" i="0" u="none" strike="noStrike">
                          <a:solidFill>
                            <a:srgbClr val="000000"/>
                          </a:solidFill>
                          <a:effectLst/>
                          <a:latin typeface="ArialMT"/>
                        </a:rPr>
                        <a:t>240 A</a:t>
                      </a:r>
                    </a:p>
                  </a:txBody>
                  <a:tcPr marL="9525" marR="9525" marT="9525" marB="0" anchor="b"/>
                </a:tc>
                <a:extLst>
                  <a:ext uri="{0D108BD9-81ED-4DB2-BD59-A6C34878D82A}">
                    <a16:rowId xmlns:a16="http://schemas.microsoft.com/office/drawing/2014/main" val="3046383020"/>
                  </a:ext>
                </a:extLst>
              </a:tr>
              <a:tr h="0">
                <a:tc>
                  <a:txBody>
                    <a:bodyPr/>
                    <a:lstStyle/>
                    <a:p>
                      <a:pPr algn="l" fontAlgn="b"/>
                      <a:r>
                        <a:rPr lang="de-DE" sz="1200" b="1" i="0" u="none" strike="noStrike">
                          <a:solidFill>
                            <a:srgbClr val="000000"/>
                          </a:solidFill>
                          <a:effectLst/>
                          <a:latin typeface="ArialMT"/>
                        </a:rPr>
                        <a:t>C10</a:t>
                      </a:r>
                    </a:p>
                  </a:txBody>
                  <a:tcPr marL="9525" marR="9525" marT="9525" marB="0" anchor="b"/>
                </a:tc>
                <a:tc>
                  <a:txBody>
                    <a:bodyPr/>
                    <a:lstStyle/>
                    <a:p>
                      <a:pPr algn="l" fontAlgn="b"/>
                      <a:r>
                        <a:rPr lang="el-GR" sz="1200" b="0" i="0" u="none" strike="noStrike">
                          <a:solidFill>
                            <a:srgbClr val="000000"/>
                          </a:solidFill>
                          <a:effectLst/>
                          <a:latin typeface="ArialMT"/>
                        </a:rPr>
                        <a:t>2,30 Ω</a:t>
                      </a:r>
                    </a:p>
                  </a:txBody>
                  <a:tcPr marL="9525" marR="9525" marT="9525" marB="0" anchor="b"/>
                </a:tc>
                <a:tc>
                  <a:txBody>
                    <a:bodyPr/>
                    <a:lstStyle/>
                    <a:p>
                      <a:pPr algn="l" fontAlgn="b"/>
                      <a:r>
                        <a:rPr lang="de-DE" sz="1200" b="0" i="0" u="none" strike="noStrike" dirty="0">
                          <a:solidFill>
                            <a:srgbClr val="000000"/>
                          </a:solidFill>
                          <a:effectLst/>
                          <a:latin typeface="ArialMT"/>
                        </a:rPr>
                        <a:t>100 A</a:t>
                      </a:r>
                    </a:p>
                  </a:txBody>
                  <a:tcPr marL="9525" marR="9525" marT="9525" marB="0" anchor="b"/>
                </a:tc>
                <a:tc>
                  <a:txBody>
                    <a:bodyPr/>
                    <a:lstStyle/>
                    <a:p>
                      <a:pPr algn="l" fontAlgn="b"/>
                      <a:r>
                        <a:rPr lang="el-GR" sz="1200" b="0" i="0" u="none" strike="noStrike" dirty="0">
                          <a:solidFill>
                            <a:srgbClr val="000000"/>
                          </a:solidFill>
                          <a:effectLst/>
                          <a:latin typeface="ArialMT"/>
                        </a:rPr>
                        <a:t>1,53 Ω</a:t>
                      </a:r>
                    </a:p>
                  </a:txBody>
                  <a:tcPr marL="9525" marR="9525" marT="9525" marB="0" anchor="b"/>
                </a:tc>
                <a:tc>
                  <a:txBody>
                    <a:bodyPr/>
                    <a:lstStyle/>
                    <a:p>
                      <a:pPr algn="l" fontAlgn="b"/>
                      <a:r>
                        <a:rPr lang="de-DE" sz="1200" b="0" i="0" u="none" strike="noStrike">
                          <a:solidFill>
                            <a:srgbClr val="000000"/>
                          </a:solidFill>
                          <a:effectLst/>
                          <a:latin typeface="ArialMT"/>
                        </a:rPr>
                        <a:t>150 A</a:t>
                      </a:r>
                    </a:p>
                  </a:txBody>
                  <a:tcPr marL="9525" marR="9525" marT="9525" marB="0" anchor="b"/>
                </a:tc>
                <a:extLst>
                  <a:ext uri="{0D108BD9-81ED-4DB2-BD59-A6C34878D82A}">
                    <a16:rowId xmlns:a16="http://schemas.microsoft.com/office/drawing/2014/main" val="3862627522"/>
                  </a:ext>
                </a:extLst>
              </a:tr>
              <a:tr h="0">
                <a:tc>
                  <a:txBody>
                    <a:bodyPr/>
                    <a:lstStyle/>
                    <a:p>
                      <a:pPr algn="l" fontAlgn="b"/>
                      <a:r>
                        <a:rPr lang="de-DE" sz="1200" b="1" i="0" u="none" strike="noStrike">
                          <a:solidFill>
                            <a:srgbClr val="000000"/>
                          </a:solidFill>
                          <a:effectLst/>
                          <a:latin typeface="ArialMT"/>
                        </a:rPr>
                        <a:t>C13</a:t>
                      </a:r>
                    </a:p>
                  </a:txBody>
                  <a:tcPr marL="9525" marR="9525" marT="9525" marB="0" anchor="b"/>
                </a:tc>
                <a:tc>
                  <a:txBody>
                    <a:bodyPr/>
                    <a:lstStyle/>
                    <a:p>
                      <a:pPr algn="l" fontAlgn="b"/>
                      <a:r>
                        <a:rPr lang="el-GR" sz="1200" b="0" i="0" u="none" strike="noStrike" dirty="0">
                          <a:solidFill>
                            <a:srgbClr val="000000"/>
                          </a:solidFill>
                          <a:effectLst/>
                          <a:latin typeface="ArialMT"/>
                        </a:rPr>
                        <a:t>1,77 Ω</a:t>
                      </a:r>
                    </a:p>
                  </a:txBody>
                  <a:tcPr marL="9525" marR="9525" marT="9525" marB="0" anchor="b"/>
                </a:tc>
                <a:tc>
                  <a:txBody>
                    <a:bodyPr/>
                    <a:lstStyle/>
                    <a:p>
                      <a:pPr algn="l" fontAlgn="b"/>
                      <a:r>
                        <a:rPr lang="de-DE" sz="1200" b="0" i="0" u="none" strike="noStrike" dirty="0">
                          <a:solidFill>
                            <a:srgbClr val="000000"/>
                          </a:solidFill>
                          <a:effectLst/>
                          <a:latin typeface="ArialMT"/>
                        </a:rPr>
                        <a:t>130 A</a:t>
                      </a:r>
                    </a:p>
                  </a:txBody>
                  <a:tcPr marL="9525" marR="9525" marT="9525" marB="0" anchor="b"/>
                </a:tc>
                <a:tc>
                  <a:txBody>
                    <a:bodyPr/>
                    <a:lstStyle/>
                    <a:p>
                      <a:pPr algn="l" fontAlgn="b"/>
                      <a:r>
                        <a:rPr lang="el-GR" sz="1200" b="0" i="0" u="none" strike="noStrike" dirty="0">
                          <a:solidFill>
                            <a:srgbClr val="000000"/>
                          </a:solidFill>
                          <a:effectLst/>
                          <a:latin typeface="ArialMT"/>
                        </a:rPr>
                        <a:t>1,18 Ω</a:t>
                      </a:r>
                    </a:p>
                  </a:txBody>
                  <a:tcPr marL="9525" marR="9525" marT="9525" marB="0" anchor="b"/>
                </a:tc>
                <a:tc>
                  <a:txBody>
                    <a:bodyPr/>
                    <a:lstStyle/>
                    <a:p>
                      <a:pPr algn="l" fontAlgn="b"/>
                      <a:r>
                        <a:rPr lang="de-DE" sz="1200" b="0" i="0" u="none" strike="noStrike">
                          <a:solidFill>
                            <a:srgbClr val="000000"/>
                          </a:solidFill>
                          <a:effectLst/>
                          <a:latin typeface="ArialMT"/>
                        </a:rPr>
                        <a:t>195 A</a:t>
                      </a:r>
                    </a:p>
                  </a:txBody>
                  <a:tcPr marL="9525" marR="9525" marT="9525" marB="0" anchor="b"/>
                </a:tc>
                <a:extLst>
                  <a:ext uri="{0D108BD9-81ED-4DB2-BD59-A6C34878D82A}">
                    <a16:rowId xmlns:a16="http://schemas.microsoft.com/office/drawing/2014/main" val="1622613727"/>
                  </a:ext>
                </a:extLst>
              </a:tr>
              <a:tr h="71238">
                <a:tc>
                  <a:txBody>
                    <a:bodyPr/>
                    <a:lstStyle/>
                    <a:p>
                      <a:pPr algn="l" fontAlgn="b"/>
                      <a:r>
                        <a:rPr lang="de-DE" sz="1200" b="1" i="0" u="none" strike="noStrike">
                          <a:solidFill>
                            <a:srgbClr val="000000"/>
                          </a:solidFill>
                          <a:effectLst/>
                          <a:latin typeface="ArialMT"/>
                        </a:rPr>
                        <a:t>C16</a:t>
                      </a:r>
                    </a:p>
                  </a:txBody>
                  <a:tcPr marL="9525" marR="9525" marT="9525" marB="0" anchor="b"/>
                </a:tc>
                <a:tc>
                  <a:txBody>
                    <a:bodyPr/>
                    <a:lstStyle/>
                    <a:p>
                      <a:pPr algn="l" fontAlgn="b"/>
                      <a:r>
                        <a:rPr lang="el-GR" sz="1200" b="0" i="0" u="none" strike="noStrike">
                          <a:solidFill>
                            <a:srgbClr val="000000"/>
                          </a:solidFill>
                          <a:effectLst/>
                          <a:latin typeface="ArialMT"/>
                        </a:rPr>
                        <a:t>1,44 Ω</a:t>
                      </a:r>
                    </a:p>
                  </a:txBody>
                  <a:tcPr marL="9525" marR="9525" marT="9525" marB="0" anchor="b"/>
                </a:tc>
                <a:tc>
                  <a:txBody>
                    <a:bodyPr/>
                    <a:lstStyle/>
                    <a:p>
                      <a:pPr algn="l" fontAlgn="b"/>
                      <a:r>
                        <a:rPr lang="de-DE" sz="1200" b="0" i="0" u="none" strike="noStrike" dirty="0">
                          <a:solidFill>
                            <a:srgbClr val="000000"/>
                          </a:solidFill>
                          <a:effectLst/>
                          <a:latin typeface="ArialMT"/>
                        </a:rPr>
                        <a:t>160 A</a:t>
                      </a:r>
                    </a:p>
                  </a:txBody>
                  <a:tcPr marL="9525" marR="9525" marT="9525" marB="0" anchor="b"/>
                </a:tc>
                <a:tc>
                  <a:txBody>
                    <a:bodyPr/>
                    <a:lstStyle/>
                    <a:p>
                      <a:pPr algn="l" fontAlgn="b"/>
                      <a:r>
                        <a:rPr lang="el-GR" sz="1200" b="0" i="0" u="none" strike="noStrike" dirty="0">
                          <a:solidFill>
                            <a:srgbClr val="000000"/>
                          </a:solidFill>
                          <a:effectLst/>
                          <a:latin typeface="ArialMT"/>
                        </a:rPr>
                        <a:t>0,96 Ω</a:t>
                      </a:r>
                    </a:p>
                  </a:txBody>
                  <a:tcPr marL="9525" marR="9525" marT="9525" marB="0" anchor="b"/>
                </a:tc>
                <a:tc>
                  <a:txBody>
                    <a:bodyPr/>
                    <a:lstStyle/>
                    <a:p>
                      <a:pPr algn="l" fontAlgn="b"/>
                      <a:r>
                        <a:rPr lang="de-DE" sz="1200" b="0" i="0" u="none" strike="noStrike">
                          <a:solidFill>
                            <a:srgbClr val="000000"/>
                          </a:solidFill>
                          <a:effectLst/>
                          <a:latin typeface="ArialMT"/>
                        </a:rPr>
                        <a:t>240 A</a:t>
                      </a:r>
                    </a:p>
                  </a:txBody>
                  <a:tcPr marL="9525" marR="9525" marT="9525" marB="0" anchor="b"/>
                </a:tc>
                <a:extLst>
                  <a:ext uri="{0D108BD9-81ED-4DB2-BD59-A6C34878D82A}">
                    <a16:rowId xmlns:a16="http://schemas.microsoft.com/office/drawing/2014/main" val="802160086"/>
                  </a:ext>
                </a:extLst>
              </a:tr>
              <a:tr h="0">
                <a:tc>
                  <a:txBody>
                    <a:bodyPr/>
                    <a:lstStyle/>
                    <a:p>
                      <a:pPr algn="l" fontAlgn="b"/>
                      <a:r>
                        <a:rPr lang="de-DE" sz="1200" b="1" i="0" u="none" strike="noStrike">
                          <a:solidFill>
                            <a:srgbClr val="000000"/>
                          </a:solidFill>
                          <a:effectLst/>
                          <a:latin typeface="ArialMT"/>
                        </a:rPr>
                        <a:t>C20</a:t>
                      </a:r>
                    </a:p>
                  </a:txBody>
                  <a:tcPr marL="9525" marR="9525" marT="9525" marB="0" anchor="b"/>
                </a:tc>
                <a:tc>
                  <a:txBody>
                    <a:bodyPr/>
                    <a:lstStyle/>
                    <a:p>
                      <a:pPr algn="l" fontAlgn="b"/>
                      <a:r>
                        <a:rPr lang="el-GR" sz="1200" b="0" i="0" u="none" strike="noStrike">
                          <a:solidFill>
                            <a:srgbClr val="000000"/>
                          </a:solidFill>
                          <a:effectLst/>
                          <a:latin typeface="ArialMT"/>
                        </a:rPr>
                        <a:t>1,15 Ω</a:t>
                      </a:r>
                    </a:p>
                  </a:txBody>
                  <a:tcPr marL="9525" marR="9525" marT="9525" marB="0" anchor="b"/>
                </a:tc>
                <a:tc>
                  <a:txBody>
                    <a:bodyPr/>
                    <a:lstStyle/>
                    <a:p>
                      <a:pPr algn="l" fontAlgn="b"/>
                      <a:r>
                        <a:rPr lang="de-DE" sz="1200" b="0" i="0" u="none" strike="noStrike">
                          <a:solidFill>
                            <a:srgbClr val="000000"/>
                          </a:solidFill>
                          <a:effectLst/>
                          <a:latin typeface="ArialMT"/>
                        </a:rPr>
                        <a:t>200 A</a:t>
                      </a:r>
                    </a:p>
                  </a:txBody>
                  <a:tcPr marL="9525" marR="9525" marT="9525" marB="0" anchor="b"/>
                </a:tc>
                <a:tc>
                  <a:txBody>
                    <a:bodyPr/>
                    <a:lstStyle/>
                    <a:p>
                      <a:pPr algn="l" fontAlgn="b"/>
                      <a:r>
                        <a:rPr lang="el-GR" sz="1200" b="0" i="0" u="none" strike="noStrike" dirty="0">
                          <a:solidFill>
                            <a:srgbClr val="000000"/>
                          </a:solidFill>
                          <a:effectLst/>
                          <a:latin typeface="ArialMT"/>
                        </a:rPr>
                        <a:t>0,77 Ω</a:t>
                      </a:r>
                    </a:p>
                  </a:txBody>
                  <a:tcPr marL="9525" marR="9525" marT="9525" marB="0" anchor="b"/>
                </a:tc>
                <a:tc>
                  <a:txBody>
                    <a:bodyPr/>
                    <a:lstStyle/>
                    <a:p>
                      <a:pPr algn="l" fontAlgn="b"/>
                      <a:r>
                        <a:rPr lang="de-DE" sz="1200" b="0" i="0" u="none" strike="noStrike">
                          <a:solidFill>
                            <a:srgbClr val="000000"/>
                          </a:solidFill>
                          <a:effectLst/>
                          <a:latin typeface="ArialMT"/>
                        </a:rPr>
                        <a:t>300 A</a:t>
                      </a:r>
                    </a:p>
                  </a:txBody>
                  <a:tcPr marL="9525" marR="9525" marT="9525" marB="0" anchor="b"/>
                </a:tc>
                <a:extLst>
                  <a:ext uri="{0D108BD9-81ED-4DB2-BD59-A6C34878D82A}">
                    <a16:rowId xmlns:a16="http://schemas.microsoft.com/office/drawing/2014/main" val="4182544525"/>
                  </a:ext>
                </a:extLst>
              </a:tr>
              <a:tr h="0">
                <a:tc>
                  <a:txBody>
                    <a:bodyPr/>
                    <a:lstStyle/>
                    <a:p>
                      <a:pPr algn="l" fontAlgn="b"/>
                      <a:r>
                        <a:rPr lang="de-DE" sz="1200" b="1" i="0" u="none" strike="noStrike">
                          <a:solidFill>
                            <a:srgbClr val="000000"/>
                          </a:solidFill>
                          <a:effectLst/>
                          <a:latin typeface="ArialMT"/>
                        </a:rPr>
                        <a:t>C25</a:t>
                      </a:r>
                    </a:p>
                  </a:txBody>
                  <a:tcPr marL="9525" marR="9525" marT="9525" marB="0" anchor="b"/>
                </a:tc>
                <a:tc>
                  <a:txBody>
                    <a:bodyPr/>
                    <a:lstStyle/>
                    <a:p>
                      <a:pPr algn="l" fontAlgn="b"/>
                      <a:r>
                        <a:rPr lang="el-GR" sz="1200" b="0" i="0" u="none" strike="noStrike" dirty="0">
                          <a:solidFill>
                            <a:srgbClr val="000000"/>
                          </a:solidFill>
                          <a:effectLst/>
                          <a:latin typeface="ArialMT"/>
                        </a:rPr>
                        <a:t>0,92 Ω</a:t>
                      </a:r>
                    </a:p>
                  </a:txBody>
                  <a:tcPr marL="9525" marR="9525" marT="9525" marB="0" anchor="b"/>
                </a:tc>
                <a:tc>
                  <a:txBody>
                    <a:bodyPr/>
                    <a:lstStyle/>
                    <a:p>
                      <a:pPr algn="l" fontAlgn="b"/>
                      <a:r>
                        <a:rPr lang="de-DE" sz="1200" b="0" i="0" u="none" strike="noStrike">
                          <a:solidFill>
                            <a:srgbClr val="000000"/>
                          </a:solidFill>
                          <a:effectLst/>
                          <a:latin typeface="ArialMT"/>
                        </a:rPr>
                        <a:t>250 A</a:t>
                      </a:r>
                    </a:p>
                  </a:txBody>
                  <a:tcPr marL="9525" marR="9525" marT="9525" marB="0" anchor="b"/>
                </a:tc>
                <a:tc>
                  <a:txBody>
                    <a:bodyPr/>
                    <a:lstStyle/>
                    <a:p>
                      <a:pPr algn="l" fontAlgn="b"/>
                      <a:r>
                        <a:rPr lang="el-GR" sz="1200" b="0" i="0" u="none" strike="noStrike" dirty="0">
                          <a:solidFill>
                            <a:srgbClr val="000000"/>
                          </a:solidFill>
                          <a:effectLst/>
                          <a:latin typeface="ArialMT"/>
                        </a:rPr>
                        <a:t>0,61 Ω</a:t>
                      </a:r>
                    </a:p>
                  </a:txBody>
                  <a:tcPr marL="9525" marR="9525" marT="9525" marB="0" anchor="b"/>
                </a:tc>
                <a:tc>
                  <a:txBody>
                    <a:bodyPr/>
                    <a:lstStyle/>
                    <a:p>
                      <a:pPr algn="l" fontAlgn="b"/>
                      <a:r>
                        <a:rPr lang="de-DE" sz="1200" b="0" i="0" u="none" strike="noStrike" dirty="0">
                          <a:solidFill>
                            <a:srgbClr val="000000"/>
                          </a:solidFill>
                          <a:effectLst/>
                          <a:latin typeface="ArialMT"/>
                        </a:rPr>
                        <a:t>375 A</a:t>
                      </a:r>
                    </a:p>
                  </a:txBody>
                  <a:tcPr marL="9525" marR="9525" marT="9525" marB="0" anchor="b"/>
                </a:tc>
                <a:extLst>
                  <a:ext uri="{0D108BD9-81ED-4DB2-BD59-A6C34878D82A}">
                    <a16:rowId xmlns:a16="http://schemas.microsoft.com/office/drawing/2014/main" val="1648453759"/>
                  </a:ext>
                </a:extLst>
              </a:tr>
              <a:tr h="0">
                <a:tc>
                  <a:txBody>
                    <a:bodyPr/>
                    <a:lstStyle/>
                    <a:p>
                      <a:pPr algn="l" fontAlgn="b"/>
                      <a:r>
                        <a:rPr lang="de-DE" sz="1200" b="1" i="0" u="none" strike="noStrike" dirty="0">
                          <a:solidFill>
                            <a:srgbClr val="000000"/>
                          </a:solidFill>
                          <a:effectLst/>
                          <a:latin typeface="ArialMT"/>
                        </a:rPr>
                        <a:t>C32</a:t>
                      </a:r>
                    </a:p>
                  </a:txBody>
                  <a:tcPr marL="9525" marR="9525" marT="9525" marB="0" anchor="b"/>
                </a:tc>
                <a:tc>
                  <a:txBody>
                    <a:bodyPr/>
                    <a:lstStyle/>
                    <a:p>
                      <a:pPr algn="l" fontAlgn="b"/>
                      <a:r>
                        <a:rPr lang="el-GR" sz="1200" b="0" i="0" u="none" strike="noStrike" dirty="0">
                          <a:solidFill>
                            <a:srgbClr val="000000"/>
                          </a:solidFill>
                          <a:effectLst/>
                          <a:latin typeface="ArialMT"/>
                        </a:rPr>
                        <a:t>0,72 Ω</a:t>
                      </a:r>
                    </a:p>
                  </a:txBody>
                  <a:tcPr marL="9525" marR="9525" marT="9525" marB="0" anchor="b"/>
                </a:tc>
                <a:tc>
                  <a:txBody>
                    <a:bodyPr/>
                    <a:lstStyle/>
                    <a:p>
                      <a:pPr algn="l" fontAlgn="b"/>
                      <a:r>
                        <a:rPr lang="de-DE" sz="1200" b="0" i="0" u="none" strike="noStrike" dirty="0">
                          <a:solidFill>
                            <a:srgbClr val="000000"/>
                          </a:solidFill>
                          <a:effectLst/>
                          <a:latin typeface="ArialMT"/>
                        </a:rPr>
                        <a:t>320 A</a:t>
                      </a:r>
                    </a:p>
                  </a:txBody>
                  <a:tcPr marL="9525" marR="9525" marT="9525" marB="0" anchor="b"/>
                </a:tc>
                <a:tc>
                  <a:txBody>
                    <a:bodyPr/>
                    <a:lstStyle/>
                    <a:p>
                      <a:pPr algn="l" fontAlgn="b"/>
                      <a:r>
                        <a:rPr lang="el-GR" sz="1200" b="0" i="0" u="none" strike="noStrike" dirty="0">
                          <a:solidFill>
                            <a:srgbClr val="000000"/>
                          </a:solidFill>
                          <a:effectLst/>
                          <a:latin typeface="ArialMT"/>
                        </a:rPr>
                        <a:t>0,48 Ω</a:t>
                      </a:r>
                    </a:p>
                  </a:txBody>
                  <a:tcPr marL="9525" marR="9525" marT="9525" marB="0" anchor="b"/>
                </a:tc>
                <a:tc>
                  <a:txBody>
                    <a:bodyPr/>
                    <a:lstStyle/>
                    <a:p>
                      <a:pPr algn="l" fontAlgn="b"/>
                      <a:r>
                        <a:rPr lang="de-DE" sz="1200" b="0" i="0" u="none" strike="noStrike" dirty="0">
                          <a:solidFill>
                            <a:srgbClr val="000000"/>
                          </a:solidFill>
                          <a:effectLst/>
                          <a:latin typeface="ArialMT"/>
                        </a:rPr>
                        <a:t>480 A</a:t>
                      </a:r>
                    </a:p>
                  </a:txBody>
                  <a:tcPr marL="9525" marR="9525" marT="9525" marB="0" anchor="b"/>
                </a:tc>
                <a:extLst>
                  <a:ext uri="{0D108BD9-81ED-4DB2-BD59-A6C34878D82A}">
                    <a16:rowId xmlns:a16="http://schemas.microsoft.com/office/drawing/2014/main" val="3746815434"/>
                  </a:ext>
                </a:extLst>
              </a:tr>
            </a:tbl>
          </a:graphicData>
        </a:graphic>
      </p:graphicFrame>
      <p:sp>
        <p:nvSpPr>
          <p:cNvPr id="5" name="Titel 4">
            <a:extLst>
              <a:ext uri="{FF2B5EF4-FFF2-40B4-BE49-F238E27FC236}">
                <a16:creationId xmlns:a16="http://schemas.microsoft.com/office/drawing/2014/main" id="{8B138092-8AD8-6A81-6B49-DDB0EEC661A8}"/>
              </a:ext>
            </a:extLst>
          </p:cNvPr>
          <p:cNvSpPr>
            <a:spLocks noGrp="1"/>
          </p:cNvSpPr>
          <p:nvPr>
            <p:ph type="title"/>
          </p:nvPr>
        </p:nvSpPr>
        <p:spPr/>
        <p:txBody>
          <a:bodyPr/>
          <a:lstStyle/>
          <a:p>
            <a:r>
              <a:rPr lang="de-DE" dirty="0"/>
              <a:t>Messung der Schleifenimpedanz</a:t>
            </a:r>
          </a:p>
        </p:txBody>
      </p:sp>
    </p:spTree>
    <p:extLst>
      <p:ext uri="{BB962C8B-B14F-4D97-AF65-F5344CB8AC3E}">
        <p14:creationId xmlns:p14="http://schemas.microsoft.com/office/powerpoint/2010/main" val="2858586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881C8A5-F89C-EEF8-19A9-FDF4E52E75EB}"/>
              </a:ext>
            </a:extLst>
          </p:cNvPr>
          <p:cNvSpPr>
            <a:spLocks noGrp="1"/>
          </p:cNvSpPr>
          <p:nvPr>
            <p:ph type="sldNum" sz="quarter" idx="12"/>
          </p:nvPr>
        </p:nvSpPr>
        <p:spPr/>
        <p:txBody>
          <a:bodyPr>
            <a:normAutofit lnSpcReduction="10000"/>
          </a:bodyPr>
          <a:lstStyle/>
          <a:p>
            <a:fld id="{F0C94032-CD4C-4C25-B0C2-CEC720522D92}" type="slidenum">
              <a:rPr lang="en-US" smtClean="0"/>
              <a:pPr/>
              <a:t>33</a:t>
            </a:fld>
            <a:endParaRPr lang="en-US" dirty="0"/>
          </a:p>
        </p:txBody>
      </p:sp>
      <p:sp>
        <p:nvSpPr>
          <p:cNvPr id="5" name="Titel 4">
            <a:extLst>
              <a:ext uri="{FF2B5EF4-FFF2-40B4-BE49-F238E27FC236}">
                <a16:creationId xmlns:a16="http://schemas.microsoft.com/office/drawing/2014/main" id="{8B138092-8AD8-6A81-6B49-DDB0EEC661A8}"/>
              </a:ext>
            </a:extLst>
          </p:cNvPr>
          <p:cNvSpPr>
            <a:spLocks noGrp="1"/>
          </p:cNvSpPr>
          <p:nvPr>
            <p:ph type="title"/>
          </p:nvPr>
        </p:nvSpPr>
        <p:spPr/>
        <p:txBody>
          <a:bodyPr/>
          <a:lstStyle/>
          <a:p>
            <a:r>
              <a:rPr lang="de-DE" dirty="0"/>
              <a:t>Messung der Schleifenimpedanz</a:t>
            </a:r>
          </a:p>
        </p:txBody>
      </p:sp>
      <p:pic>
        <p:nvPicPr>
          <p:cNvPr id="7" name="Inhaltsplatzhalter 9">
            <a:extLst>
              <a:ext uri="{FF2B5EF4-FFF2-40B4-BE49-F238E27FC236}">
                <a16:creationId xmlns:a16="http://schemas.microsoft.com/office/drawing/2014/main" id="{8C5D9311-307E-D354-9E77-FB12930D8063}"/>
              </a:ext>
            </a:extLst>
          </p:cNvPr>
          <p:cNvPicPr>
            <a:picLocks noGrp="1" noChangeAspect="1"/>
          </p:cNvPicPr>
          <p:nvPr>
            <p:ph sz="quarter" idx="1"/>
          </p:nvPr>
        </p:nvPicPr>
        <p:blipFill>
          <a:blip r:embed="rId3"/>
          <a:stretch>
            <a:fillRect/>
          </a:stretch>
        </p:blipFill>
        <p:spPr>
          <a:xfrm>
            <a:off x="1673960" y="1763713"/>
            <a:ext cx="4273667" cy="4957762"/>
          </a:xfrm>
          <a:prstGeom prst="rect">
            <a:avLst/>
          </a:prstGeom>
        </p:spPr>
      </p:pic>
      <p:pic>
        <p:nvPicPr>
          <p:cNvPr id="8" name="Inhaltsplatzhalter 8" descr="Ein Bild, das Entwurf, Diagramm, Design enthält.&#10;&#10;Automatisch generierte Beschreibung">
            <a:extLst>
              <a:ext uri="{FF2B5EF4-FFF2-40B4-BE49-F238E27FC236}">
                <a16:creationId xmlns:a16="http://schemas.microsoft.com/office/drawing/2014/main" id="{56EE1A7B-0B4D-18F7-CAA4-C7EECF21C7C7}"/>
              </a:ext>
            </a:extLst>
          </p:cNvPr>
          <p:cNvPicPr>
            <a:picLocks noGrp="1" noChangeAspect="1"/>
          </p:cNvPicPr>
          <p:nvPr>
            <p:ph sz="quarter" idx="13"/>
          </p:nvPr>
        </p:nvPicPr>
        <p:blipFill>
          <a:blip r:embed="rId4"/>
          <a:stretch>
            <a:fillRect/>
          </a:stretch>
        </p:blipFill>
        <p:spPr>
          <a:xfrm>
            <a:off x="6965156" y="2788444"/>
            <a:ext cx="5778500" cy="2908300"/>
          </a:xfrm>
          <a:prstGeom prst="rect">
            <a:avLst/>
          </a:prstGeom>
        </p:spPr>
      </p:pic>
      <p:sp>
        <p:nvSpPr>
          <p:cNvPr id="9" name="Textfeld 8">
            <a:extLst>
              <a:ext uri="{FF2B5EF4-FFF2-40B4-BE49-F238E27FC236}">
                <a16:creationId xmlns:a16="http://schemas.microsoft.com/office/drawing/2014/main" id="{7AF383D4-E177-BA6E-21D4-AE2059E4C510}"/>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560715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6E83F9-EE64-747E-81FE-D686F6455401}"/>
              </a:ext>
            </a:extLst>
          </p:cNvPr>
          <p:cNvSpPr>
            <a:spLocks noGrp="1"/>
          </p:cNvSpPr>
          <p:nvPr>
            <p:ph type="title"/>
          </p:nvPr>
        </p:nvSpPr>
        <p:spPr/>
        <p:txBody>
          <a:bodyPr>
            <a:normAutofit/>
          </a:bodyPr>
          <a:lstStyle/>
          <a:p>
            <a:r>
              <a:rPr lang="de-DE" dirty="0"/>
              <a:t>Ermittlung der Schleifenimpedanz bei Frequenzumrichtern</a:t>
            </a:r>
          </a:p>
        </p:txBody>
      </p:sp>
      <p:sp>
        <p:nvSpPr>
          <p:cNvPr id="3" name="Foliennummernplatzhalter 2">
            <a:extLst>
              <a:ext uri="{FF2B5EF4-FFF2-40B4-BE49-F238E27FC236}">
                <a16:creationId xmlns:a16="http://schemas.microsoft.com/office/drawing/2014/main" id="{0D90FFE6-5E20-47B9-2F98-9B2F2F30C371}"/>
              </a:ext>
            </a:extLst>
          </p:cNvPr>
          <p:cNvSpPr>
            <a:spLocks noGrp="1"/>
          </p:cNvSpPr>
          <p:nvPr>
            <p:ph type="sldNum" sz="quarter" idx="12"/>
          </p:nvPr>
        </p:nvSpPr>
        <p:spPr/>
        <p:txBody>
          <a:bodyPr>
            <a:normAutofit lnSpcReduction="10000"/>
          </a:bodyPr>
          <a:lstStyle/>
          <a:p>
            <a:fld id="{F0C94032-CD4C-4C25-B0C2-CEC720522D92}" type="slidenum">
              <a:rPr lang="en-US" smtClean="0"/>
              <a:pPr/>
              <a:t>34</a:t>
            </a:fld>
            <a:endParaRPr lang="en-US" dirty="0"/>
          </a:p>
        </p:txBody>
      </p:sp>
      <p:sp>
        <p:nvSpPr>
          <p:cNvPr id="4" name="Inhaltsplatzhalter 3">
            <a:extLst>
              <a:ext uri="{FF2B5EF4-FFF2-40B4-BE49-F238E27FC236}">
                <a16:creationId xmlns:a16="http://schemas.microsoft.com/office/drawing/2014/main" id="{24DD5CC6-F55E-9665-9F7A-296EF2C0B7C4}"/>
              </a:ext>
            </a:extLst>
          </p:cNvPr>
          <p:cNvSpPr>
            <a:spLocks noGrp="1"/>
          </p:cNvSpPr>
          <p:nvPr>
            <p:ph sz="quarter" idx="14"/>
          </p:nvPr>
        </p:nvSpPr>
        <p:spPr/>
        <p:txBody>
          <a:bodyPr numCol="1"/>
          <a:lstStyle/>
          <a:p>
            <a:r>
              <a:rPr lang="de-DE" dirty="0"/>
              <a:t>Hinter Frequenzumrichtern oder Netzen mit sicherer Trennung lässt sich der Schleifenwiderstand nicht direkt messen. Stattdessen ist der Gesamtschleifenwiderstand abschnittsweise zu ermitteln.</a:t>
            </a:r>
          </a:p>
          <a:p>
            <a:r>
              <a:rPr lang="de-DE" dirty="0"/>
              <a:t> </a:t>
            </a:r>
          </a:p>
          <a:p>
            <a:r>
              <a:rPr lang="de-DE" dirty="0"/>
              <a:t>Eine ähnliche Vorgehensweise empfiehlt sich:</a:t>
            </a:r>
          </a:p>
          <a:p>
            <a:pPr lvl="1"/>
            <a:r>
              <a:rPr lang="de-DE" dirty="0"/>
              <a:t>beim Vorliegen von elektrischen Gefährdungen (z. B. </a:t>
            </a:r>
            <a:r>
              <a:rPr lang="de-DE" dirty="0" err="1"/>
              <a:t>Körperdurchströmung</a:t>
            </a:r>
            <a:r>
              <a:rPr lang="de-DE" dirty="0"/>
              <a:t> oder Lichtbogen).</a:t>
            </a:r>
          </a:p>
          <a:p>
            <a:pPr lvl="1"/>
            <a:r>
              <a:rPr lang="de-DE" dirty="0"/>
              <a:t>wenn sich bei der Messung andere Gefährdungen, z. B. durch Temperatur, umlaufende Teile, Scher- und Quetschgefahren etc. ergeben.</a:t>
            </a:r>
          </a:p>
          <a:p>
            <a:pPr lvl="1"/>
            <a:r>
              <a:rPr lang="de-DE" dirty="0"/>
              <a:t>wenn die Zugänglichkeit zum Betriebsmittel nicht gegeben ist z. B. bei einem Motor mit frequenzgesteuertem Antrieb.</a:t>
            </a:r>
          </a:p>
          <a:p>
            <a:endParaRPr lang="de-DE" dirty="0"/>
          </a:p>
        </p:txBody>
      </p:sp>
    </p:spTree>
    <p:extLst>
      <p:ext uri="{BB962C8B-B14F-4D97-AF65-F5344CB8AC3E}">
        <p14:creationId xmlns:p14="http://schemas.microsoft.com/office/powerpoint/2010/main" val="1094154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99AD344-8962-8254-E0D6-BDACB0FCB423}"/>
              </a:ext>
            </a:extLst>
          </p:cNvPr>
          <p:cNvSpPr>
            <a:spLocks noGrp="1"/>
          </p:cNvSpPr>
          <p:nvPr>
            <p:ph type="sldNum" sz="quarter" idx="12"/>
          </p:nvPr>
        </p:nvSpPr>
        <p:spPr/>
        <p:txBody>
          <a:bodyPr>
            <a:normAutofit lnSpcReduction="10000"/>
          </a:bodyPr>
          <a:lstStyle/>
          <a:p>
            <a:fld id="{F0C94032-CD4C-4C25-B0C2-CEC720522D92}" type="slidenum">
              <a:rPr lang="en-US" smtClean="0"/>
              <a:pPr/>
              <a:t>35</a:t>
            </a:fld>
            <a:endParaRPr lang="en-US" dirty="0"/>
          </a:p>
        </p:txBody>
      </p:sp>
      <p:sp>
        <p:nvSpPr>
          <p:cNvPr id="3" name="Inhaltsplatzhalter 2">
            <a:extLst>
              <a:ext uri="{FF2B5EF4-FFF2-40B4-BE49-F238E27FC236}">
                <a16:creationId xmlns:a16="http://schemas.microsoft.com/office/drawing/2014/main" id="{1876843E-B2EC-66AF-C9A0-FA95529BED15}"/>
              </a:ext>
            </a:extLst>
          </p:cNvPr>
          <p:cNvSpPr>
            <a:spLocks noGrp="1"/>
          </p:cNvSpPr>
          <p:nvPr>
            <p:ph sz="quarter" idx="1"/>
          </p:nvPr>
        </p:nvSpPr>
        <p:spPr/>
        <p:txBody>
          <a:bodyPr/>
          <a:lstStyle/>
          <a:p>
            <a:pPr marL="457200" indent="-457200">
              <a:buSzPct val="100000"/>
              <a:buFont typeface="+mj-lt"/>
              <a:buAutoNum type="arabicPeriod"/>
            </a:pPr>
            <a:r>
              <a:rPr lang="de-DE" dirty="0"/>
              <a:t>Messung der Fehlerschleifenimpedanz der Maschinenzuleitung an den Eingangsklemmen </a:t>
            </a:r>
          </a:p>
        </p:txBody>
      </p:sp>
      <p:pic>
        <p:nvPicPr>
          <p:cNvPr id="10" name="Segnaposto contenuto 11" descr="Immagine che contiene diagramma, testo, disegno, design&#10;&#10;Descrizione generata automaticamente">
            <a:extLst>
              <a:ext uri="{FF2B5EF4-FFF2-40B4-BE49-F238E27FC236}">
                <a16:creationId xmlns:a16="http://schemas.microsoft.com/office/drawing/2014/main" id="{6DF12EC4-C30E-11BE-CAAF-0A33AD6E5A5C}"/>
              </a:ext>
            </a:extLst>
          </p:cNvPr>
          <p:cNvPicPr>
            <a:picLocks noGrp="1" noChangeAspect="1"/>
          </p:cNvPicPr>
          <p:nvPr>
            <p:ph sz="quarter" idx="13"/>
          </p:nvPr>
        </p:nvPicPr>
        <p:blipFill>
          <a:blip r:embed="rId2"/>
          <a:stretch>
            <a:fillRect/>
          </a:stretch>
        </p:blipFill>
        <p:spPr>
          <a:xfrm>
            <a:off x="6842125" y="1948440"/>
            <a:ext cx="6024563" cy="4588307"/>
          </a:xfrm>
        </p:spPr>
      </p:pic>
      <p:sp>
        <p:nvSpPr>
          <p:cNvPr id="5" name="Titel 4">
            <a:extLst>
              <a:ext uri="{FF2B5EF4-FFF2-40B4-BE49-F238E27FC236}">
                <a16:creationId xmlns:a16="http://schemas.microsoft.com/office/drawing/2014/main" id="{A249DD6F-BDED-4DF4-556A-EF19F423E557}"/>
              </a:ext>
            </a:extLst>
          </p:cNvPr>
          <p:cNvSpPr>
            <a:spLocks noGrp="1"/>
          </p:cNvSpPr>
          <p:nvPr>
            <p:ph type="title"/>
          </p:nvPr>
        </p:nvSpPr>
        <p:spPr/>
        <p:txBody>
          <a:bodyPr/>
          <a:lstStyle/>
          <a:p>
            <a:r>
              <a:rPr lang="de-DE" dirty="0"/>
              <a:t>Ermittlung der Schleifenimpedanz bei Frequenzumrichtern</a:t>
            </a:r>
          </a:p>
        </p:txBody>
      </p:sp>
      <p:sp>
        <p:nvSpPr>
          <p:cNvPr id="6" name="Textfeld 5">
            <a:extLst>
              <a:ext uri="{FF2B5EF4-FFF2-40B4-BE49-F238E27FC236}">
                <a16:creationId xmlns:a16="http://schemas.microsoft.com/office/drawing/2014/main" id="{DBAB311F-E757-20B7-E137-E5831A7C731C}"/>
              </a:ext>
            </a:extLst>
          </p:cNvPr>
          <p:cNvSpPr txBox="1"/>
          <p:nvPr/>
        </p:nvSpPr>
        <p:spPr>
          <a:xfrm>
            <a:off x="9825691" y="6758887"/>
            <a:ext cx="1784464"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2298070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99AD344-8962-8254-E0D6-BDACB0FCB423}"/>
              </a:ext>
            </a:extLst>
          </p:cNvPr>
          <p:cNvSpPr>
            <a:spLocks noGrp="1"/>
          </p:cNvSpPr>
          <p:nvPr>
            <p:ph type="sldNum" sz="quarter" idx="12"/>
          </p:nvPr>
        </p:nvSpPr>
        <p:spPr/>
        <p:txBody>
          <a:bodyPr>
            <a:normAutofit lnSpcReduction="10000"/>
          </a:bodyPr>
          <a:lstStyle/>
          <a:p>
            <a:fld id="{F0C94032-CD4C-4C25-B0C2-CEC720522D92}" type="slidenum">
              <a:rPr lang="en-US" smtClean="0"/>
              <a:pPr/>
              <a:t>36</a:t>
            </a:fld>
            <a:endParaRPr lang="en-US" dirty="0"/>
          </a:p>
        </p:txBody>
      </p:sp>
      <p:sp>
        <p:nvSpPr>
          <p:cNvPr id="3" name="Inhaltsplatzhalter 2">
            <a:extLst>
              <a:ext uri="{FF2B5EF4-FFF2-40B4-BE49-F238E27FC236}">
                <a16:creationId xmlns:a16="http://schemas.microsoft.com/office/drawing/2014/main" id="{1876843E-B2EC-66AF-C9A0-FA95529BED15}"/>
              </a:ext>
            </a:extLst>
          </p:cNvPr>
          <p:cNvSpPr>
            <a:spLocks noGrp="1"/>
          </p:cNvSpPr>
          <p:nvPr>
            <p:ph sz="quarter" idx="1"/>
          </p:nvPr>
        </p:nvSpPr>
        <p:spPr/>
        <p:txBody>
          <a:bodyPr>
            <a:normAutofit fontScale="92500" lnSpcReduction="20000"/>
          </a:bodyPr>
          <a:lstStyle/>
          <a:p>
            <a:pPr marL="457200" indent="-457200">
              <a:buSzPct val="100000"/>
              <a:buFont typeface="+mj-lt"/>
              <a:buAutoNum type="arabicPeriod" startAt="2"/>
            </a:pPr>
            <a:r>
              <a:rPr lang="de-DE" dirty="0"/>
              <a:t>Ermittlung des Schutzleiterwiderstandes:</a:t>
            </a:r>
          </a:p>
          <a:p>
            <a:pPr marL="874422" lvl="1" indent="-457200">
              <a:buSzPct val="100000"/>
              <a:buFont typeface="+mj-lt"/>
              <a:buAutoNum type="alphaLcParenR"/>
            </a:pPr>
            <a:r>
              <a:rPr lang="de-DE" dirty="0"/>
              <a:t>Messung des Schutzleiterwiderstandes zum Motor. Wert für Hin- und Rückleiter mit dem Faktor zweimultiplizieren. </a:t>
            </a:r>
          </a:p>
          <a:p>
            <a:pPr marL="417222" lvl="1" indent="0">
              <a:buSzPct val="100000"/>
              <a:buNone/>
            </a:pPr>
            <a:r>
              <a:rPr lang="de-DE" dirty="0"/>
              <a:t>oder</a:t>
            </a:r>
          </a:p>
          <a:p>
            <a:pPr marL="874422" lvl="1" indent="-457200">
              <a:buSzPct val="100000"/>
              <a:buFont typeface="+mj-lt"/>
              <a:buAutoNum type="alphaLcParenR"/>
            </a:pPr>
            <a:r>
              <a:rPr lang="de-DE" dirty="0"/>
              <a:t>Berechnung des Schutzleiterwiderstandes zum Motor über die Multiplikation der Leiterlänge, des Leiterquerschnitts und des Leitwerts des Leitermaterials (</a:t>
            </a:r>
            <a:r>
              <a:rPr lang="az-Cyrl-AZ" dirty="0"/>
              <a:t>ҡ) </a:t>
            </a:r>
            <a:r>
              <a:rPr lang="de-DE" dirty="0"/>
              <a:t>mal zwei für Hin- und Rückleiter.</a:t>
            </a:r>
          </a:p>
          <a:p>
            <a:r>
              <a:rPr lang="de-DE" dirty="0"/>
              <a:t>Die Addition des in 1. gemessenen </a:t>
            </a:r>
            <a:r>
              <a:rPr lang="de-DE" dirty="0" err="1"/>
              <a:t>Impedanzwertes</a:t>
            </a:r>
            <a:r>
              <a:rPr lang="de-DE" dirty="0"/>
              <a:t> der Zuleitung sowie des nach 2 a) oder 2 b) ermittelten Wertes ergeben zusammen die Gesamtfehlerschleifenimpedanz.</a:t>
            </a:r>
          </a:p>
          <a:p>
            <a:r>
              <a:rPr lang="de-DE" dirty="0"/>
              <a:t>Die bessere Nachweismethode ist die messtechnische Erfassung nach 2 a), da hierdurch mit überprüft wird, ob die Leitung wirklich angeschlossen ist.</a:t>
            </a:r>
          </a:p>
        </p:txBody>
      </p:sp>
      <p:pic>
        <p:nvPicPr>
          <p:cNvPr id="10" name="Segnaposto contenuto 10" descr="Immagine che contiene diagramma, testo, disegno, design&#10;&#10;Descrizione generata automaticamente">
            <a:extLst>
              <a:ext uri="{FF2B5EF4-FFF2-40B4-BE49-F238E27FC236}">
                <a16:creationId xmlns:a16="http://schemas.microsoft.com/office/drawing/2014/main" id="{174C5D0E-CEAD-E6BE-DF6B-E87364A20F4D}"/>
              </a:ext>
            </a:extLst>
          </p:cNvPr>
          <p:cNvPicPr>
            <a:picLocks noGrp="1" noChangeAspect="1"/>
          </p:cNvPicPr>
          <p:nvPr>
            <p:ph sz="quarter" idx="13"/>
          </p:nvPr>
        </p:nvPicPr>
        <p:blipFill>
          <a:blip r:embed="rId2"/>
          <a:stretch>
            <a:fillRect/>
          </a:stretch>
        </p:blipFill>
        <p:spPr>
          <a:xfrm>
            <a:off x="6842125" y="1948440"/>
            <a:ext cx="6024563" cy="4588307"/>
          </a:xfrm>
        </p:spPr>
      </p:pic>
      <p:sp>
        <p:nvSpPr>
          <p:cNvPr id="5" name="Titel 4">
            <a:extLst>
              <a:ext uri="{FF2B5EF4-FFF2-40B4-BE49-F238E27FC236}">
                <a16:creationId xmlns:a16="http://schemas.microsoft.com/office/drawing/2014/main" id="{A249DD6F-BDED-4DF4-556A-EF19F423E557}"/>
              </a:ext>
            </a:extLst>
          </p:cNvPr>
          <p:cNvSpPr>
            <a:spLocks noGrp="1"/>
          </p:cNvSpPr>
          <p:nvPr>
            <p:ph type="title"/>
          </p:nvPr>
        </p:nvSpPr>
        <p:spPr/>
        <p:txBody>
          <a:bodyPr/>
          <a:lstStyle/>
          <a:p>
            <a:r>
              <a:rPr lang="de-DE" dirty="0"/>
              <a:t>Ermittlung der Schleifenimpedanz bei Frequenzumrichtern</a:t>
            </a:r>
          </a:p>
        </p:txBody>
      </p:sp>
      <p:sp>
        <p:nvSpPr>
          <p:cNvPr id="9" name="Textfeld 8">
            <a:extLst>
              <a:ext uri="{FF2B5EF4-FFF2-40B4-BE49-F238E27FC236}">
                <a16:creationId xmlns:a16="http://schemas.microsoft.com/office/drawing/2014/main" id="{4D7908F5-FE04-A6E4-C78C-EAB7F4F11970}"/>
              </a:ext>
            </a:extLst>
          </p:cNvPr>
          <p:cNvSpPr txBox="1"/>
          <p:nvPr/>
        </p:nvSpPr>
        <p:spPr>
          <a:xfrm>
            <a:off x="9825691" y="6758887"/>
            <a:ext cx="1784464"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25678124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6F7914-20CF-B061-BCBE-A95082F7F8AB}"/>
              </a:ext>
            </a:extLst>
          </p:cNvPr>
          <p:cNvSpPr>
            <a:spLocks noGrp="1"/>
          </p:cNvSpPr>
          <p:nvPr>
            <p:ph type="title"/>
          </p:nvPr>
        </p:nvSpPr>
        <p:spPr/>
        <p:txBody>
          <a:bodyPr/>
          <a:lstStyle/>
          <a:p>
            <a:r>
              <a:rPr lang="de-DE" dirty="0"/>
              <a:t>Ermittlung der Schleifenimpedanz bei Frequenzumrichtern</a:t>
            </a:r>
          </a:p>
        </p:txBody>
      </p:sp>
      <p:sp>
        <p:nvSpPr>
          <p:cNvPr id="3" name="Foliennummernplatzhalter 2">
            <a:extLst>
              <a:ext uri="{FF2B5EF4-FFF2-40B4-BE49-F238E27FC236}">
                <a16:creationId xmlns:a16="http://schemas.microsoft.com/office/drawing/2014/main" id="{1A9BD3D3-52E8-B9EC-3700-69164A6B12D6}"/>
              </a:ext>
            </a:extLst>
          </p:cNvPr>
          <p:cNvSpPr>
            <a:spLocks noGrp="1"/>
          </p:cNvSpPr>
          <p:nvPr>
            <p:ph type="sldNum" sz="quarter" idx="12"/>
          </p:nvPr>
        </p:nvSpPr>
        <p:spPr/>
        <p:txBody>
          <a:bodyPr>
            <a:normAutofit lnSpcReduction="10000"/>
          </a:bodyPr>
          <a:lstStyle/>
          <a:p>
            <a:fld id="{F0C94032-CD4C-4C25-B0C2-CEC720522D92}" type="slidenum">
              <a:rPr lang="en-US" smtClean="0"/>
              <a:pPr/>
              <a:t>37</a:t>
            </a:fld>
            <a:endParaRPr lang="en-US" dirty="0"/>
          </a:p>
        </p:txBody>
      </p:sp>
      <p:sp>
        <p:nvSpPr>
          <p:cNvPr id="4" name="Inhaltsplatzhalter 3">
            <a:extLst>
              <a:ext uri="{FF2B5EF4-FFF2-40B4-BE49-F238E27FC236}">
                <a16:creationId xmlns:a16="http://schemas.microsoft.com/office/drawing/2014/main" id="{A9DDB13C-64D4-C76A-68E0-E53B6D7B8E47}"/>
              </a:ext>
            </a:extLst>
          </p:cNvPr>
          <p:cNvSpPr>
            <a:spLocks noGrp="1"/>
          </p:cNvSpPr>
          <p:nvPr>
            <p:ph sz="quarter" idx="14"/>
          </p:nvPr>
        </p:nvSpPr>
        <p:spPr/>
        <p:txBody>
          <a:bodyPr numCol="1">
            <a:normAutofit lnSpcReduction="10000"/>
          </a:bodyPr>
          <a:lstStyle/>
          <a:p>
            <a:r>
              <a:rPr lang="de-DE" dirty="0"/>
              <a:t>Verlautbarung des DKE Normengremiums UK 221.1 „Schutz gegen elektrischen Schlag“ zum Thema Frequenzumrichter und USV-Anlagen vom 22.06.2020:</a:t>
            </a:r>
          </a:p>
          <a:p>
            <a:pPr lvl="1"/>
            <a:r>
              <a:rPr lang="de-DE" dirty="0"/>
              <a:t>In elektrischen Anlagen, die Betriebsmittel wie Frequenzumrichter oder Unter- brechungsfreie Stromversorgungssysteme (USV) enthalten, ist der Schutz gegen elektrischen Schlag für das Gesamtsystem sicherzustellen. Hierzu gehört auch die Last- bzw. Verbraucherseite des Frequenzumrichters oder der USV- Anlage.</a:t>
            </a:r>
          </a:p>
          <a:p>
            <a:pPr lvl="1"/>
            <a:r>
              <a:rPr lang="de-DE" dirty="0"/>
              <a:t>Der Hersteller des Frequenzumrichters bzw. der USV-Anlage beschreibt die Maßnahmen zur Sicherstellung der Schutzmaßnahmen gegen elektrischen Schlag nach DIN VDE 0100-410 (VDE 0100-410) für die Last- bzw. Verbraucherseite des Frequenzumrichters oder der USV-Anlage sowie die hierfür notwendigen Vorkehrungen bei der Errichtung.</a:t>
            </a:r>
          </a:p>
          <a:p>
            <a:pPr lvl="1"/>
            <a:r>
              <a:rPr lang="de-DE" dirty="0"/>
              <a:t>Der Prüfer kontrolliert die Übereinstimmung der getroffenen Vorkehrungen mit der Dokumentation des Herstellers und prüft die Durchgängigkeit des Schutzleiters nach DIN VDE 0100-600 (VDE 0100-600):2017-06, Abschnitt 6.4.3.2. sowie informativer Nationaler Anhang NC; 3. Aufzählungspunkt.</a:t>
            </a:r>
          </a:p>
          <a:p>
            <a:pPr lvl="1"/>
            <a:r>
              <a:rPr lang="de-DE" dirty="0"/>
              <a:t>Liegen vom Hersteller entsprechende Informationen nicht vor, wird dies bei der Prüfung als Mangel gewertet.</a:t>
            </a:r>
          </a:p>
        </p:txBody>
      </p:sp>
    </p:spTree>
    <p:extLst>
      <p:ext uri="{BB962C8B-B14F-4D97-AF65-F5344CB8AC3E}">
        <p14:creationId xmlns:p14="http://schemas.microsoft.com/office/powerpoint/2010/main" val="35707513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767E6B-70B7-F727-39FF-3E2AAD42FA8A}"/>
              </a:ext>
            </a:extLst>
          </p:cNvPr>
          <p:cNvSpPr>
            <a:spLocks noGrp="1"/>
          </p:cNvSpPr>
          <p:nvPr>
            <p:ph type="title"/>
          </p:nvPr>
        </p:nvSpPr>
        <p:spPr/>
        <p:txBody>
          <a:bodyPr/>
          <a:lstStyle/>
          <a:p>
            <a:r>
              <a:rPr lang="de-DE" dirty="0"/>
              <a:t>Ermittlung der Netzimpedanz </a:t>
            </a:r>
            <a:r>
              <a:rPr lang="de-DE" dirty="0" err="1"/>
              <a:t>Z</a:t>
            </a:r>
            <a:r>
              <a:rPr lang="de-DE" baseline="-25000" dirty="0" err="1"/>
              <a:t>i</a:t>
            </a:r>
            <a:endParaRPr lang="de-DE" baseline="-25000" dirty="0"/>
          </a:p>
        </p:txBody>
      </p:sp>
      <p:sp>
        <p:nvSpPr>
          <p:cNvPr id="3" name="Foliennummernplatzhalter 2">
            <a:extLst>
              <a:ext uri="{FF2B5EF4-FFF2-40B4-BE49-F238E27FC236}">
                <a16:creationId xmlns:a16="http://schemas.microsoft.com/office/drawing/2014/main" id="{CEC4260E-AD7A-319A-70BE-EABE003741CA}"/>
              </a:ext>
            </a:extLst>
          </p:cNvPr>
          <p:cNvSpPr>
            <a:spLocks noGrp="1"/>
          </p:cNvSpPr>
          <p:nvPr>
            <p:ph type="sldNum" sz="quarter" idx="12"/>
          </p:nvPr>
        </p:nvSpPr>
        <p:spPr/>
        <p:txBody>
          <a:bodyPr>
            <a:normAutofit lnSpcReduction="10000"/>
          </a:bodyPr>
          <a:lstStyle/>
          <a:p>
            <a:fld id="{F0C94032-CD4C-4C25-B0C2-CEC720522D92}" type="slidenum">
              <a:rPr lang="en-US" smtClean="0"/>
              <a:pPr/>
              <a:t>38</a:t>
            </a:fld>
            <a:endParaRPr lang="en-US" dirty="0"/>
          </a:p>
        </p:txBody>
      </p:sp>
      <p:sp>
        <p:nvSpPr>
          <p:cNvPr id="4" name="Inhaltsplatzhalter 3">
            <a:extLst>
              <a:ext uri="{FF2B5EF4-FFF2-40B4-BE49-F238E27FC236}">
                <a16:creationId xmlns:a16="http://schemas.microsoft.com/office/drawing/2014/main" id="{AB59203E-CEB9-0D28-D59E-C2B6F08FDA4F}"/>
              </a:ext>
            </a:extLst>
          </p:cNvPr>
          <p:cNvSpPr>
            <a:spLocks noGrp="1"/>
          </p:cNvSpPr>
          <p:nvPr>
            <p:ph sz="quarter" idx="14"/>
          </p:nvPr>
        </p:nvSpPr>
        <p:spPr/>
        <p:txBody>
          <a:bodyPr/>
          <a:lstStyle/>
          <a:p>
            <a:r>
              <a:rPr lang="de-DE" dirty="0"/>
              <a:t>Die Netzimpedanzmessung dient dazu sicherzustellen, dass der Kurzschlussschutz durch die automatische Abschaltung der Stromversorgung in den Endstromkreisen gewährleistet wird.</a:t>
            </a:r>
          </a:p>
          <a:p>
            <a:endParaRPr lang="de-DE" dirty="0"/>
          </a:p>
          <a:p>
            <a:r>
              <a:rPr lang="de-DE" dirty="0"/>
              <a:t>Für die Abschaltbedingungen sollten die gleichen Mindestanforderungen an die Kurzschlussströme bzw. Impedanzen wie bei der Fehlerschleifenimpedanz gelten.</a:t>
            </a:r>
          </a:p>
          <a:p>
            <a:endParaRPr lang="de-DE" dirty="0"/>
          </a:p>
          <a:p>
            <a:r>
              <a:rPr lang="de-DE" dirty="0"/>
              <a:t>Eine Messung der Netzimpedanz ist erforderlich, wenn in dem Stromkreis eine Fehlerstromschutzeinrichtung (RCD) vorhanden ist, da diese keine Schutzeigenschaften gegen Kurzschlüsse aufweist.</a:t>
            </a:r>
          </a:p>
          <a:p>
            <a:endParaRPr lang="de-DE" dirty="0"/>
          </a:p>
          <a:p>
            <a:r>
              <a:rPr lang="de-DE" dirty="0"/>
              <a:t>Bei der Netzimpedanzmessung im TN-System erfolgt die Messung zwischen den aktiven Leitern (L1-N, L2-N, L3-N, L1-L2, L1-L3, L2-L3).</a:t>
            </a:r>
          </a:p>
        </p:txBody>
      </p:sp>
    </p:spTree>
    <p:extLst>
      <p:ext uri="{BB962C8B-B14F-4D97-AF65-F5344CB8AC3E}">
        <p14:creationId xmlns:p14="http://schemas.microsoft.com/office/powerpoint/2010/main" val="116481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EC4260E-AD7A-319A-70BE-EABE003741CA}"/>
              </a:ext>
            </a:extLst>
          </p:cNvPr>
          <p:cNvSpPr>
            <a:spLocks noGrp="1"/>
          </p:cNvSpPr>
          <p:nvPr>
            <p:ph type="sldNum" sz="quarter" idx="12"/>
          </p:nvPr>
        </p:nvSpPr>
        <p:spPr/>
        <p:txBody>
          <a:bodyPr>
            <a:normAutofit lnSpcReduction="10000"/>
          </a:bodyPr>
          <a:lstStyle/>
          <a:p>
            <a:fld id="{F0C94032-CD4C-4C25-B0C2-CEC720522D92}" type="slidenum">
              <a:rPr lang="en-US" smtClean="0"/>
              <a:pPr/>
              <a:t>39</a:t>
            </a:fld>
            <a:endParaRPr lang="en-US" dirty="0"/>
          </a:p>
        </p:txBody>
      </p:sp>
      <p:sp>
        <p:nvSpPr>
          <p:cNvPr id="2" name="Titel 1">
            <a:extLst>
              <a:ext uri="{FF2B5EF4-FFF2-40B4-BE49-F238E27FC236}">
                <a16:creationId xmlns:a16="http://schemas.microsoft.com/office/drawing/2014/main" id="{78767E6B-70B7-F727-39FF-3E2AAD42FA8A}"/>
              </a:ext>
            </a:extLst>
          </p:cNvPr>
          <p:cNvSpPr>
            <a:spLocks noGrp="1"/>
          </p:cNvSpPr>
          <p:nvPr>
            <p:ph type="title"/>
          </p:nvPr>
        </p:nvSpPr>
        <p:spPr/>
        <p:txBody>
          <a:bodyPr/>
          <a:lstStyle/>
          <a:p>
            <a:r>
              <a:rPr lang="de-DE" dirty="0"/>
              <a:t>Ermittlung der Netzimpedanz </a:t>
            </a:r>
            <a:r>
              <a:rPr lang="de-DE" dirty="0" err="1"/>
              <a:t>Z</a:t>
            </a:r>
            <a:r>
              <a:rPr lang="de-DE" baseline="-25000" dirty="0" err="1"/>
              <a:t>i</a:t>
            </a:r>
            <a:endParaRPr lang="de-DE" baseline="-25000" dirty="0"/>
          </a:p>
        </p:txBody>
      </p:sp>
      <p:pic>
        <p:nvPicPr>
          <p:cNvPr id="7" name="Inhaltsplatzhalter 9">
            <a:extLst>
              <a:ext uri="{FF2B5EF4-FFF2-40B4-BE49-F238E27FC236}">
                <a16:creationId xmlns:a16="http://schemas.microsoft.com/office/drawing/2014/main" id="{150B1069-D323-4FE1-EF6D-03880D811C41}"/>
              </a:ext>
            </a:extLst>
          </p:cNvPr>
          <p:cNvPicPr>
            <a:picLocks noGrp="1" noChangeAspect="1"/>
          </p:cNvPicPr>
          <p:nvPr>
            <p:ph sz="quarter" idx="1"/>
          </p:nvPr>
        </p:nvPicPr>
        <p:blipFill>
          <a:blip r:embed="rId2"/>
          <a:stretch>
            <a:fillRect/>
          </a:stretch>
        </p:blipFill>
        <p:spPr>
          <a:xfrm>
            <a:off x="1673960" y="1763713"/>
            <a:ext cx="4273667" cy="4957762"/>
          </a:xfrm>
          <a:prstGeom prst="rect">
            <a:avLst/>
          </a:prstGeom>
        </p:spPr>
      </p:pic>
      <p:pic>
        <p:nvPicPr>
          <p:cNvPr id="8" name="Inhaltsplatzhalter 8" descr="Ein Bild, das Entwurf, Diagramm, Design enthält.&#10;&#10;Automatisch generierte Beschreibung">
            <a:extLst>
              <a:ext uri="{FF2B5EF4-FFF2-40B4-BE49-F238E27FC236}">
                <a16:creationId xmlns:a16="http://schemas.microsoft.com/office/drawing/2014/main" id="{D788CC0C-B905-6096-BDC9-3DB2BB3C1BE4}"/>
              </a:ext>
            </a:extLst>
          </p:cNvPr>
          <p:cNvPicPr>
            <a:picLocks noGrp="1" noChangeAspect="1"/>
          </p:cNvPicPr>
          <p:nvPr>
            <p:ph sz="quarter" idx="13"/>
          </p:nvPr>
        </p:nvPicPr>
        <p:blipFill>
          <a:blip r:embed="rId3"/>
          <a:stretch>
            <a:fillRect/>
          </a:stretch>
        </p:blipFill>
        <p:spPr>
          <a:xfrm>
            <a:off x="6965156" y="2788444"/>
            <a:ext cx="5778500" cy="2908300"/>
          </a:xfrm>
          <a:prstGeom prst="rect">
            <a:avLst/>
          </a:prstGeom>
        </p:spPr>
      </p:pic>
      <p:sp>
        <p:nvSpPr>
          <p:cNvPr id="10" name="Textfeld 9">
            <a:extLst>
              <a:ext uri="{FF2B5EF4-FFF2-40B4-BE49-F238E27FC236}">
                <a16:creationId xmlns:a16="http://schemas.microsoft.com/office/drawing/2014/main" id="{1F3D790B-EABF-A72C-D6FD-1423FA36D35A}"/>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4202836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3775D6-226B-A8A7-2051-E5BA5E8174A9}"/>
              </a:ext>
            </a:extLst>
          </p:cNvPr>
          <p:cNvSpPr>
            <a:spLocks noGrp="1"/>
          </p:cNvSpPr>
          <p:nvPr>
            <p:ph type="title"/>
          </p:nvPr>
        </p:nvSpPr>
        <p:spPr/>
        <p:txBody>
          <a:bodyPr/>
          <a:lstStyle/>
          <a:p>
            <a:r>
              <a:rPr lang="de-DE" dirty="0"/>
              <a:t>Durchführung der Prüfung </a:t>
            </a:r>
          </a:p>
        </p:txBody>
      </p:sp>
      <p:sp>
        <p:nvSpPr>
          <p:cNvPr id="3" name="Foliennummernplatzhalter 2">
            <a:extLst>
              <a:ext uri="{FF2B5EF4-FFF2-40B4-BE49-F238E27FC236}">
                <a16:creationId xmlns:a16="http://schemas.microsoft.com/office/drawing/2014/main" id="{40D65D11-DB64-C2E9-D682-13DCB77D8E50}"/>
              </a:ext>
            </a:extLst>
          </p:cNvPr>
          <p:cNvSpPr>
            <a:spLocks noGrp="1"/>
          </p:cNvSpPr>
          <p:nvPr>
            <p:ph type="sldNum" sz="quarter" idx="12"/>
          </p:nvPr>
        </p:nvSpPr>
        <p:spPr/>
        <p:txBody>
          <a:bodyPr>
            <a:normAutofit lnSpcReduction="10000"/>
          </a:bodyPr>
          <a:lstStyle/>
          <a:p>
            <a:fld id="{F0C94032-CD4C-4C25-B0C2-CEC720522D92}" type="slidenum">
              <a:rPr lang="en-US" smtClean="0"/>
              <a:pPr/>
              <a:t>4</a:t>
            </a:fld>
            <a:endParaRPr lang="en-US" dirty="0"/>
          </a:p>
        </p:txBody>
      </p:sp>
      <p:pic>
        <p:nvPicPr>
          <p:cNvPr id="78" name="Inhaltsplatzhalter 77">
            <a:extLst>
              <a:ext uri="{FF2B5EF4-FFF2-40B4-BE49-F238E27FC236}">
                <a16:creationId xmlns:a16="http://schemas.microsoft.com/office/drawing/2014/main" id="{F8FF25F6-6DE5-321A-248F-91D2BD08D9C3}"/>
              </a:ext>
            </a:extLst>
          </p:cNvPr>
          <p:cNvPicPr>
            <a:picLocks noGrp="1" noChangeAspect="1"/>
          </p:cNvPicPr>
          <p:nvPr>
            <p:ph sz="quarter" idx="14"/>
          </p:nvPr>
        </p:nvPicPr>
        <p:blipFill>
          <a:blip r:embed="rId2"/>
          <a:stretch>
            <a:fillRect/>
          </a:stretch>
        </p:blipFill>
        <p:spPr>
          <a:xfrm>
            <a:off x="2404319" y="1763713"/>
            <a:ext cx="8958163" cy="4957762"/>
          </a:xfrm>
          <a:prstGeom prst="rect">
            <a:avLst/>
          </a:prstGeom>
        </p:spPr>
      </p:pic>
      <p:sp>
        <p:nvSpPr>
          <p:cNvPr id="79" name="Textfeld 78">
            <a:extLst>
              <a:ext uri="{FF2B5EF4-FFF2-40B4-BE49-F238E27FC236}">
                <a16:creationId xmlns:a16="http://schemas.microsoft.com/office/drawing/2014/main" id="{FD17A997-65DB-EABA-157F-3AFFF3878E9A}"/>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7291540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689406-6CC2-9E20-B196-47E5ED0BB1C0}"/>
              </a:ext>
            </a:extLst>
          </p:cNvPr>
          <p:cNvSpPr>
            <a:spLocks noGrp="1"/>
          </p:cNvSpPr>
          <p:nvPr>
            <p:ph type="title"/>
          </p:nvPr>
        </p:nvSpPr>
        <p:spPr/>
        <p:txBody>
          <a:bodyPr/>
          <a:lstStyle/>
          <a:p>
            <a:r>
              <a:rPr lang="de-DE" dirty="0"/>
              <a:t>Überprüfung der Wirksamkeit von Fehlerstrom-Schutzeinrichtungen</a:t>
            </a:r>
          </a:p>
        </p:txBody>
      </p:sp>
      <p:sp>
        <p:nvSpPr>
          <p:cNvPr id="3" name="Foliennummernplatzhalter 2">
            <a:extLst>
              <a:ext uri="{FF2B5EF4-FFF2-40B4-BE49-F238E27FC236}">
                <a16:creationId xmlns:a16="http://schemas.microsoft.com/office/drawing/2014/main" id="{DF8011F5-51D4-5DCD-1331-1F3C114E01F9}"/>
              </a:ext>
            </a:extLst>
          </p:cNvPr>
          <p:cNvSpPr>
            <a:spLocks noGrp="1"/>
          </p:cNvSpPr>
          <p:nvPr>
            <p:ph type="sldNum" sz="quarter" idx="12"/>
          </p:nvPr>
        </p:nvSpPr>
        <p:spPr/>
        <p:txBody>
          <a:bodyPr>
            <a:normAutofit lnSpcReduction="10000"/>
          </a:bodyPr>
          <a:lstStyle/>
          <a:p>
            <a:fld id="{F0C94032-CD4C-4C25-B0C2-CEC720522D92}" type="slidenum">
              <a:rPr lang="en-US" smtClean="0"/>
              <a:pPr/>
              <a:t>40</a:t>
            </a:fld>
            <a:endParaRPr lang="en-US" dirty="0"/>
          </a:p>
        </p:txBody>
      </p:sp>
      <p:sp>
        <p:nvSpPr>
          <p:cNvPr id="4" name="Inhaltsplatzhalter 3">
            <a:extLst>
              <a:ext uri="{FF2B5EF4-FFF2-40B4-BE49-F238E27FC236}">
                <a16:creationId xmlns:a16="http://schemas.microsoft.com/office/drawing/2014/main" id="{0D8FADBA-8C36-A87F-825A-F9F47749AEEB}"/>
              </a:ext>
            </a:extLst>
          </p:cNvPr>
          <p:cNvSpPr>
            <a:spLocks noGrp="1"/>
          </p:cNvSpPr>
          <p:nvPr>
            <p:ph sz="quarter" idx="14"/>
          </p:nvPr>
        </p:nvSpPr>
        <p:spPr/>
        <p:txBody>
          <a:bodyPr/>
          <a:lstStyle/>
          <a:p>
            <a:r>
              <a:rPr lang="de-DE" dirty="0"/>
              <a:t>Welche Prüfungen und Messungen sind an einer Fehlerstromschutzeinrichtung durchzuführen? </a:t>
            </a:r>
          </a:p>
          <a:p>
            <a:r>
              <a:rPr lang="de-DE" dirty="0"/>
              <a:t>Erprobung </a:t>
            </a:r>
          </a:p>
          <a:p>
            <a:pPr lvl="1"/>
            <a:r>
              <a:rPr lang="de-DE" dirty="0"/>
              <a:t>Betätigen der Prüftaste „T“</a:t>
            </a:r>
          </a:p>
          <a:p>
            <a:r>
              <a:rPr lang="de-DE" dirty="0"/>
              <a:t>Messung der Auslösezeit</a:t>
            </a:r>
          </a:p>
          <a:p>
            <a:pPr lvl="1"/>
            <a:r>
              <a:rPr lang="de-DE" dirty="0"/>
              <a:t>Üblich im Anwendungsbereich der VDE mit 1x I∆N</a:t>
            </a:r>
          </a:p>
          <a:p>
            <a:pPr lvl="1"/>
            <a:r>
              <a:rPr lang="de-DE" dirty="0"/>
              <a:t>Wenn Abschaltbedingungen über Schleifenimpedanz NICHT erfüllt sind, mit 5x I∆N</a:t>
            </a:r>
          </a:p>
          <a:p>
            <a:r>
              <a:rPr lang="de-DE" dirty="0"/>
              <a:t>Messung des Auslösestromes</a:t>
            </a:r>
          </a:p>
          <a:p>
            <a:r>
              <a:rPr lang="de-DE" dirty="0"/>
              <a:t>Messung der Berührungsspannung</a:t>
            </a:r>
          </a:p>
          <a:p>
            <a:endParaRPr lang="de-DE" dirty="0"/>
          </a:p>
        </p:txBody>
      </p:sp>
    </p:spTree>
    <p:extLst>
      <p:ext uri="{BB962C8B-B14F-4D97-AF65-F5344CB8AC3E}">
        <p14:creationId xmlns:p14="http://schemas.microsoft.com/office/powerpoint/2010/main" val="4018608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A083862-78A1-D664-FAE3-6F95CEF38C04}"/>
              </a:ext>
            </a:extLst>
          </p:cNvPr>
          <p:cNvSpPr>
            <a:spLocks noGrp="1"/>
          </p:cNvSpPr>
          <p:nvPr>
            <p:ph type="sldNum" sz="quarter" idx="12"/>
          </p:nvPr>
        </p:nvSpPr>
        <p:spPr/>
        <p:txBody>
          <a:bodyPr>
            <a:normAutofit lnSpcReduction="10000"/>
          </a:bodyPr>
          <a:lstStyle/>
          <a:p>
            <a:fld id="{F0C94032-CD4C-4C25-B0C2-CEC720522D92}" type="slidenum">
              <a:rPr lang="en-US" smtClean="0"/>
              <a:pPr/>
              <a:t>41</a:t>
            </a:fld>
            <a:endParaRPr lang="en-US" dirty="0"/>
          </a:p>
        </p:txBody>
      </p:sp>
      <p:sp>
        <p:nvSpPr>
          <p:cNvPr id="3" name="Inhaltsplatzhalter 2">
            <a:extLst>
              <a:ext uri="{FF2B5EF4-FFF2-40B4-BE49-F238E27FC236}">
                <a16:creationId xmlns:a16="http://schemas.microsoft.com/office/drawing/2014/main" id="{2778DE2A-5985-E6A1-3B71-67699C5725A5}"/>
              </a:ext>
            </a:extLst>
          </p:cNvPr>
          <p:cNvSpPr>
            <a:spLocks noGrp="1"/>
          </p:cNvSpPr>
          <p:nvPr>
            <p:ph sz="quarter" idx="1"/>
          </p:nvPr>
        </p:nvSpPr>
        <p:spPr/>
        <p:txBody>
          <a:bodyPr>
            <a:normAutofit/>
          </a:bodyPr>
          <a:lstStyle/>
          <a:p>
            <a:r>
              <a:rPr lang="de-DE" dirty="0"/>
              <a:t>Diese Messung soll sicherstellen, dass die Abschaltzeit der Fehlerstrom-Schutzeinrichtungen (RCDs) im Falle eines Fehlers eingehalten wird. Es ist erforderlich, jeden RCD zu prüfen. </a:t>
            </a:r>
          </a:p>
          <a:p>
            <a:r>
              <a:rPr lang="de-DE" dirty="0"/>
              <a:t>Sind hinter einer Fehlerstrom-Schutzeinrichtung mehrere Steckdosenstromkreise bzw. fest angeschlossene Betriebsmittel installiert, genügt es, die Einhaltung der Abschaltbedingungen an einer Steckdose bzw. an einem fest angeschlossenen Betriebsmittel zu überprüfen.</a:t>
            </a:r>
          </a:p>
        </p:txBody>
      </p:sp>
      <p:pic>
        <p:nvPicPr>
          <p:cNvPr id="8" name="Inhaltsplatzhalter 7">
            <a:extLst>
              <a:ext uri="{FF2B5EF4-FFF2-40B4-BE49-F238E27FC236}">
                <a16:creationId xmlns:a16="http://schemas.microsoft.com/office/drawing/2014/main" id="{394F9195-9FB7-6284-DA12-B8FF42567D1F}"/>
              </a:ext>
            </a:extLst>
          </p:cNvPr>
          <p:cNvPicPr>
            <a:picLocks noGrp="1" noChangeAspect="1"/>
          </p:cNvPicPr>
          <p:nvPr>
            <p:ph sz="quarter" idx="13"/>
          </p:nvPr>
        </p:nvPicPr>
        <p:blipFill>
          <a:blip r:embed="rId2"/>
          <a:stretch>
            <a:fillRect/>
          </a:stretch>
        </p:blipFill>
        <p:spPr>
          <a:xfrm>
            <a:off x="6842125" y="2280285"/>
            <a:ext cx="6024563" cy="3924617"/>
          </a:xfrm>
          <a:prstGeom prst="rect">
            <a:avLst/>
          </a:prstGeom>
        </p:spPr>
      </p:pic>
      <p:sp>
        <p:nvSpPr>
          <p:cNvPr id="5" name="Titel 4">
            <a:extLst>
              <a:ext uri="{FF2B5EF4-FFF2-40B4-BE49-F238E27FC236}">
                <a16:creationId xmlns:a16="http://schemas.microsoft.com/office/drawing/2014/main" id="{93D46807-61F5-0C2F-C23D-025653F5CA98}"/>
              </a:ext>
            </a:extLst>
          </p:cNvPr>
          <p:cNvSpPr>
            <a:spLocks noGrp="1"/>
          </p:cNvSpPr>
          <p:nvPr>
            <p:ph type="title"/>
          </p:nvPr>
        </p:nvSpPr>
        <p:spPr/>
        <p:txBody>
          <a:bodyPr>
            <a:normAutofit/>
          </a:bodyPr>
          <a:lstStyle/>
          <a:p>
            <a:r>
              <a:rPr lang="de-DE" dirty="0"/>
              <a:t>Überprüfung der Wirksamkeit von Fehlerstrom-Schutzeinrichtungen</a:t>
            </a:r>
          </a:p>
        </p:txBody>
      </p:sp>
      <p:sp>
        <p:nvSpPr>
          <p:cNvPr id="9" name="Textfeld 8">
            <a:extLst>
              <a:ext uri="{FF2B5EF4-FFF2-40B4-BE49-F238E27FC236}">
                <a16:creationId xmlns:a16="http://schemas.microsoft.com/office/drawing/2014/main" id="{ECFCF2B1-8E98-0655-DDE1-75D8D361FD36}"/>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3166404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A083862-78A1-D664-FAE3-6F95CEF38C04}"/>
              </a:ext>
            </a:extLst>
          </p:cNvPr>
          <p:cNvSpPr>
            <a:spLocks noGrp="1"/>
          </p:cNvSpPr>
          <p:nvPr>
            <p:ph type="sldNum" sz="quarter" idx="12"/>
          </p:nvPr>
        </p:nvSpPr>
        <p:spPr/>
        <p:txBody>
          <a:bodyPr>
            <a:normAutofit lnSpcReduction="10000"/>
          </a:bodyPr>
          <a:lstStyle/>
          <a:p>
            <a:fld id="{F0C94032-CD4C-4C25-B0C2-CEC720522D92}" type="slidenum">
              <a:rPr lang="en-US" smtClean="0"/>
              <a:pPr/>
              <a:t>42</a:t>
            </a:fld>
            <a:endParaRPr lang="en-US" dirty="0"/>
          </a:p>
        </p:txBody>
      </p:sp>
      <p:sp>
        <p:nvSpPr>
          <p:cNvPr id="3" name="Inhaltsplatzhalter 2">
            <a:extLst>
              <a:ext uri="{FF2B5EF4-FFF2-40B4-BE49-F238E27FC236}">
                <a16:creationId xmlns:a16="http://schemas.microsoft.com/office/drawing/2014/main" id="{2778DE2A-5985-E6A1-3B71-67699C5725A5}"/>
              </a:ext>
            </a:extLst>
          </p:cNvPr>
          <p:cNvSpPr>
            <a:spLocks noGrp="1"/>
          </p:cNvSpPr>
          <p:nvPr>
            <p:ph sz="quarter" idx="1"/>
          </p:nvPr>
        </p:nvSpPr>
        <p:spPr/>
        <p:txBody>
          <a:bodyPr>
            <a:normAutofit/>
          </a:bodyPr>
          <a:lstStyle/>
          <a:p>
            <a:pPr>
              <a:tabLst>
                <a:tab pos="4691380" algn="l"/>
              </a:tabLst>
            </a:pPr>
            <a:r>
              <a:rPr lang="de-DE" sz="1800" kern="100" dirty="0">
                <a:ea typeface="Calibri" panose="020F0502020204030204" pitchFamily="34" charset="0"/>
                <a:cs typeface="Times New Roman" panose="02020603050405020304" pitchFamily="18" charset="0"/>
              </a:rPr>
              <a:t>Die Prüfung der maximalen Abschaltzeiten für den Schutz durch automatische Abschaltung im Fehlerfall aus Tabelle 41.1 VDE 0100-410 sollte in Stromkreisen mit Fehlerstrom-Schutzeinrichtung (RCD), wenn technisch möglich, mit einem Prüfstrom, der dem 5-fachen Bemessungsdifferenzstrom der jeweiligen Fehlerstrom-Schutzeinrichtung (RCD) entspricht, </a:t>
            </a:r>
            <a:r>
              <a:rPr lang="de-DE" sz="1800" kern="100" dirty="0">
                <a:ea typeface="Calibri" panose="020F0502020204030204" pitchFamily="34" charset="0"/>
              </a:rPr>
              <a:t>erfolgen.</a:t>
            </a:r>
          </a:p>
          <a:p>
            <a:pPr>
              <a:tabLst>
                <a:tab pos="4691380" algn="l"/>
              </a:tabLst>
            </a:pPr>
            <a:endParaRPr lang="de-DE" sz="1800" kern="100" dirty="0">
              <a:ea typeface="Calibri" panose="020F0502020204030204" pitchFamily="34" charset="0"/>
            </a:endParaRPr>
          </a:p>
          <a:p>
            <a:pPr lvl="1">
              <a:tabLst>
                <a:tab pos="4691380" algn="l"/>
              </a:tabLst>
            </a:pPr>
            <a:r>
              <a:rPr lang="de-DE" sz="1579" kern="100" dirty="0">
                <a:ea typeface="Calibri" panose="020F0502020204030204" pitchFamily="34" charset="0"/>
              </a:rPr>
              <a:t>Anmerkung: Eine Abschaltung kann auch aus anderen Gründen als dem Schutz gegen elektrischen Schlag verlangt sein.</a:t>
            </a:r>
          </a:p>
        </p:txBody>
      </p:sp>
      <p:graphicFrame>
        <p:nvGraphicFramePr>
          <p:cNvPr id="13" name="Inhaltsplatzhalter 12">
            <a:extLst>
              <a:ext uri="{FF2B5EF4-FFF2-40B4-BE49-F238E27FC236}">
                <a16:creationId xmlns:a16="http://schemas.microsoft.com/office/drawing/2014/main" id="{02901722-0724-86B7-2CE2-F2E3681DA5D4}"/>
              </a:ext>
            </a:extLst>
          </p:cNvPr>
          <p:cNvGraphicFramePr>
            <a:graphicFrameLocks noGrp="1"/>
          </p:cNvGraphicFramePr>
          <p:nvPr>
            <p:ph sz="quarter" idx="13"/>
            <p:extLst>
              <p:ext uri="{D42A27DB-BD31-4B8C-83A1-F6EECF244321}">
                <p14:modId xmlns:p14="http://schemas.microsoft.com/office/powerpoint/2010/main" val="3315317006"/>
              </p:ext>
            </p:extLst>
          </p:nvPr>
        </p:nvGraphicFramePr>
        <p:xfrm>
          <a:off x="6842125" y="1763713"/>
          <a:ext cx="6024561" cy="3426777"/>
        </p:xfrm>
        <a:graphic>
          <a:graphicData uri="http://schemas.openxmlformats.org/drawingml/2006/table">
            <a:tbl>
              <a:tblPr firstRow="1" bandRow="1">
                <a:tableStyleId>{5C22544A-7EE6-4342-B048-85BDC9FD1C3A}</a:tableStyleId>
              </a:tblPr>
              <a:tblGrid>
                <a:gridCol w="1506140">
                  <a:extLst>
                    <a:ext uri="{9D8B030D-6E8A-4147-A177-3AD203B41FA5}">
                      <a16:colId xmlns:a16="http://schemas.microsoft.com/office/drawing/2014/main" val="3925209053"/>
                    </a:ext>
                  </a:extLst>
                </a:gridCol>
                <a:gridCol w="1506140">
                  <a:extLst>
                    <a:ext uri="{9D8B030D-6E8A-4147-A177-3AD203B41FA5}">
                      <a16:colId xmlns:a16="http://schemas.microsoft.com/office/drawing/2014/main" val="3639202047"/>
                    </a:ext>
                  </a:extLst>
                </a:gridCol>
                <a:gridCol w="979674">
                  <a:extLst>
                    <a:ext uri="{9D8B030D-6E8A-4147-A177-3AD203B41FA5}">
                      <a16:colId xmlns:a16="http://schemas.microsoft.com/office/drawing/2014/main" val="4293984909"/>
                    </a:ext>
                  </a:extLst>
                </a:gridCol>
                <a:gridCol w="2032607">
                  <a:extLst>
                    <a:ext uri="{9D8B030D-6E8A-4147-A177-3AD203B41FA5}">
                      <a16:colId xmlns:a16="http://schemas.microsoft.com/office/drawing/2014/main" val="4088656509"/>
                    </a:ext>
                  </a:extLst>
                </a:gridCol>
              </a:tblGrid>
              <a:tr h="370840">
                <a:tc gridSpan="4">
                  <a:txBody>
                    <a:bodyPr/>
                    <a:lstStyle/>
                    <a:p>
                      <a:pPr algn="ctr" fontAlgn="b"/>
                      <a:r>
                        <a:rPr lang="de-DE" sz="1600" b="0" i="0" u="none" strike="noStrike">
                          <a:solidFill>
                            <a:srgbClr val="FFFFFF"/>
                          </a:solidFill>
                          <a:effectLst/>
                          <a:latin typeface="ArialMT"/>
                        </a:rPr>
                        <a:t>Zulässige Abschaltzeit TN-System t</a:t>
                      </a:r>
                      <a:r>
                        <a:rPr lang="de-DE" sz="1600" b="0" i="0" u="none" strike="noStrike" baseline="-25000">
                          <a:solidFill>
                            <a:srgbClr val="FFFFFF"/>
                          </a:solidFill>
                          <a:effectLst/>
                          <a:latin typeface="ArialMT"/>
                        </a:rPr>
                        <a:t>a</a:t>
                      </a:r>
                      <a:endParaRPr lang="de-DE" sz="1600" b="0" i="0" u="none" strike="noStrike">
                        <a:solidFill>
                          <a:srgbClr val="FFFFFF"/>
                        </a:solidFill>
                        <a:effectLst/>
                        <a:latin typeface="ArialMT"/>
                      </a:endParaRPr>
                    </a:p>
                  </a:txBody>
                  <a:tcPr marL="9525" marR="9525" marT="9525" marB="0" anchor="b"/>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953867659"/>
                  </a:ext>
                </a:extLst>
              </a:tr>
              <a:tr h="225107">
                <a:tc>
                  <a:txBody>
                    <a:bodyPr/>
                    <a:lstStyle/>
                    <a:p>
                      <a:pPr algn="l" fontAlgn="b"/>
                      <a:r>
                        <a:rPr lang="de-DE" sz="1600" b="0" i="0" u="none" strike="noStrike" dirty="0">
                          <a:solidFill>
                            <a:schemeClr val="tx1"/>
                          </a:solidFill>
                          <a:effectLst/>
                          <a:latin typeface="ArialMT"/>
                        </a:rPr>
                        <a:t>Nennspannung</a:t>
                      </a:r>
                    </a:p>
                  </a:txBody>
                  <a:tcPr marL="9525" marR="9525" marT="9525" marB="0" anchor="b"/>
                </a:tc>
                <a:tc gridSpan="2">
                  <a:txBody>
                    <a:bodyPr/>
                    <a:lstStyle/>
                    <a:p>
                      <a:pPr algn="ctr" fontAlgn="b"/>
                      <a:r>
                        <a:rPr lang="de-DE" sz="1600" b="0" i="0" u="none" strike="noStrike">
                          <a:solidFill>
                            <a:schemeClr val="tx1"/>
                          </a:solidFill>
                          <a:effectLst/>
                          <a:latin typeface="ArialMT"/>
                        </a:rPr>
                        <a:t>Endstromkreise</a:t>
                      </a:r>
                    </a:p>
                  </a:txBody>
                  <a:tcPr marL="9525" marR="9525" marT="9525" marB="0" anchor="b"/>
                </a:tc>
                <a:tc hMerge="1">
                  <a:txBody>
                    <a:bodyPr/>
                    <a:lstStyle/>
                    <a:p>
                      <a:endParaRPr lang="de-DE"/>
                    </a:p>
                  </a:txBody>
                  <a:tcPr/>
                </a:tc>
                <a:tc>
                  <a:txBody>
                    <a:bodyPr/>
                    <a:lstStyle/>
                    <a:p>
                      <a:pPr algn="ctr" fontAlgn="b"/>
                      <a:r>
                        <a:rPr lang="de-DE" sz="1600" b="0" i="0" u="none" strike="noStrike">
                          <a:solidFill>
                            <a:schemeClr val="tx1"/>
                          </a:solidFill>
                          <a:effectLst/>
                          <a:latin typeface="ArialMT"/>
                        </a:rPr>
                        <a:t>Verteilerstromkreise</a:t>
                      </a:r>
                    </a:p>
                  </a:txBody>
                  <a:tcPr marL="9525" marR="9525" marT="9525" marB="0" anchor="b"/>
                </a:tc>
                <a:extLst>
                  <a:ext uri="{0D108BD9-81ED-4DB2-BD59-A6C34878D82A}">
                    <a16:rowId xmlns:a16="http://schemas.microsoft.com/office/drawing/2014/main" val="2951687328"/>
                  </a:ext>
                </a:extLst>
              </a:tr>
              <a:tr h="179387">
                <a:tc>
                  <a:txBody>
                    <a:bodyPr/>
                    <a:lstStyle/>
                    <a:p>
                      <a:pPr algn="ctr" fontAlgn="b"/>
                      <a:r>
                        <a:rPr lang="de-DE" sz="1600" b="0" i="0" u="none" strike="noStrike" dirty="0">
                          <a:solidFill>
                            <a:schemeClr val="tx1"/>
                          </a:solidFill>
                          <a:effectLst/>
                          <a:latin typeface="ArialMT"/>
                        </a:rPr>
                        <a:t>U</a:t>
                      </a:r>
                      <a:r>
                        <a:rPr lang="de-DE" sz="1600" b="0" i="0" u="none" strike="noStrike" baseline="-25000" dirty="0">
                          <a:solidFill>
                            <a:schemeClr val="tx1"/>
                          </a:solidFill>
                          <a:effectLst/>
                          <a:latin typeface="ArialMT"/>
                        </a:rPr>
                        <a:t>0</a:t>
                      </a:r>
                    </a:p>
                  </a:txBody>
                  <a:tcPr marL="9525" marR="9525" marT="9525" marB="0" anchor="b"/>
                </a:tc>
                <a:tc>
                  <a:txBody>
                    <a:bodyPr/>
                    <a:lstStyle/>
                    <a:p>
                      <a:pPr algn="l" fontAlgn="b"/>
                      <a:r>
                        <a:rPr lang="de-DE" sz="1400" b="0" i="0" u="none" strike="noStrike">
                          <a:solidFill>
                            <a:schemeClr val="tx1"/>
                          </a:solidFill>
                          <a:effectLst/>
                          <a:latin typeface="ArialMT"/>
                        </a:rPr>
                        <a:t>AC</a:t>
                      </a:r>
                    </a:p>
                  </a:txBody>
                  <a:tcPr marL="9525" marR="9525" marT="9525" marB="0" anchor="b"/>
                </a:tc>
                <a:tc>
                  <a:txBody>
                    <a:bodyPr/>
                    <a:lstStyle/>
                    <a:p>
                      <a:pPr algn="l" fontAlgn="b"/>
                      <a:r>
                        <a:rPr lang="de-DE" sz="1400" b="0" i="0" u="none" strike="noStrike">
                          <a:solidFill>
                            <a:schemeClr val="tx1"/>
                          </a:solidFill>
                          <a:effectLst/>
                          <a:latin typeface="ArialMT"/>
                        </a:rPr>
                        <a:t>DC</a:t>
                      </a:r>
                    </a:p>
                  </a:txBody>
                  <a:tcPr marL="9525" marR="9525" marT="9525" marB="0" anchor="b"/>
                </a:tc>
                <a:tc>
                  <a:txBody>
                    <a:bodyPr/>
                    <a:lstStyle/>
                    <a:p>
                      <a:pPr algn="l" fontAlgn="b"/>
                      <a:r>
                        <a:rPr lang="de-DE" sz="1400" b="0" i="0" u="none" strike="noStrike">
                          <a:solidFill>
                            <a:schemeClr val="tx1"/>
                          </a:solidFill>
                          <a:effectLst/>
                          <a:latin typeface="ArialMT"/>
                        </a:rPr>
                        <a:t>AC</a:t>
                      </a:r>
                    </a:p>
                  </a:txBody>
                  <a:tcPr marL="9525" marR="9525" marT="9525" marB="0" anchor="b"/>
                </a:tc>
                <a:extLst>
                  <a:ext uri="{0D108BD9-81ED-4DB2-BD59-A6C34878D82A}">
                    <a16:rowId xmlns:a16="http://schemas.microsoft.com/office/drawing/2014/main" val="1307580410"/>
                  </a:ext>
                </a:extLst>
              </a:tr>
              <a:tr h="251142">
                <a:tc>
                  <a:txBody>
                    <a:bodyPr/>
                    <a:lstStyle/>
                    <a:p>
                      <a:pPr algn="l" fontAlgn="ctr"/>
                      <a:r>
                        <a:rPr lang="de-DE" sz="1200" b="0" i="0" u="none" strike="noStrike" dirty="0">
                          <a:solidFill>
                            <a:schemeClr val="tx1"/>
                          </a:solidFill>
                          <a:effectLst/>
                          <a:latin typeface="Helvetica" pitchFamily="2" charset="0"/>
                        </a:rPr>
                        <a:t>50 V </a:t>
                      </a:r>
                      <a:r>
                        <a:rPr lang="de-DE" sz="1200" b="0" i="0" u="none" strike="noStrike" dirty="0">
                          <a:solidFill>
                            <a:schemeClr val="tx1"/>
                          </a:solidFill>
                          <a:effectLst/>
                          <a:latin typeface="Arial" panose="020B0604020202020204" pitchFamily="34" charset="0"/>
                        </a:rPr>
                        <a:t>&lt;</a:t>
                      </a:r>
                      <a:r>
                        <a:rPr lang="de-DE" sz="1200" b="0" i="0" u="none" strike="noStrike" dirty="0">
                          <a:solidFill>
                            <a:schemeClr val="tx1"/>
                          </a:solidFill>
                          <a:effectLst/>
                          <a:latin typeface="Helvetica" pitchFamily="2" charset="0"/>
                        </a:rPr>
                        <a:t> U</a:t>
                      </a:r>
                      <a:r>
                        <a:rPr lang="de-DE" sz="1200" b="0" i="0" u="none" strike="noStrike" baseline="-25000" dirty="0">
                          <a:solidFill>
                            <a:schemeClr val="tx1"/>
                          </a:solidFill>
                          <a:effectLst/>
                          <a:latin typeface="Helvetica" pitchFamily="2" charset="0"/>
                        </a:rPr>
                        <a:t>0</a:t>
                      </a:r>
                      <a:r>
                        <a:rPr lang="de-DE" sz="1200" b="0" i="0" u="none" strike="noStrike" dirty="0">
                          <a:solidFill>
                            <a:schemeClr val="tx1"/>
                          </a:solidFill>
                          <a:effectLst/>
                          <a:latin typeface="Helvetica" pitchFamily="2" charset="0"/>
                        </a:rPr>
                        <a:t> </a:t>
                      </a: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120 V</a:t>
                      </a:r>
                    </a:p>
                  </a:txBody>
                  <a:tcPr marL="9525" marR="9525" marT="9525" marB="0" anchor="ctr"/>
                </a:tc>
                <a:tc>
                  <a:txBody>
                    <a:bodyPr/>
                    <a:lstStyle/>
                    <a:p>
                      <a:pPr algn="l" fontAlgn="ct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0,8 s</a:t>
                      </a:r>
                      <a:endParaRPr lang="de-DE" sz="1200" b="0" i="0" u="none" strike="noStrike" dirty="0">
                        <a:solidFill>
                          <a:schemeClr val="tx1"/>
                        </a:solidFill>
                        <a:effectLst/>
                        <a:latin typeface="Arial" panose="020B0604020202020204" pitchFamily="34" charset="0"/>
                      </a:endParaRPr>
                    </a:p>
                  </a:txBody>
                  <a:tcPr marL="9525" marR="9525" marT="9525" marB="0" anchor="ctr"/>
                </a:tc>
                <a:tc>
                  <a:txBody>
                    <a:bodyPr/>
                    <a:lstStyle/>
                    <a:p>
                      <a:pPr algn="l" fontAlgn="ctr"/>
                      <a:r>
                        <a:rPr lang="de-DE" sz="1200" b="0" i="0" u="none" strike="noStrike">
                          <a:solidFill>
                            <a:schemeClr val="tx1"/>
                          </a:solidFill>
                          <a:effectLst/>
                          <a:latin typeface="Helvetica" pitchFamily="2" charset="0"/>
                        </a:rPr>
                        <a:t>Anmerkung</a:t>
                      </a:r>
                    </a:p>
                  </a:txBody>
                  <a:tcPr marL="9525" marR="9525" marT="9525" marB="0" anchor="ctr"/>
                </a:tc>
                <a:tc rowSpan="4">
                  <a:txBody>
                    <a:bodyPr/>
                    <a:lstStyle/>
                    <a:p>
                      <a:pPr algn="l" fontAlgn="ct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5,0 s</a:t>
                      </a:r>
                    </a:p>
                  </a:txBody>
                  <a:tcPr marL="9525" marR="9525" marT="9525" marB="0" anchor="ctr"/>
                </a:tc>
                <a:extLst>
                  <a:ext uri="{0D108BD9-81ED-4DB2-BD59-A6C34878D82A}">
                    <a16:rowId xmlns:a16="http://schemas.microsoft.com/office/drawing/2014/main" val="2271591469"/>
                  </a:ext>
                </a:extLst>
              </a:tr>
              <a:tr h="223520">
                <a:tc>
                  <a:txBody>
                    <a:bodyPr/>
                    <a:lstStyle/>
                    <a:p>
                      <a:pPr algn="l" fontAlgn="ctr"/>
                      <a:r>
                        <a:rPr lang="de-DE" sz="1200" b="0" i="0" u="none" strike="noStrike">
                          <a:solidFill>
                            <a:schemeClr val="tx1"/>
                          </a:solidFill>
                          <a:effectLst/>
                          <a:latin typeface="Helvetica" pitchFamily="2" charset="0"/>
                        </a:rPr>
                        <a:t>120 V </a:t>
                      </a:r>
                      <a:r>
                        <a:rPr lang="de-DE" sz="1200" b="0" i="0" u="none" strike="noStrike">
                          <a:solidFill>
                            <a:schemeClr val="tx1"/>
                          </a:solidFill>
                          <a:effectLst/>
                          <a:latin typeface="Arial" panose="020B0604020202020204" pitchFamily="34" charset="0"/>
                        </a:rPr>
                        <a:t>&lt;</a:t>
                      </a:r>
                      <a:r>
                        <a:rPr lang="de-DE" sz="1200" b="0" i="0" u="none" strike="noStrike">
                          <a:solidFill>
                            <a:schemeClr val="tx1"/>
                          </a:solidFill>
                          <a:effectLst/>
                          <a:latin typeface="Helvetica" pitchFamily="2" charset="0"/>
                        </a:rPr>
                        <a:t> U</a:t>
                      </a:r>
                      <a:r>
                        <a:rPr lang="de-DE" sz="1200" b="0" i="0" u="none" strike="noStrike" baseline="-25000">
                          <a:solidFill>
                            <a:schemeClr val="tx1"/>
                          </a:solidFill>
                          <a:effectLst/>
                          <a:latin typeface="Helvetica" pitchFamily="2" charset="0"/>
                        </a:rPr>
                        <a:t>0</a:t>
                      </a:r>
                      <a:r>
                        <a:rPr lang="de-DE" sz="1200" b="0" i="0" u="none" strike="noStrike">
                          <a:solidFill>
                            <a:schemeClr val="tx1"/>
                          </a:solidFill>
                          <a:effectLst/>
                          <a:latin typeface="Helvetica" pitchFamily="2" charset="0"/>
                        </a:rPr>
                        <a:t> </a:t>
                      </a:r>
                      <a:r>
                        <a:rPr lang="de-DE" sz="1200" b="0" i="0" u="none" strike="noStrike">
                          <a:solidFill>
                            <a:schemeClr val="tx1"/>
                          </a:solidFill>
                          <a:effectLst/>
                          <a:latin typeface="Arial" panose="020B0604020202020204" pitchFamily="34" charset="0"/>
                        </a:rPr>
                        <a:t>≤</a:t>
                      </a:r>
                      <a:r>
                        <a:rPr lang="de-DE" sz="1200" b="0" i="0" u="none" strike="noStrike">
                          <a:solidFill>
                            <a:schemeClr val="tx1"/>
                          </a:solidFill>
                          <a:effectLst/>
                          <a:latin typeface="Helvetica" pitchFamily="2" charset="0"/>
                        </a:rPr>
                        <a:t> 230 V</a:t>
                      </a:r>
                    </a:p>
                  </a:txBody>
                  <a:tcPr marL="9525" marR="9525" marT="9525" marB="0" anchor="ctr"/>
                </a:tc>
                <a:tc>
                  <a:txBody>
                    <a:bodyPr/>
                    <a:lstStyle/>
                    <a:p>
                      <a:pPr algn="l" fontAlgn="ct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0,4 s</a:t>
                      </a:r>
                      <a:endParaRPr lang="de-DE" sz="1200" b="0" i="0" u="none" strike="noStrike" dirty="0">
                        <a:solidFill>
                          <a:schemeClr val="tx1"/>
                        </a:solidFill>
                        <a:effectLst/>
                        <a:latin typeface="Arial" panose="020B0604020202020204" pitchFamily="34" charset="0"/>
                      </a:endParaRPr>
                    </a:p>
                  </a:txBody>
                  <a:tcPr marL="9525" marR="9525" marT="9525" marB="0" anchor="ctr"/>
                </a:tc>
                <a:tc>
                  <a:txBody>
                    <a:bodyPr/>
                    <a:lstStyle/>
                    <a:p>
                      <a:pPr algn="l" fontAlgn="ctr"/>
                      <a:r>
                        <a:rPr lang="de-DE" sz="1200" b="0" i="0" u="none" strike="noStrike">
                          <a:solidFill>
                            <a:schemeClr val="tx1"/>
                          </a:solidFill>
                          <a:effectLst/>
                          <a:latin typeface="Arial" panose="020B0604020202020204" pitchFamily="34" charset="0"/>
                        </a:rPr>
                        <a:t>≤</a:t>
                      </a:r>
                      <a:r>
                        <a:rPr lang="de-DE" sz="1200" b="0" i="0" u="none" strike="noStrike">
                          <a:solidFill>
                            <a:schemeClr val="tx1"/>
                          </a:solidFill>
                          <a:effectLst/>
                          <a:latin typeface="Helvetica" pitchFamily="2" charset="0"/>
                        </a:rPr>
                        <a:t> 1,0 s</a:t>
                      </a:r>
                      <a:endParaRPr lang="de-DE" sz="1200" b="0" i="0" u="none" strike="noStrike">
                        <a:solidFill>
                          <a:schemeClr val="tx1"/>
                        </a:solidFill>
                        <a:effectLst/>
                        <a:latin typeface="Arial" panose="020B0604020202020204" pitchFamily="34" charset="0"/>
                      </a:endParaRPr>
                    </a:p>
                  </a:txBody>
                  <a:tcPr marL="9525" marR="9525" marT="9525" marB="0" anchor="ctr"/>
                </a:tc>
                <a:tc vMerge="1">
                  <a:txBody>
                    <a:bodyPr/>
                    <a:lstStyle/>
                    <a:p>
                      <a:pPr algn="l" fontAlgn="ctr"/>
                      <a:endParaRPr lang="de-DE" sz="1200" b="0" i="0" u="none" strike="noStrike">
                        <a:solidFill>
                          <a:schemeClr val="tx1"/>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454652836"/>
                  </a:ext>
                </a:extLst>
              </a:tr>
              <a:tr h="223520">
                <a:tc>
                  <a:txBody>
                    <a:bodyPr/>
                    <a:lstStyle/>
                    <a:p>
                      <a:pPr algn="l" fontAlgn="ctr"/>
                      <a:r>
                        <a:rPr lang="de-DE" sz="1200" b="0" i="0" u="none" strike="noStrike">
                          <a:solidFill>
                            <a:schemeClr val="tx1"/>
                          </a:solidFill>
                          <a:effectLst/>
                          <a:latin typeface="Helvetica" pitchFamily="2" charset="0"/>
                        </a:rPr>
                        <a:t>230 V </a:t>
                      </a:r>
                      <a:r>
                        <a:rPr lang="de-DE" sz="1200" b="0" i="0" u="none" strike="noStrike">
                          <a:solidFill>
                            <a:schemeClr val="tx1"/>
                          </a:solidFill>
                          <a:effectLst/>
                          <a:latin typeface="Arial" panose="020B0604020202020204" pitchFamily="34" charset="0"/>
                        </a:rPr>
                        <a:t>&lt;</a:t>
                      </a:r>
                      <a:r>
                        <a:rPr lang="de-DE" sz="1200" b="0" i="0" u="none" strike="noStrike">
                          <a:solidFill>
                            <a:schemeClr val="tx1"/>
                          </a:solidFill>
                          <a:effectLst/>
                          <a:latin typeface="Helvetica" pitchFamily="2" charset="0"/>
                        </a:rPr>
                        <a:t> U</a:t>
                      </a:r>
                      <a:r>
                        <a:rPr lang="de-DE" sz="1200" b="0" i="0" u="none" strike="noStrike" baseline="-25000">
                          <a:solidFill>
                            <a:schemeClr val="tx1"/>
                          </a:solidFill>
                          <a:effectLst/>
                          <a:latin typeface="Helvetica" pitchFamily="2" charset="0"/>
                        </a:rPr>
                        <a:t>0</a:t>
                      </a:r>
                      <a:r>
                        <a:rPr lang="de-DE" sz="1200" b="0" i="0" u="none" strike="noStrike">
                          <a:solidFill>
                            <a:schemeClr val="tx1"/>
                          </a:solidFill>
                          <a:effectLst/>
                          <a:latin typeface="Helvetica" pitchFamily="2" charset="0"/>
                        </a:rPr>
                        <a:t> </a:t>
                      </a:r>
                      <a:r>
                        <a:rPr lang="de-DE" sz="1200" b="0" i="0" u="none" strike="noStrike">
                          <a:solidFill>
                            <a:schemeClr val="tx1"/>
                          </a:solidFill>
                          <a:effectLst/>
                          <a:latin typeface="Arial" panose="020B0604020202020204" pitchFamily="34" charset="0"/>
                        </a:rPr>
                        <a:t>≤</a:t>
                      </a:r>
                      <a:r>
                        <a:rPr lang="de-DE" sz="1200" b="0" i="0" u="none" strike="noStrike">
                          <a:solidFill>
                            <a:schemeClr val="tx1"/>
                          </a:solidFill>
                          <a:effectLst/>
                          <a:latin typeface="Helvetica" pitchFamily="2" charset="0"/>
                        </a:rPr>
                        <a:t> 400 V</a:t>
                      </a:r>
                    </a:p>
                  </a:txBody>
                  <a:tcPr marL="9525" marR="9525" marT="9525" marB="0" anchor="ctr"/>
                </a:tc>
                <a:tc>
                  <a:txBody>
                    <a:bodyPr/>
                    <a:lstStyle/>
                    <a:p>
                      <a:pPr algn="l" fontAlgn="ct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0,2 s</a:t>
                      </a:r>
                      <a:endParaRPr lang="de-DE" sz="1200" b="0" i="0" u="none" strike="noStrike" dirty="0">
                        <a:solidFill>
                          <a:schemeClr val="tx1"/>
                        </a:solidFill>
                        <a:effectLst/>
                        <a:latin typeface="Arial" panose="020B0604020202020204" pitchFamily="34" charset="0"/>
                      </a:endParaRPr>
                    </a:p>
                  </a:txBody>
                  <a:tcPr marL="9525" marR="9525" marT="9525" marB="0" anchor="ctr"/>
                </a:tc>
                <a:tc>
                  <a:txBody>
                    <a:bodyPr/>
                    <a:lstStyle/>
                    <a:p>
                      <a:pPr algn="l" fontAlgn="ct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0,4 s</a:t>
                      </a:r>
                      <a:endParaRPr lang="de-DE" sz="1200" b="0" i="0" u="none" strike="noStrike" dirty="0">
                        <a:solidFill>
                          <a:schemeClr val="tx1"/>
                        </a:solidFill>
                        <a:effectLst/>
                        <a:latin typeface="Arial" panose="020B0604020202020204" pitchFamily="34" charset="0"/>
                      </a:endParaRPr>
                    </a:p>
                  </a:txBody>
                  <a:tcPr marL="9525" marR="9525" marT="9525" marB="0" anchor="ctr"/>
                </a:tc>
                <a:tc vMerge="1">
                  <a:txBody>
                    <a:bodyPr/>
                    <a:lstStyle/>
                    <a:p>
                      <a:pPr algn="l" fontAlgn="ctr"/>
                      <a:endParaRPr lang="de-DE" sz="1200" b="0" i="0" u="none" strike="noStrike" dirty="0">
                        <a:solidFill>
                          <a:schemeClr val="tx1"/>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718042411"/>
                  </a:ext>
                </a:extLst>
              </a:tr>
              <a:tr h="162560">
                <a:tc>
                  <a:txBody>
                    <a:bodyPr/>
                    <a:lstStyle/>
                    <a:p>
                      <a:pPr algn="l" fontAlgn="ctr"/>
                      <a:r>
                        <a:rPr lang="de-DE" sz="1200" b="0" i="0" u="none" strike="noStrike">
                          <a:solidFill>
                            <a:schemeClr val="tx1"/>
                          </a:solidFill>
                          <a:effectLst/>
                          <a:latin typeface="Arial" panose="020B0604020202020204" pitchFamily="34" charset="0"/>
                        </a:rPr>
                        <a:t>&gt;</a:t>
                      </a:r>
                      <a:r>
                        <a:rPr lang="de-DE" sz="1200" b="0" i="0" u="none" strike="noStrike">
                          <a:solidFill>
                            <a:schemeClr val="tx1"/>
                          </a:solidFill>
                          <a:effectLst/>
                          <a:latin typeface="Helvetica" pitchFamily="2" charset="0"/>
                        </a:rPr>
                        <a:t> 400 V</a:t>
                      </a:r>
                      <a:endParaRPr lang="de-DE" sz="1200" b="0" i="0" u="none" strike="noStrike">
                        <a:solidFill>
                          <a:schemeClr val="tx1"/>
                        </a:solidFill>
                        <a:effectLst/>
                        <a:latin typeface="Arial" panose="020B0604020202020204" pitchFamily="34" charset="0"/>
                      </a:endParaRPr>
                    </a:p>
                  </a:txBody>
                  <a:tcPr marL="9525" marR="9525" marT="9525" marB="0" anchor="ctr"/>
                </a:tc>
                <a:tc>
                  <a:txBody>
                    <a:bodyPr/>
                    <a:lstStyle/>
                    <a:p>
                      <a:pPr algn="l" fontAlgn="ct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0,1 s</a:t>
                      </a:r>
                      <a:endParaRPr lang="de-DE" sz="1200" b="0" i="0" u="none" strike="noStrike" dirty="0">
                        <a:solidFill>
                          <a:schemeClr val="tx1"/>
                        </a:solidFill>
                        <a:effectLst/>
                        <a:latin typeface="Arial" panose="020B0604020202020204" pitchFamily="34" charset="0"/>
                      </a:endParaRPr>
                    </a:p>
                  </a:txBody>
                  <a:tcPr marL="9525" marR="9525" marT="9525" marB="0" anchor="ctr"/>
                </a:tc>
                <a:tc>
                  <a:txBody>
                    <a:bodyPr/>
                    <a:lstStyle/>
                    <a:p>
                      <a:pPr algn="l" fontAlgn="ct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0,1 s</a:t>
                      </a:r>
                      <a:endParaRPr lang="de-DE" sz="1200" b="0" i="0" u="none" strike="noStrike" dirty="0">
                        <a:solidFill>
                          <a:schemeClr val="tx1"/>
                        </a:solidFill>
                        <a:effectLst/>
                        <a:latin typeface="Arial" panose="020B0604020202020204" pitchFamily="34" charset="0"/>
                      </a:endParaRPr>
                    </a:p>
                  </a:txBody>
                  <a:tcPr marL="9525" marR="9525" marT="9525" marB="0" anchor="ctr"/>
                </a:tc>
                <a:tc vMerge="1">
                  <a:txBody>
                    <a:bodyPr/>
                    <a:lstStyle/>
                    <a:p>
                      <a:pPr algn="l" fontAlgn="ctr"/>
                      <a:endParaRPr lang="de-DE" sz="1200" b="0" i="0" u="none" strike="noStrike" dirty="0">
                        <a:solidFill>
                          <a:schemeClr val="tx1"/>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605687245"/>
                  </a:ext>
                </a:extLst>
              </a:tr>
              <a:tr h="370840">
                <a:tc gridSpan="4">
                  <a:txBody>
                    <a:bodyPr/>
                    <a:lstStyle/>
                    <a:p>
                      <a:pPr algn="ctr" fontAlgn="b"/>
                      <a:r>
                        <a:rPr lang="de-DE" sz="1600" b="0" i="0" u="none" strike="noStrike" dirty="0">
                          <a:solidFill>
                            <a:srgbClr val="FFFFFF"/>
                          </a:solidFill>
                          <a:effectLst/>
                          <a:latin typeface="ArialMT"/>
                        </a:rPr>
                        <a:t>Zulässige Abschaltzeit TT-System </a:t>
                      </a:r>
                      <a:r>
                        <a:rPr lang="de-DE" sz="1600" b="0" i="0" u="none" strike="noStrike" dirty="0" err="1">
                          <a:solidFill>
                            <a:srgbClr val="FFFFFF"/>
                          </a:solidFill>
                          <a:effectLst/>
                          <a:latin typeface="ArialMT"/>
                        </a:rPr>
                        <a:t>t</a:t>
                      </a:r>
                      <a:r>
                        <a:rPr lang="de-DE" sz="1600" b="0" i="0" u="none" strike="noStrike" baseline="-25000" dirty="0" err="1">
                          <a:solidFill>
                            <a:srgbClr val="FFFFFF"/>
                          </a:solidFill>
                          <a:effectLst/>
                          <a:latin typeface="ArialMT"/>
                        </a:rPr>
                        <a:t>a</a:t>
                      </a:r>
                      <a:endParaRPr lang="de-DE" sz="1600" b="0" i="0" u="none" strike="noStrike" dirty="0">
                        <a:solidFill>
                          <a:srgbClr val="FFFFFF"/>
                        </a:solidFill>
                        <a:effectLst/>
                        <a:latin typeface="ArialMT"/>
                      </a:endParaRPr>
                    </a:p>
                  </a:txBody>
                  <a:tcPr marL="9525" marR="9525" marT="9525" marB="0" anchor="b">
                    <a:solidFill>
                      <a:schemeClr val="tx1"/>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3031258523"/>
                  </a:ext>
                </a:extLst>
              </a:tr>
              <a:tr h="249555">
                <a:tc>
                  <a:txBody>
                    <a:bodyPr/>
                    <a:lstStyle/>
                    <a:p>
                      <a:pPr algn="l" fontAlgn="b"/>
                      <a:r>
                        <a:rPr lang="de-DE" sz="1600" b="0" i="0" u="none" strike="noStrike" dirty="0">
                          <a:solidFill>
                            <a:schemeClr val="tx1"/>
                          </a:solidFill>
                          <a:effectLst/>
                          <a:latin typeface="ArialMT"/>
                        </a:rPr>
                        <a:t>Nennspannung</a:t>
                      </a:r>
                    </a:p>
                  </a:txBody>
                  <a:tcPr marL="9525" marR="9525" marT="9525" marB="0" anchor="b"/>
                </a:tc>
                <a:tc gridSpan="2">
                  <a:txBody>
                    <a:bodyPr/>
                    <a:lstStyle/>
                    <a:p>
                      <a:pPr algn="ctr" fontAlgn="b"/>
                      <a:r>
                        <a:rPr lang="de-DE" sz="1600" b="0" i="0" u="none" strike="noStrike">
                          <a:solidFill>
                            <a:schemeClr val="tx1"/>
                          </a:solidFill>
                          <a:effectLst/>
                          <a:latin typeface="ArialMT"/>
                        </a:rPr>
                        <a:t>Endstromkreise</a:t>
                      </a:r>
                    </a:p>
                  </a:txBody>
                  <a:tcPr marL="9525" marR="9525" marT="9525" marB="0" anchor="b"/>
                </a:tc>
                <a:tc hMerge="1">
                  <a:txBody>
                    <a:bodyPr/>
                    <a:lstStyle/>
                    <a:p>
                      <a:endParaRPr lang="de-DE"/>
                    </a:p>
                  </a:txBody>
                  <a:tcPr/>
                </a:tc>
                <a:tc>
                  <a:txBody>
                    <a:bodyPr/>
                    <a:lstStyle/>
                    <a:p>
                      <a:pPr algn="ctr" fontAlgn="b"/>
                      <a:r>
                        <a:rPr lang="de-DE" sz="1600" b="0" i="0" u="none" strike="noStrike">
                          <a:solidFill>
                            <a:schemeClr val="tx1"/>
                          </a:solidFill>
                          <a:effectLst/>
                          <a:latin typeface="ArialMT"/>
                        </a:rPr>
                        <a:t>Verteilerstromkreise</a:t>
                      </a:r>
                    </a:p>
                  </a:txBody>
                  <a:tcPr marL="9525" marR="9525" marT="9525" marB="0" anchor="b"/>
                </a:tc>
                <a:extLst>
                  <a:ext uri="{0D108BD9-81ED-4DB2-BD59-A6C34878D82A}">
                    <a16:rowId xmlns:a16="http://schemas.microsoft.com/office/drawing/2014/main" val="2607764600"/>
                  </a:ext>
                </a:extLst>
              </a:tr>
              <a:tr h="193040">
                <a:tc>
                  <a:txBody>
                    <a:bodyPr/>
                    <a:lstStyle/>
                    <a:p>
                      <a:pPr algn="ctr" fontAlgn="b"/>
                      <a:r>
                        <a:rPr lang="de-DE" sz="1600" b="0" i="0" u="none" strike="noStrike" dirty="0">
                          <a:solidFill>
                            <a:schemeClr val="tx1"/>
                          </a:solidFill>
                          <a:effectLst/>
                          <a:latin typeface="ArialMT"/>
                        </a:rPr>
                        <a:t>U</a:t>
                      </a:r>
                      <a:r>
                        <a:rPr lang="de-DE" sz="1600" b="0" i="0" u="none" strike="noStrike" baseline="-25000" dirty="0">
                          <a:solidFill>
                            <a:schemeClr val="tx1"/>
                          </a:solidFill>
                          <a:effectLst/>
                          <a:latin typeface="ArialMT"/>
                        </a:rPr>
                        <a:t>0</a:t>
                      </a:r>
                    </a:p>
                  </a:txBody>
                  <a:tcPr marL="9525" marR="9525" marT="9525" marB="0" anchor="b"/>
                </a:tc>
                <a:tc>
                  <a:txBody>
                    <a:bodyPr/>
                    <a:lstStyle/>
                    <a:p>
                      <a:pPr algn="l" fontAlgn="b"/>
                      <a:r>
                        <a:rPr lang="de-DE" sz="1400" b="0" i="0" u="none" strike="noStrike" dirty="0">
                          <a:solidFill>
                            <a:schemeClr val="tx1"/>
                          </a:solidFill>
                          <a:effectLst/>
                          <a:latin typeface="ArialMT"/>
                        </a:rPr>
                        <a:t>AC</a:t>
                      </a:r>
                    </a:p>
                  </a:txBody>
                  <a:tcPr marL="9525" marR="9525" marT="9525" marB="0" anchor="b"/>
                </a:tc>
                <a:tc>
                  <a:txBody>
                    <a:bodyPr/>
                    <a:lstStyle/>
                    <a:p>
                      <a:pPr algn="l" fontAlgn="b"/>
                      <a:r>
                        <a:rPr lang="de-DE" sz="1400" b="0" i="0" u="none" strike="noStrike">
                          <a:solidFill>
                            <a:schemeClr val="tx1"/>
                          </a:solidFill>
                          <a:effectLst/>
                          <a:latin typeface="ArialMT"/>
                        </a:rPr>
                        <a:t>DC</a:t>
                      </a:r>
                    </a:p>
                  </a:txBody>
                  <a:tcPr marL="9525" marR="9525" marT="9525" marB="0" anchor="b"/>
                </a:tc>
                <a:tc>
                  <a:txBody>
                    <a:bodyPr/>
                    <a:lstStyle/>
                    <a:p>
                      <a:pPr algn="l" fontAlgn="b"/>
                      <a:r>
                        <a:rPr lang="de-DE" sz="1400" b="0" i="0" u="none" strike="noStrike">
                          <a:solidFill>
                            <a:schemeClr val="tx1"/>
                          </a:solidFill>
                          <a:effectLst/>
                          <a:latin typeface="ArialMT"/>
                        </a:rPr>
                        <a:t>AC</a:t>
                      </a:r>
                    </a:p>
                  </a:txBody>
                  <a:tcPr marL="9525" marR="9525" marT="9525" marB="0" anchor="b"/>
                </a:tc>
                <a:extLst>
                  <a:ext uri="{0D108BD9-81ED-4DB2-BD59-A6C34878D82A}">
                    <a16:rowId xmlns:a16="http://schemas.microsoft.com/office/drawing/2014/main" val="982603326"/>
                  </a:ext>
                </a:extLst>
              </a:tr>
              <a:tr h="203835">
                <a:tc>
                  <a:txBody>
                    <a:bodyPr/>
                    <a:lstStyle/>
                    <a:p>
                      <a:pPr algn="l" fontAlgn="ctr"/>
                      <a:r>
                        <a:rPr lang="de-DE" sz="1200" b="0" i="0" u="none" strike="noStrike">
                          <a:solidFill>
                            <a:schemeClr val="tx1"/>
                          </a:solidFill>
                          <a:effectLst/>
                          <a:latin typeface="Helvetica" pitchFamily="2" charset="0"/>
                        </a:rPr>
                        <a:t>50 V </a:t>
                      </a:r>
                      <a:r>
                        <a:rPr lang="de-DE" sz="1200" b="0" i="0" u="none" strike="noStrike">
                          <a:solidFill>
                            <a:schemeClr val="tx1"/>
                          </a:solidFill>
                          <a:effectLst/>
                          <a:latin typeface="Arial" panose="020B0604020202020204" pitchFamily="34" charset="0"/>
                        </a:rPr>
                        <a:t>&lt;</a:t>
                      </a:r>
                      <a:r>
                        <a:rPr lang="de-DE" sz="1200" b="0" i="0" u="none" strike="noStrike">
                          <a:solidFill>
                            <a:schemeClr val="tx1"/>
                          </a:solidFill>
                          <a:effectLst/>
                          <a:latin typeface="Helvetica" pitchFamily="2" charset="0"/>
                        </a:rPr>
                        <a:t> U</a:t>
                      </a:r>
                      <a:r>
                        <a:rPr lang="de-DE" sz="1200" b="0" i="0" u="none" strike="noStrike" baseline="-25000">
                          <a:solidFill>
                            <a:schemeClr val="tx1"/>
                          </a:solidFill>
                          <a:effectLst/>
                          <a:latin typeface="Helvetica" pitchFamily="2" charset="0"/>
                        </a:rPr>
                        <a:t>0</a:t>
                      </a:r>
                      <a:r>
                        <a:rPr lang="de-DE" sz="1200" b="0" i="0" u="none" strike="noStrike">
                          <a:solidFill>
                            <a:schemeClr val="tx1"/>
                          </a:solidFill>
                          <a:effectLst/>
                          <a:latin typeface="Helvetica" pitchFamily="2" charset="0"/>
                        </a:rPr>
                        <a:t> </a:t>
                      </a:r>
                      <a:r>
                        <a:rPr lang="de-DE" sz="1200" b="0" i="0" u="none" strike="noStrike">
                          <a:solidFill>
                            <a:schemeClr val="tx1"/>
                          </a:solidFill>
                          <a:effectLst/>
                          <a:latin typeface="Arial" panose="020B0604020202020204" pitchFamily="34" charset="0"/>
                        </a:rPr>
                        <a:t>≤</a:t>
                      </a:r>
                      <a:r>
                        <a:rPr lang="de-DE" sz="1200" b="0" i="0" u="none" strike="noStrike">
                          <a:solidFill>
                            <a:schemeClr val="tx1"/>
                          </a:solidFill>
                          <a:effectLst/>
                          <a:latin typeface="Helvetica" pitchFamily="2" charset="0"/>
                        </a:rPr>
                        <a:t> 120 V</a:t>
                      </a:r>
                    </a:p>
                  </a:txBody>
                  <a:tcPr marL="9525" marR="9525" marT="9525" marB="0" anchor="ctr"/>
                </a:tc>
                <a:tc>
                  <a:txBody>
                    <a:bodyPr/>
                    <a:lstStyle/>
                    <a:p>
                      <a:pPr algn="l" fontAlgn="ct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0,3 s</a:t>
                      </a:r>
                      <a:endParaRPr lang="de-DE" sz="1200" b="0" i="0" u="none" strike="noStrike" dirty="0">
                        <a:solidFill>
                          <a:schemeClr val="tx1"/>
                        </a:solidFill>
                        <a:effectLst/>
                        <a:latin typeface="Arial" panose="020B0604020202020204" pitchFamily="34" charset="0"/>
                      </a:endParaRPr>
                    </a:p>
                  </a:txBody>
                  <a:tcPr marL="9525" marR="9525" marT="9525" marB="0" anchor="ctr"/>
                </a:tc>
                <a:tc>
                  <a:txBody>
                    <a:bodyPr/>
                    <a:lstStyle/>
                    <a:p>
                      <a:pPr algn="l" fontAlgn="ctr"/>
                      <a:r>
                        <a:rPr lang="de-DE" sz="1200" b="0" i="0" u="none" strike="noStrike">
                          <a:solidFill>
                            <a:schemeClr val="tx1"/>
                          </a:solidFill>
                          <a:effectLst/>
                          <a:latin typeface="Helvetica" pitchFamily="2" charset="0"/>
                        </a:rPr>
                        <a:t>Anmerkung</a:t>
                      </a:r>
                    </a:p>
                  </a:txBody>
                  <a:tcPr marL="9525" marR="9525" marT="9525" marB="0" anchor="ctr"/>
                </a:tc>
                <a:tc rowSpan="4">
                  <a:txBody>
                    <a:bodyPr/>
                    <a:lstStyle/>
                    <a:p>
                      <a:pPr algn="l" fontAlgn="ct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1,0 s</a:t>
                      </a:r>
                    </a:p>
                  </a:txBody>
                  <a:tcPr marL="9525" marR="9525" marT="9525" marB="0" anchor="ctr"/>
                </a:tc>
                <a:extLst>
                  <a:ext uri="{0D108BD9-81ED-4DB2-BD59-A6C34878D82A}">
                    <a16:rowId xmlns:a16="http://schemas.microsoft.com/office/drawing/2014/main" val="1355198720"/>
                  </a:ext>
                </a:extLst>
              </a:tr>
              <a:tr h="182880">
                <a:tc>
                  <a:txBody>
                    <a:bodyPr/>
                    <a:lstStyle/>
                    <a:p>
                      <a:pPr algn="l" fontAlgn="ctr"/>
                      <a:r>
                        <a:rPr lang="de-DE" sz="1200" b="0" i="0" u="none" strike="noStrike">
                          <a:solidFill>
                            <a:schemeClr val="tx1"/>
                          </a:solidFill>
                          <a:effectLst/>
                          <a:latin typeface="Helvetica" pitchFamily="2" charset="0"/>
                        </a:rPr>
                        <a:t>120 V </a:t>
                      </a:r>
                      <a:r>
                        <a:rPr lang="de-DE" sz="1200" b="0" i="0" u="none" strike="noStrike">
                          <a:solidFill>
                            <a:schemeClr val="tx1"/>
                          </a:solidFill>
                          <a:effectLst/>
                          <a:latin typeface="Arial" panose="020B0604020202020204" pitchFamily="34" charset="0"/>
                        </a:rPr>
                        <a:t>&lt;</a:t>
                      </a:r>
                      <a:r>
                        <a:rPr lang="de-DE" sz="1200" b="0" i="0" u="none" strike="noStrike">
                          <a:solidFill>
                            <a:schemeClr val="tx1"/>
                          </a:solidFill>
                          <a:effectLst/>
                          <a:latin typeface="Helvetica" pitchFamily="2" charset="0"/>
                        </a:rPr>
                        <a:t> U</a:t>
                      </a:r>
                      <a:r>
                        <a:rPr lang="de-DE" sz="1200" b="0" i="0" u="none" strike="noStrike" baseline="-25000">
                          <a:solidFill>
                            <a:schemeClr val="tx1"/>
                          </a:solidFill>
                          <a:effectLst/>
                          <a:latin typeface="Helvetica" pitchFamily="2" charset="0"/>
                        </a:rPr>
                        <a:t>0</a:t>
                      </a:r>
                      <a:r>
                        <a:rPr lang="de-DE" sz="1200" b="0" i="0" u="none" strike="noStrike">
                          <a:solidFill>
                            <a:schemeClr val="tx1"/>
                          </a:solidFill>
                          <a:effectLst/>
                          <a:latin typeface="Helvetica" pitchFamily="2" charset="0"/>
                        </a:rPr>
                        <a:t> </a:t>
                      </a:r>
                      <a:r>
                        <a:rPr lang="de-DE" sz="1200" b="0" i="0" u="none" strike="noStrike">
                          <a:solidFill>
                            <a:schemeClr val="tx1"/>
                          </a:solidFill>
                          <a:effectLst/>
                          <a:latin typeface="Arial" panose="020B0604020202020204" pitchFamily="34" charset="0"/>
                        </a:rPr>
                        <a:t>≤</a:t>
                      </a:r>
                      <a:r>
                        <a:rPr lang="de-DE" sz="1200" b="0" i="0" u="none" strike="noStrike">
                          <a:solidFill>
                            <a:schemeClr val="tx1"/>
                          </a:solidFill>
                          <a:effectLst/>
                          <a:latin typeface="Helvetica" pitchFamily="2" charset="0"/>
                        </a:rPr>
                        <a:t> 230 V</a:t>
                      </a:r>
                    </a:p>
                  </a:txBody>
                  <a:tcPr marL="9525" marR="9525" marT="9525" marB="0" anchor="ctr"/>
                </a:tc>
                <a:tc>
                  <a:txBody>
                    <a:bodyPr/>
                    <a:lstStyle/>
                    <a:p>
                      <a:pPr algn="l" fontAlgn="ctr"/>
                      <a:r>
                        <a:rPr lang="de-DE" sz="1200" b="0" i="0" u="none" strike="noStrike">
                          <a:solidFill>
                            <a:schemeClr val="tx1"/>
                          </a:solidFill>
                          <a:effectLst/>
                          <a:latin typeface="Arial" panose="020B0604020202020204" pitchFamily="34" charset="0"/>
                        </a:rPr>
                        <a:t>≤</a:t>
                      </a:r>
                      <a:r>
                        <a:rPr lang="de-DE" sz="1200" b="0" i="0" u="none" strike="noStrike">
                          <a:solidFill>
                            <a:schemeClr val="tx1"/>
                          </a:solidFill>
                          <a:effectLst/>
                          <a:latin typeface="Helvetica" pitchFamily="2" charset="0"/>
                        </a:rPr>
                        <a:t> 0,2 s</a:t>
                      </a:r>
                      <a:endParaRPr lang="de-DE" sz="1200" b="0" i="0" u="none" strike="noStrike">
                        <a:solidFill>
                          <a:schemeClr val="tx1"/>
                        </a:solidFill>
                        <a:effectLst/>
                        <a:latin typeface="Arial" panose="020B0604020202020204" pitchFamily="34" charset="0"/>
                      </a:endParaRPr>
                    </a:p>
                  </a:txBody>
                  <a:tcPr marL="9525" marR="9525" marT="9525" marB="0" anchor="ctr"/>
                </a:tc>
                <a:tc>
                  <a:txBody>
                    <a:bodyPr/>
                    <a:lstStyle/>
                    <a:p>
                      <a:pPr algn="l" fontAlgn="ct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0,4 s</a:t>
                      </a:r>
                      <a:endParaRPr lang="de-DE" sz="1200" b="0" i="0" u="none" strike="noStrike" dirty="0">
                        <a:solidFill>
                          <a:schemeClr val="tx1"/>
                        </a:solidFill>
                        <a:effectLst/>
                        <a:latin typeface="Arial" panose="020B0604020202020204" pitchFamily="34" charset="0"/>
                      </a:endParaRPr>
                    </a:p>
                  </a:txBody>
                  <a:tcPr marL="9525" marR="9525" marT="9525" marB="0" anchor="ctr"/>
                </a:tc>
                <a:tc vMerge="1">
                  <a:txBody>
                    <a:bodyPr/>
                    <a:lstStyle/>
                    <a:p>
                      <a:pPr algn="l" fontAlgn="ctr"/>
                      <a:endParaRPr lang="de-DE" sz="1200" b="0" i="0" u="none" strike="noStrike" dirty="0">
                        <a:solidFill>
                          <a:schemeClr val="tx1"/>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4254258039"/>
                  </a:ext>
                </a:extLst>
              </a:tr>
              <a:tr h="153035">
                <a:tc>
                  <a:txBody>
                    <a:bodyPr/>
                    <a:lstStyle/>
                    <a:p>
                      <a:pPr algn="l" fontAlgn="ctr"/>
                      <a:r>
                        <a:rPr lang="de-DE" sz="1200" b="0" i="0" u="none" strike="noStrike">
                          <a:solidFill>
                            <a:schemeClr val="tx1"/>
                          </a:solidFill>
                          <a:effectLst/>
                          <a:latin typeface="Helvetica" pitchFamily="2" charset="0"/>
                        </a:rPr>
                        <a:t>230 V </a:t>
                      </a:r>
                      <a:r>
                        <a:rPr lang="de-DE" sz="1200" b="0" i="0" u="none" strike="noStrike">
                          <a:solidFill>
                            <a:schemeClr val="tx1"/>
                          </a:solidFill>
                          <a:effectLst/>
                          <a:latin typeface="Arial" panose="020B0604020202020204" pitchFamily="34" charset="0"/>
                        </a:rPr>
                        <a:t>&lt;</a:t>
                      </a:r>
                      <a:r>
                        <a:rPr lang="de-DE" sz="1200" b="0" i="0" u="none" strike="noStrike">
                          <a:solidFill>
                            <a:schemeClr val="tx1"/>
                          </a:solidFill>
                          <a:effectLst/>
                          <a:latin typeface="Helvetica" pitchFamily="2" charset="0"/>
                        </a:rPr>
                        <a:t> U</a:t>
                      </a:r>
                      <a:r>
                        <a:rPr lang="de-DE" sz="1200" b="0" i="0" u="none" strike="noStrike" baseline="-25000">
                          <a:solidFill>
                            <a:schemeClr val="tx1"/>
                          </a:solidFill>
                          <a:effectLst/>
                          <a:latin typeface="Helvetica" pitchFamily="2" charset="0"/>
                        </a:rPr>
                        <a:t>0</a:t>
                      </a:r>
                      <a:r>
                        <a:rPr lang="de-DE" sz="1200" b="0" i="0" u="none" strike="noStrike">
                          <a:solidFill>
                            <a:schemeClr val="tx1"/>
                          </a:solidFill>
                          <a:effectLst/>
                          <a:latin typeface="Helvetica" pitchFamily="2" charset="0"/>
                        </a:rPr>
                        <a:t> </a:t>
                      </a:r>
                      <a:r>
                        <a:rPr lang="de-DE" sz="1200" b="0" i="0" u="none" strike="noStrike">
                          <a:solidFill>
                            <a:schemeClr val="tx1"/>
                          </a:solidFill>
                          <a:effectLst/>
                          <a:latin typeface="Arial" panose="020B0604020202020204" pitchFamily="34" charset="0"/>
                        </a:rPr>
                        <a:t>≤</a:t>
                      </a:r>
                      <a:r>
                        <a:rPr lang="de-DE" sz="1200" b="0" i="0" u="none" strike="noStrike">
                          <a:solidFill>
                            <a:schemeClr val="tx1"/>
                          </a:solidFill>
                          <a:effectLst/>
                          <a:latin typeface="Helvetica" pitchFamily="2" charset="0"/>
                        </a:rPr>
                        <a:t> 400 V</a:t>
                      </a:r>
                    </a:p>
                  </a:txBody>
                  <a:tcPr marL="9525" marR="9525" marT="9525" marB="0" anchor="ctr"/>
                </a:tc>
                <a:tc>
                  <a:txBody>
                    <a:bodyPr/>
                    <a:lstStyle/>
                    <a:p>
                      <a:pPr algn="l" fontAlgn="ctr"/>
                      <a:r>
                        <a:rPr lang="de-DE" sz="1200" b="0" i="0" u="none" strike="noStrike">
                          <a:solidFill>
                            <a:schemeClr val="tx1"/>
                          </a:solidFill>
                          <a:effectLst/>
                          <a:latin typeface="Arial" panose="020B0604020202020204" pitchFamily="34" charset="0"/>
                        </a:rPr>
                        <a:t>≤</a:t>
                      </a:r>
                      <a:r>
                        <a:rPr lang="de-DE" sz="1200" b="0" i="0" u="none" strike="noStrike">
                          <a:solidFill>
                            <a:schemeClr val="tx1"/>
                          </a:solidFill>
                          <a:effectLst/>
                          <a:latin typeface="Helvetica" pitchFamily="2" charset="0"/>
                        </a:rPr>
                        <a:t> 0,07 s</a:t>
                      </a:r>
                      <a:endParaRPr lang="de-DE" sz="1200" b="0" i="0" u="none" strike="noStrike">
                        <a:solidFill>
                          <a:schemeClr val="tx1"/>
                        </a:solidFill>
                        <a:effectLst/>
                        <a:latin typeface="Arial" panose="020B0604020202020204" pitchFamily="34" charset="0"/>
                      </a:endParaRPr>
                    </a:p>
                  </a:txBody>
                  <a:tcPr marL="9525" marR="9525" marT="9525" marB="0" anchor="ctr"/>
                </a:tc>
                <a:tc>
                  <a:txBody>
                    <a:bodyPr/>
                    <a:lstStyle/>
                    <a:p>
                      <a:pPr algn="l" fontAlgn="ct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0,2 s</a:t>
                      </a:r>
                      <a:endParaRPr lang="de-DE" sz="1200" b="0" i="0" u="none" strike="noStrike" dirty="0">
                        <a:solidFill>
                          <a:schemeClr val="tx1"/>
                        </a:solidFill>
                        <a:effectLst/>
                        <a:latin typeface="Arial" panose="020B0604020202020204" pitchFamily="34" charset="0"/>
                      </a:endParaRPr>
                    </a:p>
                  </a:txBody>
                  <a:tcPr marL="9525" marR="9525" marT="9525" marB="0" anchor="ctr"/>
                </a:tc>
                <a:tc vMerge="1">
                  <a:txBody>
                    <a:bodyPr/>
                    <a:lstStyle/>
                    <a:p>
                      <a:pPr algn="l" fontAlgn="ctr"/>
                      <a:endParaRPr lang="de-DE" sz="1200" b="0" i="0" u="none" strike="noStrike" dirty="0">
                        <a:solidFill>
                          <a:schemeClr val="tx1"/>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759909651"/>
                  </a:ext>
                </a:extLst>
              </a:tr>
              <a:tr h="133985">
                <a:tc>
                  <a:txBody>
                    <a:bodyPr/>
                    <a:lstStyle/>
                    <a:p>
                      <a:pPr algn="l" fontAlgn="ctr"/>
                      <a:r>
                        <a:rPr lang="de-DE" sz="1200" b="0" i="0" u="none" strike="noStrike">
                          <a:solidFill>
                            <a:schemeClr val="tx1"/>
                          </a:solidFill>
                          <a:effectLst/>
                          <a:latin typeface="Arial" panose="020B0604020202020204" pitchFamily="34" charset="0"/>
                        </a:rPr>
                        <a:t>&gt;</a:t>
                      </a:r>
                      <a:r>
                        <a:rPr lang="de-DE" sz="1200" b="0" i="0" u="none" strike="noStrike">
                          <a:solidFill>
                            <a:schemeClr val="tx1"/>
                          </a:solidFill>
                          <a:effectLst/>
                          <a:latin typeface="Helvetica" pitchFamily="2" charset="0"/>
                        </a:rPr>
                        <a:t> 400 V</a:t>
                      </a:r>
                      <a:endParaRPr lang="de-DE" sz="1200" b="0" i="0" u="none" strike="noStrike">
                        <a:solidFill>
                          <a:schemeClr val="tx1"/>
                        </a:solidFill>
                        <a:effectLst/>
                        <a:latin typeface="Arial" panose="020B0604020202020204" pitchFamily="34" charset="0"/>
                      </a:endParaRPr>
                    </a:p>
                  </a:txBody>
                  <a:tcPr marL="9525" marR="9525" marT="9525" marB="0" anchor="ctr"/>
                </a:tc>
                <a:tc>
                  <a:txBody>
                    <a:bodyPr/>
                    <a:lstStyle/>
                    <a:p>
                      <a:pPr algn="l" fontAlgn="ctr"/>
                      <a:r>
                        <a:rPr lang="de-DE" sz="1200" b="0" i="0" u="none" strike="noStrike">
                          <a:solidFill>
                            <a:schemeClr val="tx1"/>
                          </a:solidFill>
                          <a:effectLst/>
                          <a:latin typeface="Arial" panose="020B0604020202020204" pitchFamily="34" charset="0"/>
                        </a:rPr>
                        <a:t>≤</a:t>
                      </a:r>
                      <a:r>
                        <a:rPr lang="de-DE" sz="1200" b="0" i="0" u="none" strike="noStrike">
                          <a:solidFill>
                            <a:schemeClr val="tx1"/>
                          </a:solidFill>
                          <a:effectLst/>
                          <a:latin typeface="Helvetica" pitchFamily="2" charset="0"/>
                        </a:rPr>
                        <a:t> 0,04 s</a:t>
                      </a:r>
                      <a:endParaRPr lang="de-DE" sz="1200" b="0" i="0" u="none" strike="noStrike">
                        <a:solidFill>
                          <a:schemeClr val="tx1"/>
                        </a:solidFill>
                        <a:effectLst/>
                        <a:latin typeface="Arial" panose="020B0604020202020204" pitchFamily="34" charset="0"/>
                      </a:endParaRPr>
                    </a:p>
                  </a:txBody>
                  <a:tcPr marL="9525" marR="9525" marT="9525" marB="0" anchor="ctr"/>
                </a:tc>
                <a:tc>
                  <a:txBody>
                    <a:bodyPr/>
                    <a:lstStyle/>
                    <a:p>
                      <a:pPr algn="l" fontAlgn="ctr"/>
                      <a:r>
                        <a:rPr lang="de-DE" sz="1200" b="0" i="0" u="none" strike="noStrike" dirty="0">
                          <a:solidFill>
                            <a:schemeClr val="tx1"/>
                          </a:solidFill>
                          <a:effectLst/>
                          <a:latin typeface="Arial" panose="020B0604020202020204" pitchFamily="34" charset="0"/>
                        </a:rPr>
                        <a:t>≤</a:t>
                      </a:r>
                      <a:r>
                        <a:rPr lang="de-DE" sz="1200" b="0" i="0" u="none" strike="noStrike" dirty="0">
                          <a:solidFill>
                            <a:schemeClr val="tx1"/>
                          </a:solidFill>
                          <a:effectLst/>
                          <a:latin typeface="Helvetica" pitchFamily="2" charset="0"/>
                        </a:rPr>
                        <a:t> 0,1 s</a:t>
                      </a:r>
                      <a:endParaRPr lang="de-DE" sz="1200" b="0" i="0" u="none" strike="noStrike" dirty="0">
                        <a:solidFill>
                          <a:schemeClr val="tx1"/>
                        </a:solidFill>
                        <a:effectLst/>
                        <a:latin typeface="Arial" panose="020B0604020202020204" pitchFamily="34" charset="0"/>
                      </a:endParaRPr>
                    </a:p>
                  </a:txBody>
                  <a:tcPr marL="9525" marR="9525" marT="9525" marB="0" anchor="ctr"/>
                </a:tc>
                <a:tc vMerge="1">
                  <a:txBody>
                    <a:bodyPr/>
                    <a:lstStyle/>
                    <a:p>
                      <a:pPr algn="l" fontAlgn="ctr"/>
                      <a:endParaRPr lang="de-DE" sz="1200" b="0" i="0" u="none" strike="noStrike" dirty="0">
                        <a:solidFill>
                          <a:schemeClr val="tx1"/>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935198494"/>
                  </a:ext>
                </a:extLst>
              </a:tr>
            </a:tbl>
          </a:graphicData>
        </a:graphic>
      </p:graphicFrame>
      <p:sp>
        <p:nvSpPr>
          <p:cNvPr id="5" name="Titel 4">
            <a:extLst>
              <a:ext uri="{FF2B5EF4-FFF2-40B4-BE49-F238E27FC236}">
                <a16:creationId xmlns:a16="http://schemas.microsoft.com/office/drawing/2014/main" id="{93D46807-61F5-0C2F-C23D-025653F5CA98}"/>
              </a:ext>
            </a:extLst>
          </p:cNvPr>
          <p:cNvSpPr>
            <a:spLocks noGrp="1"/>
          </p:cNvSpPr>
          <p:nvPr>
            <p:ph type="title"/>
          </p:nvPr>
        </p:nvSpPr>
        <p:spPr/>
        <p:txBody>
          <a:bodyPr>
            <a:normAutofit/>
          </a:bodyPr>
          <a:lstStyle/>
          <a:p>
            <a:r>
              <a:rPr lang="de-DE" dirty="0"/>
              <a:t>Überprüfung der Wirksamkeit von Fehlerstrom-Schutzeinrichtungen</a:t>
            </a:r>
          </a:p>
        </p:txBody>
      </p:sp>
    </p:spTree>
    <p:extLst>
      <p:ext uri="{BB962C8B-B14F-4D97-AF65-F5344CB8AC3E}">
        <p14:creationId xmlns:p14="http://schemas.microsoft.com/office/powerpoint/2010/main" val="1110774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A083862-78A1-D664-FAE3-6F95CEF38C04}"/>
              </a:ext>
            </a:extLst>
          </p:cNvPr>
          <p:cNvSpPr>
            <a:spLocks noGrp="1"/>
          </p:cNvSpPr>
          <p:nvPr>
            <p:ph type="sldNum" sz="quarter" idx="12"/>
          </p:nvPr>
        </p:nvSpPr>
        <p:spPr/>
        <p:txBody>
          <a:bodyPr>
            <a:normAutofit lnSpcReduction="10000"/>
          </a:bodyPr>
          <a:lstStyle/>
          <a:p>
            <a:fld id="{F0C94032-CD4C-4C25-B0C2-CEC720522D92}" type="slidenum">
              <a:rPr lang="en-US" smtClean="0"/>
              <a:pPr/>
              <a:t>43</a:t>
            </a:fld>
            <a:endParaRPr lang="en-US" dirty="0"/>
          </a:p>
        </p:txBody>
      </p:sp>
      <p:sp>
        <p:nvSpPr>
          <p:cNvPr id="3" name="Inhaltsplatzhalter 2">
            <a:extLst>
              <a:ext uri="{FF2B5EF4-FFF2-40B4-BE49-F238E27FC236}">
                <a16:creationId xmlns:a16="http://schemas.microsoft.com/office/drawing/2014/main" id="{2778DE2A-5985-E6A1-3B71-67699C5725A5}"/>
              </a:ext>
            </a:extLst>
          </p:cNvPr>
          <p:cNvSpPr>
            <a:spLocks noGrp="1"/>
          </p:cNvSpPr>
          <p:nvPr>
            <p:ph sz="quarter" idx="1"/>
          </p:nvPr>
        </p:nvSpPr>
        <p:spPr/>
        <p:txBody>
          <a:bodyPr>
            <a:normAutofit/>
          </a:bodyPr>
          <a:lstStyle/>
          <a:p>
            <a:pPr>
              <a:tabLst>
                <a:tab pos="4691380" algn="l"/>
              </a:tabLst>
            </a:pPr>
            <a:r>
              <a:rPr lang="de-DE" sz="1800" kern="100" dirty="0">
                <a:cs typeface="Times New Roman" panose="02020603050405020304" pitchFamily="18" charset="0"/>
              </a:rPr>
              <a:t>Beim Auftreten von Gleichströmen oder hochfrequenten Stromanteilen, z. B. hervorgerufen durch den Anschluss eines frequenzgesteuerten Betriebsmittels, ist der Austausch einer RCD Typ A gegen eine RCD des Typ B oder B+ im gesamten Strompfad erforderlich.</a:t>
            </a:r>
          </a:p>
        </p:txBody>
      </p:sp>
      <p:graphicFrame>
        <p:nvGraphicFramePr>
          <p:cNvPr id="10" name="Inhaltsplatzhalter 9">
            <a:extLst>
              <a:ext uri="{FF2B5EF4-FFF2-40B4-BE49-F238E27FC236}">
                <a16:creationId xmlns:a16="http://schemas.microsoft.com/office/drawing/2014/main" id="{D19C706B-ED45-DADB-2FDF-E7E9E162B4CF}"/>
              </a:ext>
            </a:extLst>
          </p:cNvPr>
          <p:cNvGraphicFramePr>
            <a:graphicFrameLocks noGrp="1"/>
          </p:cNvGraphicFramePr>
          <p:nvPr>
            <p:ph sz="quarter" idx="13"/>
            <p:extLst>
              <p:ext uri="{D42A27DB-BD31-4B8C-83A1-F6EECF244321}">
                <p14:modId xmlns:p14="http://schemas.microsoft.com/office/powerpoint/2010/main" val="856806623"/>
              </p:ext>
            </p:extLst>
          </p:nvPr>
        </p:nvGraphicFramePr>
        <p:xfrm>
          <a:off x="6917281" y="2089389"/>
          <a:ext cx="6024561" cy="3302000"/>
        </p:xfrm>
        <a:graphic>
          <a:graphicData uri="http://schemas.openxmlformats.org/drawingml/2006/table">
            <a:tbl>
              <a:tblPr firstRow="1" bandRow="1">
                <a:tableStyleId>{5C22544A-7EE6-4342-B048-85BDC9FD1C3A}</a:tableStyleId>
              </a:tblPr>
              <a:tblGrid>
                <a:gridCol w="1051326">
                  <a:extLst>
                    <a:ext uri="{9D8B030D-6E8A-4147-A177-3AD203B41FA5}">
                      <a16:colId xmlns:a16="http://schemas.microsoft.com/office/drawing/2014/main" val="3028564031"/>
                    </a:ext>
                  </a:extLst>
                </a:gridCol>
                <a:gridCol w="1994692">
                  <a:extLst>
                    <a:ext uri="{9D8B030D-6E8A-4147-A177-3AD203B41FA5}">
                      <a16:colId xmlns:a16="http://schemas.microsoft.com/office/drawing/2014/main" val="329250021"/>
                    </a:ext>
                  </a:extLst>
                </a:gridCol>
                <a:gridCol w="2978543">
                  <a:extLst>
                    <a:ext uri="{9D8B030D-6E8A-4147-A177-3AD203B41FA5}">
                      <a16:colId xmlns:a16="http://schemas.microsoft.com/office/drawing/2014/main" val="3994448975"/>
                    </a:ext>
                  </a:extLst>
                </a:gridCol>
              </a:tblGrid>
              <a:tr h="370840">
                <a:tc>
                  <a:txBody>
                    <a:bodyPr/>
                    <a:lstStyle/>
                    <a:p>
                      <a:pPr algn="ctr" fontAlgn="ctr"/>
                      <a:r>
                        <a:rPr lang="de-DE" sz="1600" b="0" i="0" u="none" strike="noStrike" dirty="0">
                          <a:solidFill>
                            <a:srgbClr val="FFFFFF"/>
                          </a:solidFill>
                          <a:effectLst/>
                          <a:latin typeface="ArialMT"/>
                        </a:rPr>
                        <a:t>RCD-Typ</a:t>
                      </a:r>
                    </a:p>
                  </a:txBody>
                  <a:tcPr marL="0" marR="0" marT="0" marB="0" anchor="ctr"/>
                </a:tc>
                <a:tc>
                  <a:txBody>
                    <a:bodyPr/>
                    <a:lstStyle/>
                    <a:p>
                      <a:pPr algn="l" fontAlgn="ctr"/>
                      <a:r>
                        <a:rPr lang="de-DE" sz="1600" b="0" i="0" u="none" strike="noStrike">
                          <a:solidFill>
                            <a:srgbClr val="FFFFFF"/>
                          </a:solidFill>
                          <a:effectLst/>
                          <a:latin typeface="ArialMT"/>
                        </a:rPr>
                        <a:t>Symbol</a:t>
                      </a:r>
                    </a:p>
                  </a:txBody>
                  <a:tcPr marL="0" marR="0" marT="0" marB="0" anchor="ctr"/>
                </a:tc>
                <a:tc>
                  <a:txBody>
                    <a:bodyPr/>
                    <a:lstStyle/>
                    <a:p>
                      <a:pPr algn="l" fontAlgn="ctr"/>
                      <a:r>
                        <a:rPr lang="de-DE" sz="1600" b="0" i="0" u="none" strike="noStrike">
                          <a:solidFill>
                            <a:srgbClr val="FFFFFF"/>
                          </a:solidFill>
                          <a:effectLst/>
                          <a:latin typeface="ArialMT"/>
                        </a:rPr>
                        <a:t>Anwendungsbereich (Beispiele)</a:t>
                      </a:r>
                    </a:p>
                  </a:txBody>
                  <a:tcPr marL="0" marR="0" marT="0" marB="0" anchor="ctr"/>
                </a:tc>
                <a:extLst>
                  <a:ext uri="{0D108BD9-81ED-4DB2-BD59-A6C34878D82A}">
                    <a16:rowId xmlns:a16="http://schemas.microsoft.com/office/drawing/2014/main" val="4126865933"/>
                  </a:ext>
                </a:extLst>
              </a:tr>
              <a:tr h="370840">
                <a:tc>
                  <a:txBody>
                    <a:bodyPr/>
                    <a:lstStyle/>
                    <a:p>
                      <a:pPr algn="ctr" fontAlgn="ctr"/>
                      <a:r>
                        <a:rPr lang="de-DE" sz="1200" b="0" i="0" u="none" strike="noStrike" dirty="0">
                          <a:solidFill>
                            <a:srgbClr val="000000"/>
                          </a:solidFill>
                          <a:effectLst/>
                          <a:latin typeface="ArialMT"/>
                        </a:rPr>
                        <a:t>AC</a:t>
                      </a:r>
                    </a:p>
                  </a:txBody>
                  <a:tcPr marL="0" marR="0" marT="0" marB="0" anchor="ctr"/>
                </a:tc>
                <a:tc>
                  <a:txBody>
                    <a:bodyPr/>
                    <a:lstStyle/>
                    <a:p>
                      <a:pPr algn="l" fontAlgn="b"/>
                      <a:endParaRPr lang="de-DE" sz="1200" b="0" i="0" u="none" strike="noStrike">
                        <a:solidFill>
                          <a:srgbClr val="000000"/>
                        </a:solidFill>
                        <a:effectLst/>
                        <a:latin typeface="ArialMT"/>
                      </a:endParaRPr>
                    </a:p>
                  </a:txBody>
                  <a:tcPr marL="0" marR="0" marT="0" marB="0" anchor="b"/>
                </a:tc>
                <a:tc>
                  <a:txBody>
                    <a:bodyPr/>
                    <a:lstStyle/>
                    <a:p>
                      <a:pPr algn="l" fontAlgn="ctr"/>
                      <a:r>
                        <a:rPr lang="de-DE" sz="1200" b="0" i="0" u="none" strike="noStrike">
                          <a:solidFill>
                            <a:srgbClr val="000000"/>
                          </a:solidFill>
                          <a:effectLst/>
                          <a:latin typeface="ArialMT"/>
                        </a:rPr>
                        <a:t>In Deutschland seit 1985 nicht mehr</a:t>
                      </a:r>
                      <a:br>
                        <a:rPr lang="de-DE" sz="1200" b="0" i="0" u="none" strike="noStrike">
                          <a:solidFill>
                            <a:srgbClr val="000000"/>
                          </a:solidFill>
                          <a:effectLst/>
                          <a:latin typeface="ArialMT"/>
                        </a:rPr>
                      </a:br>
                      <a:r>
                        <a:rPr lang="de-DE" sz="1200" b="0" i="0" u="none" strike="noStrike">
                          <a:solidFill>
                            <a:srgbClr val="000000"/>
                          </a:solidFill>
                          <a:effectLst/>
                          <a:latin typeface="ArialMT"/>
                        </a:rPr>
                        <a:t>erlaubt, da nur rein sinusförmige</a:t>
                      </a:r>
                      <a:br>
                        <a:rPr lang="de-DE" sz="1200" b="0" i="0" u="none" strike="noStrike">
                          <a:solidFill>
                            <a:srgbClr val="000000"/>
                          </a:solidFill>
                          <a:effectLst/>
                          <a:latin typeface="ArialMT"/>
                        </a:rPr>
                      </a:br>
                      <a:r>
                        <a:rPr lang="de-DE" sz="1200" b="0" i="0" u="none" strike="noStrike">
                          <a:solidFill>
                            <a:srgbClr val="000000"/>
                          </a:solidFill>
                          <a:effectLst/>
                          <a:latin typeface="ArialMT"/>
                        </a:rPr>
                        <a:t>Größen erkannt werden!</a:t>
                      </a:r>
                    </a:p>
                  </a:txBody>
                  <a:tcPr marL="0" marR="0" marT="0" marB="0" anchor="ctr"/>
                </a:tc>
                <a:extLst>
                  <a:ext uri="{0D108BD9-81ED-4DB2-BD59-A6C34878D82A}">
                    <a16:rowId xmlns:a16="http://schemas.microsoft.com/office/drawing/2014/main" val="1773831236"/>
                  </a:ext>
                </a:extLst>
              </a:tr>
              <a:tr h="370840">
                <a:tc>
                  <a:txBody>
                    <a:bodyPr/>
                    <a:lstStyle/>
                    <a:p>
                      <a:pPr algn="ctr" fontAlgn="ctr"/>
                      <a:r>
                        <a:rPr lang="de-DE" sz="1200" b="0" i="0" u="none" strike="noStrike" dirty="0">
                          <a:solidFill>
                            <a:srgbClr val="000000"/>
                          </a:solidFill>
                          <a:effectLst/>
                          <a:latin typeface="ArialMT"/>
                        </a:rPr>
                        <a:t>A</a:t>
                      </a:r>
                    </a:p>
                  </a:txBody>
                  <a:tcPr marL="0" marR="0" marT="0" marB="0" anchor="ctr"/>
                </a:tc>
                <a:tc>
                  <a:txBody>
                    <a:bodyPr/>
                    <a:lstStyle/>
                    <a:p>
                      <a:pPr algn="l" fontAlgn="b"/>
                      <a:endParaRPr lang="de-DE" sz="1200" b="0" i="0" u="none" strike="noStrike">
                        <a:solidFill>
                          <a:srgbClr val="000000"/>
                        </a:solidFill>
                        <a:effectLst/>
                        <a:latin typeface="ArialMT"/>
                      </a:endParaRPr>
                    </a:p>
                  </a:txBody>
                  <a:tcPr marL="0" marR="0" marT="0" marB="0" anchor="b"/>
                </a:tc>
                <a:tc>
                  <a:txBody>
                    <a:bodyPr/>
                    <a:lstStyle/>
                    <a:p>
                      <a:pPr algn="l" fontAlgn="ctr"/>
                      <a:r>
                        <a:rPr lang="de-DE" sz="1200" b="0" i="0" u="none" strike="noStrike">
                          <a:solidFill>
                            <a:srgbClr val="000000"/>
                          </a:solidFill>
                          <a:effectLst/>
                          <a:latin typeface="ArialMT"/>
                        </a:rPr>
                        <a:t>Nur für Netze mit sinusförmigen Wech-</a:t>
                      </a:r>
                      <a:br>
                        <a:rPr lang="de-DE" sz="1200" b="0" i="0" u="none" strike="noStrike">
                          <a:solidFill>
                            <a:srgbClr val="000000"/>
                          </a:solidFill>
                          <a:effectLst/>
                          <a:latin typeface="ArialMT"/>
                        </a:rPr>
                      </a:br>
                      <a:r>
                        <a:rPr lang="de-DE" sz="1200" b="0" i="0" u="none" strike="noStrike">
                          <a:solidFill>
                            <a:srgbClr val="000000"/>
                          </a:solidFill>
                          <a:effectLst/>
                          <a:latin typeface="ArialMT"/>
                        </a:rPr>
                        <a:t>selfehlerströmen und pulsierenden</a:t>
                      </a:r>
                      <a:br>
                        <a:rPr lang="de-DE" sz="1200" b="0" i="0" u="none" strike="noStrike">
                          <a:solidFill>
                            <a:srgbClr val="000000"/>
                          </a:solidFill>
                          <a:effectLst/>
                          <a:latin typeface="ArialMT"/>
                        </a:rPr>
                      </a:br>
                      <a:r>
                        <a:rPr lang="de-DE" sz="1200" b="0" i="0" u="none" strike="noStrike">
                          <a:solidFill>
                            <a:srgbClr val="000000"/>
                          </a:solidFill>
                          <a:effectLst/>
                          <a:latin typeface="ArialMT"/>
                        </a:rPr>
                        <a:t>Gleichfehlerströmen</a:t>
                      </a:r>
                    </a:p>
                  </a:txBody>
                  <a:tcPr marL="0" marR="0" marT="0" marB="0" anchor="ctr"/>
                </a:tc>
                <a:extLst>
                  <a:ext uri="{0D108BD9-81ED-4DB2-BD59-A6C34878D82A}">
                    <a16:rowId xmlns:a16="http://schemas.microsoft.com/office/drawing/2014/main" val="34665823"/>
                  </a:ext>
                </a:extLst>
              </a:tr>
              <a:tr h="370840">
                <a:tc>
                  <a:txBody>
                    <a:bodyPr/>
                    <a:lstStyle/>
                    <a:p>
                      <a:pPr algn="ctr" fontAlgn="ctr"/>
                      <a:r>
                        <a:rPr lang="de-DE" sz="1200" b="0" i="0" u="none" strike="noStrike" dirty="0">
                          <a:solidFill>
                            <a:srgbClr val="000000"/>
                          </a:solidFill>
                          <a:effectLst/>
                          <a:latin typeface="ArialMT"/>
                        </a:rPr>
                        <a:t>F</a:t>
                      </a:r>
                    </a:p>
                  </a:txBody>
                  <a:tcPr marL="0" marR="0" marT="0" marB="0" anchor="ctr"/>
                </a:tc>
                <a:tc>
                  <a:txBody>
                    <a:bodyPr/>
                    <a:lstStyle/>
                    <a:p>
                      <a:pPr algn="l" fontAlgn="b"/>
                      <a:endParaRPr lang="de-DE" sz="1200" b="0" i="0" u="none" strike="noStrike">
                        <a:solidFill>
                          <a:srgbClr val="000000"/>
                        </a:solidFill>
                        <a:effectLst/>
                        <a:latin typeface="ArialMT"/>
                      </a:endParaRPr>
                    </a:p>
                  </a:txBody>
                  <a:tcPr marL="0" marR="0" marT="0" marB="0" anchor="b"/>
                </a:tc>
                <a:tc>
                  <a:txBody>
                    <a:bodyPr/>
                    <a:lstStyle/>
                    <a:p>
                      <a:pPr algn="l" fontAlgn="ctr"/>
                      <a:r>
                        <a:rPr lang="de-DE" sz="1200" b="0" i="0" u="none" strike="noStrike">
                          <a:solidFill>
                            <a:srgbClr val="000000"/>
                          </a:solidFill>
                          <a:effectLst/>
                          <a:latin typeface="ArialMT"/>
                        </a:rPr>
                        <a:t>Wie Typ A, zusätzlich für Fehlerströme</a:t>
                      </a:r>
                      <a:br>
                        <a:rPr lang="de-DE" sz="1200" b="0" i="0" u="none" strike="noStrike">
                          <a:solidFill>
                            <a:srgbClr val="000000"/>
                          </a:solidFill>
                          <a:effectLst/>
                          <a:latin typeface="ArialMT"/>
                        </a:rPr>
                      </a:br>
                      <a:r>
                        <a:rPr lang="de-DE" sz="1200" b="0" i="0" u="none" strike="noStrike">
                          <a:solidFill>
                            <a:srgbClr val="000000"/>
                          </a:solidFill>
                          <a:effectLst/>
                          <a:latin typeface="ArialMT"/>
                        </a:rPr>
                        <a:t>mit Mischfrequenzen, z. B. Verbraucher</a:t>
                      </a:r>
                      <a:br>
                        <a:rPr lang="de-DE" sz="1200" b="0" i="0" u="none" strike="noStrike">
                          <a:solidFill>
                            <a:srgbClr val="000000"/>
                          </a:solidFill>
                          <a:effectLst/>
                          <a:latin typeface="ArialMT"/>
                        </a:rPr>
                      </a:br>
                      <a:r>
                        <a:rPr lang="de-DE" sz="1200" b="0" i="0" u="none" strike="noStrike">
                          <a:solidFill>
                            <a:srgbClr val="000000"/>
                          </a:solidFill>
                          <a:effectLst/>
                          <a:latin typeface="ArialMT"/>
                        </a:rPr>
                        <a:t>mit Frequenzumrichter in Einphasen-</a:t>
                      </a:r>
                      <a:br>
                        <a:rPr lang="de-DE" sz="1200" b="0" i="0" u="none" strike="noStrike">
                          <a:solidFill>
                            <a:srgbClr val="000000"/>
                          </a:solidFill>
                          <a:effectLst/>
                          <a:latin typeface="ArialMT"/>
                        </a:rPr>
                      </a:br>
                      <a:r>
                        <a:rPr lang="de-DE" sz="1200" b="0" i="0" u="none" strike="noStrike">
                          <a:solidFill>
                            <a:srgbClr val="000000"/>
                          </a:solidFill>
                          <a:effectLst/>
                          <a:latin typeface="ArialMT"/>
                        </a:rPr>
                        <a:t>Wechselstromnetz</a:t>
                      </a:r>
                    </a:p>
                  </a:txBody>
                  <a:tcPr marL="0" marR="0" marT="0" marB="0" anchor="ctr"/>
                </a:tc>
                <a:extLst>
                  <a:ext uri="{0D108BD9-81ED-4DB2-BD59-A6C34878D82A}">
                    <a16:rowId xmlns:a16="http://schemas.microsoft.com/office/drawing/2014/main" val="1811478789"/>
                  </a:ext>
                </a:extLst>
              </a:tr>
              <a:tr h="370840">
                <a:tc>
                  <a:txBody>
                    <a:bodyPr/>
                    <a:lstStyle/>
                    <a:p>
                      <a:pPr algn="ctr" fontAlgn="ctr"/>
                      <a:r>
                        <a:rPr lang="de-DE" sz="1200" b="0" i="0" u="none" strike="noStrike" dirty="0">
                          <a:solidFill>
                            <a:srgbClr val="000000"/>
                          </a:solidFill>
                          <a:effectLst/>
                          <a:latin typeface="ArialMT"/>
                        </a:rPr>
                        <a:t>B</a:t>
                      </a:r>
                    </a:p>
                  </a:txBody>
                  <a:tcPr marL="0" marR="0" marT="0" marB="0" anchor="ctr"/>
                </a:tc>
                <a:tc>
                  <a:txBody>
                    <a:bodyPr/>
                    <a:lstStyle/>
                    <a:p>
                      <a:pPr algn="l" fontAlgn="b"/>
                      <a:endParaRPr lang="de-DE" sz="1200" b="0" i="0" u="none" strike="noStrike">
                        <a:solidFill>
                          <a:srgbClr val="000000"/>
                        </a:solidFill>
                        <a:effectLst/>
                        <a:latin typeface="ArialMT"/>
                      </a:endParaRPr>
                    </a:p>
                  </a:txBody>
                  <a:tcPr marL="0" marR="0" marT="0" marB="0" anchor="b"/>
                </a:tc>
                <a:tc>
                  <a:txBody>
                    <a:bodyPr/>
                    <a:lstStyle/>
                    <a:p>
                      <a:pPr algn="l" fontAlgn="ctr"/>
                      <a:r>
                        <a:rPr lang="de-DE" sz="1200" b="0" i="0" u="none" strike="noStrike">
                          <a:solidFill>
                            <a:srgbClr val="000000"/>
                          </a:solidFill>
                          <a:effectLst/>
                          <a:latin typeface="ArialMT"/>
                        </a:rPr>
                        <a:t>Wie Typ A, zusätzlich für glatte Gleich-</a:t>
                      </a:r>
                      <a:br>
                        <a:rPr lang="de-DE" sz="1200" b="0" i="0" u="none" strike="noStrike">
                          <a:solidFill>
                            <a:srgbClr val="000000"/>
                          </a:solidFill>
                          <a:effectLst/>
                          <a:latin typeface="ArialMT"/>
                        </a:rPr>
                      </a:br>
                      <a:r>
                        <a:rPr lang="de-DE" sz="1200" b="0" i="0" u="none" strike="noStrike">
                          <a:solidFill>
                            <a:srgbClr val="000000"/>
                          </a:solidFill>
                          <a:effectLst/>
                          <a:latin typeface="ArialMT"/>
                        </a:rPr>
                        <a:t>fehlerströme und hochfrequente Feh-</a:t>
                      </a:r>
                      <a:br>
                        <a:rPr lang="de-DE" sz="1200" b="0" i="0" u="none" strike="noStrike">
                          <a:solidFill>
                            <a:srgbClr val="000000"/>
                          </a:solidFill>
                          <a:effectLst/>
                          <a:latin typeface="ArialMT"/>
                        </a:rPr>
                      </a:br>
                      <a:r>
                        <a:rPr lang="de-DE" sz="1200" b="0" i="0" u="none" strike="noStrike">
                          <a:solidFill>
                            <a:srgbClr val="000000"/>
                          </a:solidFill>
                          <a:effectLst/>
                          <a:latin typeface="ArialMT"/>
                        </a:rPr>
                        <a:t>lerströme (z. B. verursacht durch mehr-</a:t>
                      </a:r>
                      <a:br>
                        <a:rPr lang="de-DE" sz="1200" b="0" i="0" u="none" strike="noStrike">
                          <a:solidFill>
                            <a:srgbClr val="000000"/>
                          </a:solidFill>
                          <a:effectLst/>
                          <a:latin typeface="ArialMT"/>
                        </a:rPr>
                      </a:br>
                      <a:r>
                        <a:rPr lang="de-DE" sz="1200" b="0" i="0" u="none" strike="noStrike">
                          <a:solidFill>
                            <a:srgbClr val="000000"/>
                          </a:solidFill>
                          <a:effectLst/>
                          <a:latin typeface="ArialMT"/>
                        </a:rPr>
                        <a:t>phasige Frequenzumrichter)</a:t>
                      </a:r>
                    </a:p>
                  </a:txBody>
                  <a:tcPr marL="0" marR="0" marT="0" marB="0" anchor="ctr"/>
                </a:tc>
                <a:extLst>
                  <a:ext uri="{0D108BD9-81ED-4DB2-BD59-A6C34878D82A}">
                    <a16:rowId xmlns:a16="http://schemas.microsoft.com/office/drawing/2014/main" val="3532713321"/>
                  </a:ext>
                </a:extLst>
              </a:tr>
              <a:tr h="370840">
                <a:tc>
                  <a:txBody>
                    <a:bodyPr/>
                    <a:lstStyle/>
                    <a:p>
                      <a:pPr algn="ctr" fontAlgn="ctr"/>
                      <a:r>
                        <a:rPr lang="de-DE" sz="1200" b="0" i="0" u="none" strike="noStrike" dirty="0">
                          <a:solidFill>
                            <a:srgbClr val="000000"/>
                          </a:solidFill>
                          <a:effectLst/>
                          <a:latin typeface="ArialMT"/>
                        </a:rPr>
                        <a:t>B+</a:t>
                      </a:r>
                    </a:p>
                  </a:txBody>
                  <a:tcPr marL="0" marR="0" marT="0" marB="0" anchor="ctr"/>
                </a:tc>
                <a:tc>
                  <a:txBody>
                    <a:bodyPr/>
                    <a:lstStyle/>
                    <a:p>
                      <a:pPr algn="l" fontAlgn="b"/>
                      <a:endParaRPr lang="de-DE" sz="1200" b="0" i="0" u="none" strike="noStrike">
                        <a:solidFill>
                          <a:srgbClr val="000000"/>
                        </a:solidFill>
                        <a:effectLst/>
                        <a:latin typeface="ArialMT"/>
                      </a:endParaRPr>
                    </a:p>
                  </a:txBody>
                  <a:tcPr marL="0" marR="0" marT="0" marB="0" anchor="b"/>
                </a:tc>
                <a:tc>
                  <a:txBody>
                    <a:bodyPr/>
                    <a:lstStyle/>
                    <a:p>
                      <a:pPr algn="l" fontAlgn="ctr"/>
                      <a:r>
                        <a:rPr lang="de-DE" sz="1200" b="0" i="0" u="none" strike="noStrike" dirty="0">
                          <a:solidFill>
                            <a:srgbClr val="000000"/>
                          </a:solidFill>
                          <a:effectLst/>
                          <a:latin typeface="ArialMT"/>
                        </a:rPr>
                        <a:t>Wie Typ B, zusätzliche für hochfrequente Fehlerströme bis 20kHz</a:t>
                      </a:r>
                    </a:p>
                  </a:txBody>
                  <a:tcPr marL="0" marR="0" marT="0" marB="0" anchor="ctr"/>
                </a:tc>
                <a:extLst>
                  <a:ext uri="{0D108BD9-81ED-4DB2-BD59-A6C34878D82A}">
                    <a16:rowId xmlns:a16="http://schemas.microsoft.com/office/drawing/2014/main" val="2750091647"/>
                  </a:ext>
                </a:extLst>
              </a:tr>
            </a:tbl>
          </a:graphicData>
        </a:graphic>
      </p:graphicFrame>
      <p:sp>
        <p:nvSpPr>
          <p:cNvPr id="5" name="Titel 4">
            <a:extLst>
              <a:ext uri="{FF2B5EF4-FFF2-40B4-BE49-F238E27FC236}">
                <a16:creationId xmlns:a16="http://schemas.microsoft.com/office/drawing/2014/main" id="{93D46807-61F5-0C2F-C23D-025653F5CA98}"/>
              </a:ext>
            </a:extLst>
          </p:cNvPr>
          <p:cNvSpPr>
            <a:spLocks noGrp="1"/>
          </p:cNvSpPr>
          <p:nvPr>
            <p:ph type="title"/>
          </p:nvPr>
        </p:nvSpPr>
        <p:spPr/>
        <p:txBody>
          <a:bodyPr>
            <a:normAutofit/>
          </a:bodyPr>
          <a:lstStyle/>
          <a:p>
            <a:r>
              <a:rPr lang="de-DE" dirty="0"/>
              <a:t>Überprüfung der Wirksamkeit von Fehlerstrom-Schutzeinrichtungen</a:t>
            </a:r>
          </a:p>
        </p:txBody>
      </p:sp>
      <p:pic>
        <p:nvPicPr>
          <p:cNvPr id="11" name="Grafik 10">
            <a:extLst>
              <a:ext uri="{FF2B5EF4-FFF2-40B4-BE49-F238E27FC236}">
                <a16:creationId xmlns:a16="http://schemas.microsoft.com/office/drawing/2014/main" id="{AFC2F1D6-61A2-6AAF-BE00-0C029B05C16B}"/>
              </a:ext>
            </a:extLst>
          </p:cNvPr>
          <p:cNvPicPr>
            <a:picLocks noChangeAspect="1"/>
          </p:cNvPicPr>
          <p:nvPr/>
        </p:nvPicPr>
        <p:blipFill>
          <a:blip r:embed="rId2"/>
          <a:stretch>
            <a:fillRect/>
          </a:stretch>
        </p:blipFill>
        <p:spPr>
          <a:xfrm>
            <a:off x="8738716" y="2605608"/>
            <a:ext cx="538442" cy="274320"/>
          </a:xfrm>
          <a:prstGeom prst="rect">
            <a:avLst/>
          </a:prstGeom>
        </p:spPr>
      </p:pic>
      <p:pic>
        <p:nvPicPr>
          <p:cNvPr id="13" name="Grafik 12">
            <a:extLst>
              <a:ext uri="{FF2B5EF4-FFF2-40B4-BE49-F238E27FC236}">
                <a16:creationId xmlns:a16="http://schemas.microsoft.com/office/drawing/2014/main" id="{BFDDE491-FF9E-2F14-097F-962C02FBF4B6}"/>
              </a:ext>
            </a:extLst>
          </p:cNvPr>
          <p:cNvPicPr>
            <a:picLocks noChangeAspect="1"/>
          </p:cNvPicPr>
          <p:nvPr/>
        </p:nvPicPr>
        <p:blipFill>
          <a:blip r:embed="rId3"/>
          <a:stretch>
            <a:fillRect/>
          </a:stretch>
        </p:blipFill>
        <p:spPr>
          <a:xfrm>
            <a:off x="8736707" y="3144037"/>
            <a:ext cx="540451" cy="274320"/>
          </a:xfrm>
          <a:prstGeom prst="rect">
            <a:avLst/>
          </a:prstGeom>
        </p:spPr>
      </p:pic>
      <p:pic>
        <p:nvPicPr>
          <p:cNvPr id="14" name="Grafik 13">
            <a:extLst>
              <a:ext uri="{FF2B5EF4-FFF2-40B4-BE49-F238E27FC236}">
                <a16:creationId xmlns:a16="http://schemas.microsoft.com/office/drawing/2014/main" id="{C4EC8BE1-9CED-8CBE-16F1-7FB8F99BF5F2}"/>
              </a:ext>
            </a:extLst>
          </p:cNvPr>
          <p:cNvPicPr>
            <a:picLocks noChangeAspect="1"/>
          </p:cNvPicPr>
          <p:nvPr/>
        </p:nvPicPr>
        <p:blipFill>
          <a:blip r:embed="rId4"/>
          <a:stretch>
            <a:fillRect/>
          </a:stretch>
        </p:blipFill>
        <p:spPr>
          <a:xfrm>
            <a:off x="8113043" y="3774206"/>
            <a:ext cx="540451" cy="274320"/>
          </a:xfrm>
          <a:prstGeom prst="rect">
            <a:avLst/>
          </a:prstGeom>
        </p:spPr>
      </p:pic>
      <p:pic>
        <p:nvPicPr>
          <p:cNvPr id="15" name="Grafik 14">
            <a:extLst>
              <a:ext uri="{FF2B5EF4-FFF2-40B4-BE49-F238E27FC236}">
                <a16:creationId xmlns:a16="http://schemas.microsoft.com/office/drawing/2014/main" id="{A9CB91D7-8A28-5790-CD0F-1B921F2330A3}"/>
              </a:ext>
            </a:extLst>
          </p:cNvPr>
          <p:cNvPicPr>
            <a:picLocks noChangeAspect="1"/>
          </p:cNvPicPr>
          <p:nvPr/>
        </p:nvPicPr>
        <p:blipFill rotWithShape="1">
          <a:blip r:embed="rId5"/>
          <a:srcRect t="185" b="-185"/>
          <a:stretch/>
        </p:blipFill>
        <p:spPr>
          <a:xfrm>
            <a:off x="8738716" y="4565121"/>
            <a:ext cx="538442" cy="274320"/>
          </a:xfrm>
          <a:prstGeom prst="rect">
            <a:avLst/>
          </a:prstGeom>
        </p:spPr>
      </p:pic>
      <p:pic>
        <p:nvPicPr>
          <p:cNvPr id="16" name="Grafik 15">
            <a:extLst>
              <a:ext uri="{FF2B5EF4-FFF2-40B4-BE49-F238E27FC236}">
                <a16:creationId xmlns:a16="http://schemas.microsoft.com/office/drawing/2014/main" id="{FF2E8C55-92D2-8C5F-CAD9-8D3968C06D02}"/>
              </a:ext>
            </a:extLst>
          </p:cNvPr>
          <p:cNvPicPr>
            <a:picLocks noChangeAspect="1"/>
          </p:cNvPicPr>
          <p:nvPr/>
        </p:nvPicPr>
        <p:blipFill>
          <a:blip r:embed="rId6"/>
          <a:stretch>
            <a:fillRect/>
          </a:stretch>
        </p:blipFill>
        <p:spPr>
          <a:xfrm>
            <a:off x="9358735" y="5089158"/>
            <a:ext cx="540451" cy="274320"/>
          </a:xfrm>
          <a:prstGeom prst="rect">
            <a:avLst/>
          </a:prstGeom>
        </p:spPr>
      </p:pic>
      <p:pic>
        <p:nvPicPr>
          <p:cNvPr id="17" name="Grafik 16">
            <a:extLst>
              <a:ext uri="{FF2B5EF4-FFF2-40B4-BE49-F238E27FC236}">
                <a16:creationId xmlns:a16="http://schemas.microsoft.com/office/drawing/2014/main" id="{FE99D353-D337-B842-9426-F81E3508F079}"/>
              </a:ext>
            </a:extLst>
          </p:cNvPr>
          <p:cNvPicPr>
            <a:picLocks noChangeAspect="1"/>
          </p:cNvPicPr>
          <p:nvPr/>
        </p:nvPicPr>
        <p:blipFill>
          <a:blip r:embed="rId3"/>
          <a:stretch>
            <a:fillRect/>
          </a:stretch>
        </p:blipFill>
        <p:spPr>
          <a:xfrm>
            <a:off x="8738716" y="3780631"/>
            <a:ext cx="540451" cy="274320"/>
          </a:xfrm>
          <a:prstGeom prst="rect">
            <a:avLst/>
          </a:prstGeom>
        </p:spPr>
      </p:pic>
      <p:pic>
        <p:nvPicPr>
          <p:cNvPr id="18" name="Grafik 17">
            <a:extLst>
              <a:ext uri="{FF2B5EF4-FFF2-40B4-BE49-F238E27FC236}">
                <a16:creationId xmlns:a16="http://schemas.microsoft.com/office/drawing/2014/main" id="{FC240A4E-760C-4848-9854-A1A50E2A37A0}"/>
              </a:ext>
            </a:extLst>
          </p:cNvPr>
          <p:cNvPicPr>
            <a:picLocks noChangeAspect="1"/>
          </p:cNvPicPr>
          <p:nvPr/>
        </p:nvPicPr>
        <p:blipFill>
          <a:blip r:embed="rId3"/>
          <a:stretch>
            <a:fillRect/>
          </a:stretch>
        </p:blipFill>
        <p:spPr>
          <a:xfrm>
            <a:off x="8113044" y="4565121"/>
            <a:ext cx="540451" cy="274320"/>
          </a:xfrm>
          <a:prstGeom prst="rect">
            <a:avLst/>
          </a:prstGeom>
        </p:spPr>
      </p:pic>
      <p:pic>
        <p:nvPicPr>
          <p:cNvPr id="19" name="Grafik 18">
            <a:extLst>
              <a:ext uri="{FF2B5EF4-FFF2-40B4-BE49-F238E27FC236}">
                <a16:creationId xmlns:a16="http://schemas.microsoft.com/office/drawing/2014/main" id="{63DEF52C-B3FC-5048-AD9A-2B3DBFB59728}"/>
              </a:ext>
            </a:extLst>
          </p:cNvPr>
          <p:cNvPicPr>
            <a:picLocks noChangeAspect="1"/>
          </p:cNvPicPr>
          <p:nvPr/>
        </p:nvPicPr>
        <p:blipFill>
          <a:blip r:embed="rId5"/>
          <a:stretch>
            <a:fillRect/>
          </a:stretch>
        </p:blipFill>
        <p:spPr>
          <a:xfrm>
            <a:off x="8738716" y="5092814"/>
            <a:ext cx="538442" cy="274320"/>
          </a:xfrm>
          <a:prstGeom prst="rect">
            <a:avLst/>
          </a:prstGeom>
        </p:spPr>
      </p:pic>
      <p:pic>
        <p:nvPicPr>
          <p:cNvPr id="20" name="Grafik 19">
            <a:extLst>
              <a:ext uri="{FF2B5EF4-FFF2-40B4-BE49-F238E27FC236}">
                <a16:creationId xmlns:a16="http://schemas.microsoft.com/office/drawing/2014/main" id="{F69ACC44-A48D-3B49-B627-70B83113D97B}"/>
              </a:ext>
            </a:extLst>
          </p:cNvPr>
          <p:cNvPicPr>
            <a:picLocks noChangeAspect="1"/>
          </p:cNvPicPr>
          <p:nvPr/>
        </p:nvPicPr>
        <p:blipFill>
          <a:blip r:embed="rId4"/>
          <a:stretch>
            <a:fillRect/>
          </a:stretch>
        </p:blipFill>
        <p:spPr>
          <a:xfrm>
            <a:off x="9355770" y="4565121"/>
            <a:ext cx="540451" cy="274320"/>
          </a:xfrm>
          <a:prstGeom prst="rect">
            <a:avLst/>
          </a:prstGeom>
        </p:spPr>
      </p:pic>
      <p:pic>
        <p:nvPicPr>
          <p:cNvPr id="21" name="Grafik 20">
            <a:extLst>
              <a:ext uri="{FF2B5EF4-FFF2-40B4-BE49-F238E27FC236}">
                <a16:creationId xmlns:a16="http://schemas.microsoft.com/office/drawing/2014/main" id="{8D0F8E38-2B65-9D41-93F7-8E3441BC3EB6}"/>
              </a:ext>
            </a:extLst>
          </p:cNvPr>
          <p:cNvPicPr>
            <a:picLocks noChangeAspect="1"/>
          </p:cNvPicPr>
          <p:nvPr/>
        </p:nvPicPr>
        <p:blipFill>
          <a:blip r:embed="rId3"/>
          <a:stretch>
            <a:fillRect/>
          </a:stretch>
        </p:blipFill>
        <p:spPr>
          <a:xfrm>
            <a:off x="8113045" y="5092813"/>
            <a:ext cx="540451" cy="274320"/>
          </a:xfrm>
          <a:prstGeom prst="rect">
            <a:avLst/>
          </a:prstGeom>
        </p:spPr>
      </p:pic>
    </p:spTree>
    <p:extLst>
      <p:ext uri="{BB962C8B-B14F-4D97-AF65-F5344CB8AC3E}">
        <p14:creationId xmlns:p14="http://schemas.microsoft.com/office/powerpoint/2010/main" val="1815495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A083862-78A1-D664-FAE3-6F95CEF38C04}"/>
              </a:ext>
            </a:extLst>
          </p:cNvPr>
          <p:cNvSpPr>
            <a:spLocks noGrp="1"/>
          </p:cNvSpPr>
          <p:nvPr>
            <p:ph type="sldNum" sz="quarter" idx="12"/>
          </p:nvPr>
        </p:nvSpPr>
        <p:spPr/>
        <p:txBody>
          <a:bodyPr>
            <a:normAutofit lnSpcReduction="10000"/>
          </a:bodyPr>
          <a:lstStyle/>
          <a:p>
            <a:fld id="{F0C94032-CD4C-4C25-B0C2-CEC720522D92}" type="slidenum">
              <a:rPr lang="en-US" smtClean="0"/>
              <a:pPr/>
              <a:t>44</a:t>
            </a:fld>
            <a:endParaRPr lang="en-US" dirty="0"/>
          </a:p>
        </p:txBody>
      </p:sp>
      <p:sp>
        <p:nvSpPr>
          <p:cNvPr id="5" name="Titel 4">
            <a:extLst>
              <a:ext uri="{FF2B5EF4-FFF2-40B4-BE49-F238E27FC236}">
                <a16:creationId xmlns:a16="http://schemas.microsoft.com/office/drawing/2014/main" id="{93D46807-61F5-0C2F-C23D-025653F5CA98}"/>
              </a:ext>
            </a:extLst>
          </p:cNvPr>
          <p:cNvSpPr>
            <a:spLocks noGrp="1"/>
          </p:cNvSpPr>
          <p:nvPr>
            <p:ph type="title"/>
          </p:nvPr>
        </p:nvSpPr>
        <p:spPr/>
        <p:txBody>
          <a:bodyPr>
            <a:normAutofit/>
          </a:bodyPr>
          <a:lstStyle/>
          <a:p>
            <a:r>
              <a:rPr lang="de-DE" dirty="0"/>
              <a:t>Überprüfung der Wirksamkeit von Fehlerstrom-Schutzeinrichtungen</a:t>
            </a:r>
          </a:p>
        </p:txBody>
      </p:sp>
      <p:pic>
        <p:nvPicPr>
          <p:cNvPr id="9" name="Inhaltsplatzhalter 9">
            <a:extLst>
              <a:ext uri="{FF2B5EF4-FFF2-40B4-BE49-F238E27FC236}">
                <a16:creationId xmlns:a16="http://schemas.microsoft.com/office/drawing/2014/main" id="{AC23877D-3D58-9629-900E-31A56BB02A1C}"/>
              </a:ext>
            </a:extLst>
          </p:cNvPr>
          <p:cNvPicPr>
            <a:picLocks noGrp="1" noChangeAspect="1"/>
          </p:cNvPicPr>
          <p:nvPr>
            <p:ph sz="quarter" idx="1"/>
          </p:nvPr>
        </p:nvPicPr>
        <p:blipFill>
          <a:blip r:embed="rId2"/>
          <a:stretch>
            <a:fillRect/>
          </a:stretch>
        </p:blipFill>
        <p:spPr>
          <a:xfrm>
            <a:off x="900113" y="1769748"/>
            <a:ext cx="5821362" cy="4945691"/>
          </a:xfrm>
          <a:prstGeom prst="rect">
            <a:avLst/>
          </a:prstGeom>
        </p:spPr>
      </p:pic>
      <p:pic>
        <p:nvPicPr>
          <p:cNvPr id="12" name="Inhaltsplatzhalter 8" descr="Ein Bild, das Entwurf, Diagramm, Design, Darstellung enthält.&#10;&#10;Automatisch generierte Beschreibung">
            <a:extLst>
              <a:ext uri="{FF2B5EF4-FFF2-40B4-BE49-F238E27FC236}">
                <a16:creationId xmlns:a16="http://schemas.microsoft.com/office/drawing/2014/main" id="{CAC58AB0-8977-D6CF-07DE-CC88B65C544C}"/>
              </a:ext>
            </a:extLst>
          </p:cNvPr>
          <p:cNvPicPr>
            <a:picLocks noGrp="1" noChangeAspect="1"/>
          </p:cNvPicPr>
          <p:nvPr>
            <p:ph sz="quarter" idx="13"/>
          </p:nvPr>
        </p:nvPicPr>
        <p:blipFill>
          <a:blip r:embed="rId3"/>
          <a:stretch>
            <a:fillRect/>
          </a:stretch>
        </p:blipFill>
        <p:spPr>
          <a:xfrm>
            <a:off x="6842125" y="2692285"/>
            <a:ext cx="6024563" cy="3100618"/>
          </a:xfrm>
          <a:prstGeom prst="rect">
            <a:avLst/>
          </a:prstGeom>
        </p:spPr>
      </p:pic>
      <p:sp>
        <p:nvSpPr>
          <p:cNvPr id="22" name="Textfeld 21">
            <a:extLst>
              <a:ext uri="{FF2B5EF4-FFF2-40B4-BE49-F238E27FC236}">
                <a16:creationId xmlns:a16="http://schemas.microsoft.com/office/drawing/2014/main" id="{4D613F9D-FFB8-1F86-D369-28DD457A66F4}"/>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29623547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BA8D8-FB66-940D-B0F4-77FFB484DD41}"/>
              </a:ext>
            </a:extLst>
          </p:cNvPr>
          <p:cNvSpPr>
            <a:spLocks noGrp="1"/>
          </p:cNvSpPr>
          <p:nvPr>
            <p:ph type="title"/>
          </p:nvPr>
        </p:nvSpPr>
        <p:spPr/>
        <p:txBody>
          <a:bodyPr/>
          <a:lstStyle/>
          <a:p>
            <a:r>
              <a:rPr lang="de-DE" dirty="0"/>
              <a:t>Isolationswiderstand</a:t>
            </a:r>
          </a:p>
        </p:txBody>
      </p:sp>
      <p:sp>
        <p:nvSpPr>
          <p:cNvPr id="3" name="Foliennummernplatzhalter 2">
            <a:extLst>
              <a:ext uri="{FF2B5EF4-FFF2-40B4-BE49-F238E27FC236}">
                <a16:creationId xmlns:a16="http://schemas.microsoft.com/office/drawing/2014/main" id="{B7E446F2-1F97-25F1-E001-B08F4D8C0B10}"/>
              </a:ext>
            </a:extLst>
          </p:cNvPr>
          <p:cNvSpPr>
            <a:spLocks noGrp="1"/>
          </p:cNvSpPr>
          <p:nvPr>
            <p:ph type="sldNum" sz="quarter" idx="12"/>
          </p:nvPr>
        </p:nvSpPr>
        <p:spPr/>
        <p:txBody>
          <a:bodyPr>
            <a:normAutofit lnSpcReduction="10000"/>
          </a:bodyPr>
          <a:lstStyle/>
          <a:p>
            <a:fld id="{F0C94032-CD4C-4C25-B0C2-CEC720522D92}" type="slidenum">
              <a:rPr lang="en-US" smtClean="0"/>
              <a:pPr/>
              <a:t>45</a:t>
            </a:fld>
            <a:endParaRPr lang="en-US" dirty="0"/>
          </a:p>
        </p:txBody>
      </p:sp>
      <p:sp>
        <p:nvSpPr>
          <p:cNvPr id="4" name="Inhaltsplatzhalter 3">
            <a:extLst>
              <a:ext uri="{FF2B5EF4-FFF2-40B4-BE49-F238E27FC236}">
                <a16:creationId xmlns:a16="http://schemas.microsoft.com/office/drawing/2014/main" id="{FD3CA03A-BDBA-35B3-DB82-D736D16810B8}"/>
              </a:ext>
            </a:extLst>
          </p:cNvPr>
          <p:cNvSpPr>
            <a:spLocks noGrp="1"/>
          </p:cNvSpPr>
          <p:nvPr>
            <p:ph sz="quarter" idx="14"/>
          </p:nvPr>
        </p:nvSpPr>
        <p:spPr/>
        <p:txBody>
          <a:bodyPr>
            <a:normAutofit lnSpcReduction="10000"/>
          </a:bodyPr>
          <a:lstStyle/>
          <a:p>
            <a:r>
              <a:rPr lang="de-DE" dirty="0"/>
              <a:t>Die Isolationswiderstandsmessung dient dem Nachweis, dass die Isolation der Stromkreise noch die für den sicheren Betrieb notwendigen Widerstandswerte aufweist.</a:t>
            </a:r>
          </a:p>
          <a:p>
            <a:r>
              <a:rPr lang="de-DE" dirty="0"/>
              <a:t>Ursachen für eine Verschlechterung können z. B. sein:</a:t>
            </a:r>
          </a:p>
          <a:p>
            <a:pPr lvl="1"/>
            <a:r>
              <a:rPr lang="de-DE" dirty="0"/>
              <a:t>Beschädigungen</a:t>
            </a:r>
          </a:p>
          <a:p>
            <a:pPr lvl="1"/>
            <a:r>
              <a:rPr lang="de-DE" dirty="0"/>
              <a:t>Alterung</a:t>
            </a:r>
          </a:p>
          <a:p>
            <a:pPr lvl="1"/>
            <a:r>
              <a:rPr lang="de-DE" dirty="0"/>
              <a:t>Einwirkung von leitfähigem Schmutz oder Feuchtigkeit</a:t>
            </a:r>
          </a:p>
          <a:p>
            <a:pPr lvl="1"/>
            <a:r>
              <a:rPr lang="de-DE" dirty="0"/>
              <a:t>Einwirkung von Wärme, UV-Einstrahlung, chemischen Einflüssen</a:t>
            </a:r>
          </a:p>
          <a:p>
            <a:pPr lvl="1"/>
            <a:r>
              <a:rPr lang="de-DE" dirty="0"/>
              <a:t>Montagefehler</a:t>
            </a:r>
          </a:p>
          <a:p>
            <a:r>
              <a:rPr lang="de-DE" dirty="0"/>
              <a:t>Die Prüfspannung muss mindestens der Nennspannung des zu überprüfenden Anlagenteils bzw. Betriebsmittels entsprechen.</a:t>
            </a:r>
          </a:p>
          <a:p>
            <a:r>
              <a:rPr lang="de-DE" dirty="0"/>
              <a:t>Die Isolationswiderstandsmessung ist ausschließlich im spannungsfreien Zustand durchzuführen!</a:t>
            </a:r>
          </a:p>
          <a:p>
            <a:r>
              <a:rPr lang="de-DE" dirty="0"/>
              <a:t>Vor der Messung ist darauf zu achten, dass Schalter, Sicherungen, Netztrenneinrichtungen und ähnliche Einrichtungen im zu prüfenden Stromkreis geschlossen sind.</a:t>
            </a:r>
          </a:p>
          <a:p>
            <a:endParaRPr lang="de-DE" dirty="0"/>
          </a:p>
          <a:p>
            <a:endParaRPr lang="de-DE" dirty="0"/>
          </a:p>
        </p:txBody>
      </p:sp>
    </p:spTree>
    <p:extLst>
      <p:ext uri="{BB962C8B-B14F-4D97-AF65-F5344CB8AC3E}">
        <p14:creationId xmlns:p14="http://schemas.microsoft.com/office/powerpoint/2010/main" val="2678803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7EC4F56-E337-0AA8-AAE8-E352DB7F7E02}"/>
              </a:ext>
            </a:extLst>
          </p:cNvPr>
          <p:cNvSpPr>
            <a:spLocks noGrp="1"/>
          </p:cNvSpPr>
          <p:nvPr>
            <p:ph type="sldNum" sz="quarter" idx="12"/>
          </p:nvPr>
        </p:nvSpPr>
        <p:spPr/>
        <p:txBody>
          <a:bodyPr>
            <a:normAutofit lnSpcReduction="10000"/>
          </a:bodyPr>
          <a:lstStyle/>
          <a:p>
            <a:fld id="{65F0BAE9-1A88-4C6E-BBF4-0C1105ECBC08}" type="slidenum">
              <a:rPr lang="de-DE" smtClean="0"/>
              <a:t>46</a:t>
            </a:fld>
            <a:endParaRPr lang="de-DE"/>
          </a:p>
        </p:txBody>
      </p:sp>
      <p:sp>
        <p:nvSpPr>
          <p:cNvPr id="3" name="Inhaltsplatzhalter 2">
            <a:extLst>
              <a:ext uri="{FF2B5EF4-FFF2-40B4-BE49-F238E27FC236}">
                <a16:creationId xmlns:a16="http://schemas.microsoft.com/office/drawing/2014/main" id="{3DBD133F-A955-0BB5-6DDB-5820847522C7}"/>
              </a:ext>
            </a:extLst>
          </p:cNvPr>
          <p:cNvSpPr>
            <a:spLocks noGrp="1"/>
          </p:cNvSpPr>
          <p:nvPr>
            <p:ph sz="quarter" idx="1"/>
          </p:nvPr>
        </p:nvSpPr>
        <p:spPr/>
        <p:txBody>
          <a:bodyPr/>
          <a:lstStyle/>
          <a:p>
            <a:r>
              <a:rPr lang="de-DE" dirty="0"/>
              <a:t>Bei Stromkreisen mit elektromagnetischen Schaltgeräten, z. B. Schütze, ist die Isolationswiderstandsmessung im geöffneten Zustand der Schaltkontakte vor und hinter dem Schaltgerät durchzuführen.</a:t>
            </a:r>
          </a:p>
          <a:p>
            <a:endParaRPr lang="de-DE" dirty="0"/>
          </a:p>
          <a:p>
            <a:r>
              <a:rPr lang="de-DE" dirty="0"/>
              <a:t>Im Rahmen von Wiederholungsprüfungen werden die spannungsfreien zu überprüfenden Stromkreise mit einer Prüfspannung von mind. 500 V DC geprüft. Bei SELV-/PELV-Stromkreisen oder mit </a:t>
            </a:r>
            <a:r>
              <a:rPr lang="de-DE" dirty="0" err="1"/>
              <a:t>Überspannungsableitern</a:t>
            </a:r>
            <a:r>
              <a:rPr lang="de-DE" dirty="0"/>
              <a:t> ausgestatteten Anlagenteilen kann auch mit einer reduzierten Prüfspannung von 250 V DC geprüft werden.</a:t>
            </a:r>
          </a:p>
        </p:txBody>
      </p:sp>
      <p:graphicFrame>
        <p:nvGraphicFramePr>
          <p:cNvPr id="8" name="Inhaltsplatzhalter 7">
            <a:extLst>
              <a:ext uri="{FF2B5EF4-FFF2-40B4-BE49-F238E27FC236}">
                <a16:creationId xmlns:a16="http://schemas.microsoft.com/office/drawing/2014/main" id="{686191B2-4C0F-05B6-DD8A-A4BECCA5C0D7}"/>
              </a:ext>
            </a:extLst>
          </p:cNvPr>
          <p:cNvGraphicFramePr>
            <a:graphicFrameLocks noGrp="1"/>
          </p:cNvGraphicFramePr>
          <p:nvPr>
            <p:ph sz="quarter" idx="13"/>
            <p:extLst>
              <p:ext uri="{D42A27DB-BD31-4B8C-83A1-F6EECF244321}">
                <p14:modId xmlns:p14="http://schemas.microsoft.com/office/powerpoint/2010/main" val="2393383437"/>
              </p:ext>
            </p:extLst>
          </p:nvPr>
        </p:nvGraphicFramePr>
        <p:xfrm>
          <a:off x="6842125" y="1763713"/>
          <a:ext cx="6024560" cy="2787015"/>
        </p:xfrm>
        <a:graphic>
          <a:graphicData uri="http://schemas.openxmlformats.org/drawingml/2006/table">
            <a:tbl>
              <a:tblPr firstRow="1" bandRow="1">
                <a:tableStyleId>{5C22544A-7EE6-4342-B048-85BDC9FD1C3A}</a:tableStyleId>
              </a:tblPr>
              <a:tblGrid>
                <a:gridCol w="1204912">
                  <a:extLst>
                    <a:ext uri="{9D8B030D-6E8A-4147-A177-3AD203B41FA5}">
                      <a16:colId xmlns:a16="http://schemas.microsoft.com/office/drawing/2014/main" val="245657722"/>
                    </a:ext>
                  </a:extLst>
                </a:gridCol>
                <a:gridCol w="1204912">
                  <a:extLst>
                    <a:ext uri="{9D8B030D-6E8A-4147-A177-3AD203B41FA5}">
                      <a16:colId xmlns:a16="http://schemas.microsoft.com/office/drawing/2014/main" val="856141317"/>
                    </a:ext>
                  </a:extLst>
                </a:gridCol>
                <a:gridCol w="1204912">
                  <a:extLst>
                    <a:ext uri="{9D8B030D-6E8A-4147-A177-3AD203B41FA5}">
                      <a16:colId xmlns:a16="http://schemas.microsoft.com/office/drawing/2014/main" val="68629493"/>
                    </a:ext>
                  </a:extLst>
                </a:gridCol>
                <a:gridCol w="1204912">
                  <a:extLst>
                    <a:ext uri="{9D8B030D-6E8A-4147-A177-3AD203B41FA5}">
                      <a16:colId xmlns:a16="http://schemas.microsoft.com/office/drawing/2014/main" val="1197922727"/>
                    </a:ext>
                  </a:extLst>
                </a:gridCol>
                <a:gridCol w="1204912">
                  <a:extLst>
                    <a:ext uri="{9D8B030D-6E8A-4147-A177-3AD203B41FA5}">
                      <a16:colId xmlns:a16="http://schemas.microsoft.com/office/drawing/2014/main" val="513704330"/>
                    </a:ext>
                  </a:extLst>
                </a:gridCol>
              </a:tblGrid>
              <a:tr h="370840">
                <a:tc rowSpan="3">
                  <a:txBody>
                    <a:bodyPr/>
                    <a:lstStyle/>
                    <a:p>
                      <a:pPr algn="l" fontAlgn="ctr"/>
                      <a:r>
                        <a:rPr lang="de-DE" sz="1600" b="0" i="0" u="none" strike="noStrike" dirty="0">
                          <a:solidFill>
                            <a:srgbClr val="FFFFFF"/>
                          </a:solidFill>
                          <a:effectLst/>
                          <a:latin typeface="Arial" panose="020B0604020202020204" pitchFamily="34" charset="0"/>
                        </a:rPr>
                        <a:t> </a:t>
                      </a:r>
                    </a:p>
                    <a:p>
                      <a:pPr algn="ctr" fontAlgn="ctr"/>
                      <a:r>
                        <a:rPr lang="de-DE" sz="1600" b="0" i="0" u="none" strike="noStrike" dirty="0">
                          <a:solidFill>
                            <a:srgbClr val="FFFFFF"/>
                          </a:solidFill>
                          <a:effectLst/>
                          <a:latin typeface="Arial" panose="020B0604020202020204" pitchFamily="34" charset="0"/>
                        </a:rPr>
                        <a:t> Netzform</a:t>
                      </a:r>
                    </a:p>
                    <a:p>
                      <a:pPr algn="l" fontAlgn="ctr"/>
                      <a:r>
                        <a:rPr lang="de-DE" sz="1600" b="0" i="0" u="none" strike="noStrike" dirty="0">
                          <a:solidFill>
                            <a:srgbClr val="FFFFFF"/>
                          </a:solidFill>
                          <a:effectLst/>
                          <a:latin typeface="Arial" panose="020B0604020202020204" pitchFamily="34" charset="0"/>
                        </a:rPr>
                        <a:t> </a:t>
                      </a:r>
                    </a:p>
                  </a:txBody>
                  <a:tcPr marL="9525" marR="9525" marT="9525" marB="0" anchor="ctr"/>
                </a:tc>
                <a:tc rowSpan="3">
                  <a:txBody>
                    <a:bodyPr/>
                    <a:lstStyle/>
                    <a:p>
                      <a:pPr algn="ctr" fontAlgn="ctr"/>
                      <a:r>
                        <a:rPr lang="de-DE" sz="1400" b="0" i="0" u="none" strike="noStrike" dirty="0">
                          <a:solidFill>
                            <a:srgbClr val="FFFFFF"/>
                          </a:solidFill>
                          <a:effectLst/>
                          <a:latin typeface="Arial" panose="020B0604020202020204" pitchFamily="34" charset="0"/>
                        </a:rPr>
                        <a:t>Erstprüfung</a:t>
                      </a:r>
                      <a:br>
                        <a:rPr lang="de-DE" sz="1400" b="0" i="0" u="none" strike="noStrike" dirty="0">
                          <a:solidFill>
                            <a:srgbClr val="FFFFFF"/>
                          </a:solidFill>
                          <a:effectLst/>
                          <a:latin typeface="Arial" panose="020B0604020202020204" pitchFamily="34" charset="0"/>
                        </a:rPr>
                      </a:br>
                      <a:r>
                        <a:rPr lang="de-DE" sz="1200" b="0" i="0" u="none" strike="noStrike" dirty="0">
                          <a:solidFill>
                            <a:srgbClr val="FFFFFF"/>
                          </a:solidFill>
                          <a:effectLst/>
                          <a:latin typeface="Arial" panose="020B0604020202020204" pitchFamily="34" charset="0"/>
                        </a:rPr>
                        <a:t>(VDE 0100-600)</a:t>
                      </a:r>
                      <a:endParaRPr lang="de-DE" sz="1400" b="0" i="0" u="none" strike="noStrike" dirty="0">
                        <a:solidFill>
                          <a:srgbClr val="FFFFFF"/>
                        </a:solidFill>
                        <a:effectLst/>
                        <a:latin typeface="Arial" panose="020B0604020202020204" pitchFamily="34" charset="0"/>
                      </a:endParaRPr>
                    </a:p>
                  </a:txBody>
                  <a:tcPr marL="9525" marR="9525" marT="9525" marB="0" anchor="ctr"/>
                </a:tc>
                <a:tc gridSpan="3">
                  <a:txBody>
                    <a:bodyPr/>
                    <a:lstStyle/>
                    <a:p>
                      <a:pPr algn="ctr" fontAlgn="ctr"/>
                      <a:r>
                        <a:rPr lang="de-DE" sz="1600" b="0" i="0" u="none" strike="noStrike" dirty="0">
                          <a:solidFill>
                            <a:srgbClr val="FFFFFF"/>
                          </a:solidFill>
                          <a:effectLst/>
                          <a:latin typeface="Arial" panose="020B0604020202020204" pitchFamily="34" charset="0"/>
                        </a:rPr>
                        <a:t>Wiederholungsprüfung </a:t>
                      </a:r>
                    </a:p>
                    <a:p>
                      <a:pPr algn="ctr" fontAlgn="ctr"/>
                      <a:r>
                        <a:rPr lang="de-DE" sz="1200" b="0" i="0" u="none" strike="noStrike" dirty="0">
                          <a:solidFill>
                            <a:srgbClr val="FFFFFF"/>
                          </a:solidFill>
                          <a:effectLst/>
                          <a:latin typeface="Arial" panose="020B0604020202020204" pitchFamily="34" charset="0"/>
                        </a:rPr>
                        <a:t>(VDE 0105-100/A1)</a:t>
                      </a:r>
                    </a:p>
                  </a:txBody>
                  <a:tcPr marL="9525" marR="9525" marT="9525" marB="0" anchor="ct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69588728"/>
                  </a:ext>
                </a:extLst>
              </a:tr>
              <a:tr h="370840">
                <a:tc vMerge="1">
                  <a:txBody>
                    <a:bodyPr/>
                    <a:lstStyle/>
                    <a:p>
                      <a:endParaRPr/>
                    </a:p>
                  </a:txBody>
                  <a:tcPr marL="9525" marR="9525" marT="9525" marB="0" anchor="ctr"/>
                </a:tc>
                <a:tc vMerge="1">
                  <a:txBody>
                    <a:bodyPr/>
                    <a:lstStyle/>
                    <a:p>
                      <a:endParaRPr lang="de-DE"/>
                    </a:p>
                  </a:txBody>
                  <a:tcPr/>
                </a:tc>
                <a:tc gridSpan="2">
                  <a:txBody>
                    <a:bodyPr/>
                    <a:lstStyle/>
                    <a:p>
                      <a:pPr algn="ctr" fontAlgn="ctr"/>
                      <a:r>
                        <a:rPr lang="de-DE" sz="1600" b="0" i="0" u="none" strike="noStrike" dirty="0">
                          <a:solidFill>
                            <a:srgbClr val="FFFFFF"/>
                          </a:solidFill>
                          <a:effectLst/>
                          <a:latin typeface="Arial" panose="020B0604020202020204" pitchFamily="34" charset="0"/>
                        </a:rPr>
                        <a:t>mit Verbraucher</a:t>
                      </a:r>
                    </a:p>
                  </a:txBody>
                  <a:tcPr marL="9525" marR="9525" marT="9525" marB="0" anchor="ctr">
                    <a:solidFill>
                      <a:schemeClr val="tx1"/>
                    </a:solidFill>
                  </a:tcPr>
                </a:tc>
                <a:tc hMerge="1">
                  <a:txBody>
                    <a:bodyPr/>
                    <a:lstStyle/>
                    <a:p>
                      <a:endParaRPr lang="de-DE"/>
                    </a:p>
                  </a:txBody>
                  <a:tcPr/>
                </a:tc>
                <a:tc>
                  <a:txBody>
                    <a:bodyPr/>
                    <a:lstStyle/>
                    <a:p>
                      <a:pPr algn="ctr" fontAlgn="ctr"/>
                      <a:r>
                        <a:rPr lang="de-DE" sz="1600" b="0" i="0" u="none" strike="noStrike">
                          <a:solidFill>
                            <a:srgbClr val="FFFFFF"/>
                          </a:solidFill>
                          <a:effectLst/>
                          <a:latin typeface="Arial" panose="020B0604020202020204" pitchFamily="34" charset="0"/>
                        </a:rPr>
                        <a:t>ohne Verbraucher</a:t>
                      </a:r>
                    </a:p>
                  </a:txBody>
                  <a:tcPr marL="9525" marR="9525" marT="9525" marB="0" anchor="ctr">
                    <a:solidFill>
                      <a:schemeClr val="tx1"/>
                    </a:solidFill>
                  </a:tcPr>
                </a:tc>
                <a:extLst>
                  <a:ext uri="{0D108BD9-81ED-4DB2-BD59-A6C34878D82A}">
                    <a16:rowId xmlns:a16="http://schemas.microsoft.com/office/drawing/2014/main" val="349351395"/>
                  </a:ext>
                </a:extLst>
              </a:tr>
              <a:tr h="370840">
                <a:tc vMerge="1">
                  <a:txBody>
                    <a:bodyPr/>
                    <a:lstStyle/>
                    <a:p>
                      <a:endParaRPr dirty="0"/>
                    </a:p>
                  </a:txBody>
                  <a:tcPr marL="9525" marR="9525" marT="9525" marB="0" anchor="ctr"/>
                </a:tc>
                <a:tc vMerge="1">
                  <a:txBody>
                    <a:bodyPr/>
                    <a:lstStyle/>
                    <a:p>
                      <a:endParaRPr lang="de-DE"/>
                    </a:p>
                  </a:txBody>
                  <a:tcPr/>
                </a:tc>
                <a:tc>
                  <a:txBody>
                    <a:bodyPr/>
                    <a:lstStyle/>
                    <a:p>
                      <a:pPr algn="ctr" fontAlgn="ctr"/>
                      <a:r>
                        <a:rPr lang="de-DE" sz="1400" b="0" i="0" u="none" strike="noStrike" dirty="0">
                          <a:solidFill>
                            <a:srgbClr val="FFFFFF"/>
                          </a:solidFill>
                          <a:effectLst/>
                          <a:latin typeface="Arial" panose="020B0604020202020204" pitchFamily="34" charset="0"/>
                        </a:rPr>
                        <a:t>trocken</a:t>
                      </a:r>
                    </a:p>
                  </a:txBody>
                  <a:tcPr marL="9525" marR="9525" marT="9525" marB="0" anchor="ctr">
                    <a:solidFill>
                      <a:schemeClr val="tx1"/>
                    </a:solidFill>
                  </a:tcPr>
                </a:tc>
                <a:tc>
                  <a:txBody>
                    <a:bodyPr/>
                    <a:lstStyle/>
                    <a:p>
                      <a:pPr algn="ctr" fontAlgn="ctr"/>
                      <a:r>
                        <a:rPr lang="de-DE" sz="1400" b="0" i="0" u="none" strike="noStrike" dirty="0">
                          <a:solidFill>
                            <a:srgbClr val="FFFFFF"/>
                          </a:solidFill>
                          <a:effectLst/>
                          <a:latin typeface="Arial" panose="020B0604020202020204" pitchFamily="34" charset="0"/>
                        </a:rPr>
                        <a:t>feucht</a:t>
                      </a:r>
                    </a:p>
                  </a:txBody>
                  <a:tcPr marL="9525" marR="9525" marT="9525" marB="0" anchor="ctr">
                    <a:solidFill>
                      <a:schemeClr val="tx1"/>
                    </a:solidFill>
                  </a:tcPr>
                </a:tc>
                <a:tc>
                  <a:txBody>
                    <a:bodyPr/>
                    <a:lstStyle/>
                    <a:p>
                      <a:pPr algn="ctr" fontAlgn="ctr"/>
                      <a:r>
                        <a:rPr lang="de-DE" sz="1400" b="0" i="0" u="none" strike="noStrike" dirty="0">
                          <a:solidFill>
                            <a:srgbClr val="FFFFFF"/>
                          </a:solidFill>
                          <a:effectLst/>
                          <a:latin typeface="Arial" panose="020B0604020202020204" pitchFamily="34" charset="0"/>
                        </a:rPr>
                        <a:t>trocken</a:t>
                      </a:r>
                    </a:p>
                  </a:txBody>
                  <a:tcPr marL="9525" marR="9525" marT="9525" marB="0" anchor="ctr">
                    <a:solidFill>
                      <a:schemeClr val="tx1"/>
                    </a:solidFill>
                  </a:tcPr>
                </a:tc>
                <a:extLst>
                  <a:ext uri="{0D108BD9-81ED-4DB2-BD59-A6C34878D82A}">
                    <a16:rowId xmlns:a16="http://schemas.microsoft.com/office/drawing/2014/main" val="1928370912"/>
                  </a:ext>
                </a:extLst>
              </a:tr>
              <a:tr h="370840">
                <a:tc>
                  <a:txBody>
                    <a:bodyPr/>
                    <a:lstStyle/>
                    <a:p>
                      <a:pPr algn="ctr" fontAlgn="t"/>
                      <a:r>
                        <a:rPr lang="de-DE" sz="1200" b="0" i="0" u="none" strike="noStrike" dirty="0">
                          <a:solidFill>
                            <a:srgbClr val="000000"/>
                          </a:solidFill>
                          <a:effectLst/>
                          <a:latin typeface="Arial" panose="020B0604020202020204" pitchFamily="34" charset="0"/>
                        </a:rPr>
                        <a:t>TN/TT/FELV</a:t>
                      </a:r>
                    </a:p>
                  </a:txBody>
                  <a:tcPr marL="9525" marR="9525" marT="9525" marB="0"/>
                </a:tc>
                <a:tc>
                  <a:txBody>
                    <a:bodyPr/>
                    <a:lstStyle/>
                    <a:p>
                      <a:pPr algn="l" fontAlgn="t"/>
                      <a:r>
                        <a:rPr lang="de-DE" sz="1200" b="0" i="0" u="none" strike="noStrike">
                          <a:solidFill>
                            <a:srgbClr val="000000"/>
                          </a:solidFill>
                          <a:effectLst/>
                          <a:latin typeface="Arial" panose="020B0604020202020204" pitchFamily="34" charset="0"/>
                        </a:rPr>
                        <a:t>≥ 1 M</a:t>
                      </a:r>
                      <a:r>
                        <a:rPr lang="el-GR" sz="1200" b="0" i="0" u="none" strike="noStrike">
                          <a:solidFill>
                            <a:srgbClr val="000000"/>
                          </a:solidFill>
                          <a:effectLst/>
                          <a:latin typeface="Arial" panose="020B0604020202020204" pitchFamily="34" charset="0"/>
                        </a:rPr>
                        <a:t>Ω</a:t>
                      </a:r>
                    </a:p>
                  </a:txBody>
                  <a:tcPr marL="9525" marR="9525" marT="9525" marB="0"/>
                </a:tc>
                <a:tc>
                  <a:txBody>
                    <a:bodyPr/>
                    <a:lstStyle/>
                    <a:p>
                      <a:pPr algn="l" fontAlgn="t"/>
                      <a:r>
                        <a:rPr lang="el-GR" sz="1200" b="0" i="0" u="none" strike="noStrike">
                          <a:solidFill>
                            <a:srgbClr val="000000"/>
                          </a:solidFill>
                          <a:effectLst/>
                          <a:latin typeface="Arial" panose="020B0604020202020204" pitchFamily="34" charset="0"/>
                        </a:rPr>
                        <a:t>≥ 300 Ω/</a:t>
                      </a:r>
                      <a:r>
                        <a:rPr lang="de-DE" sz="1200" b="0" i="0" u="none" strike="noStrike">
                          <a:solidFill>
                            <a:srgbClr val="000000"/>
                          </a:solidFill>
                          <a:effectLst/>
                          <a:latin typeface="Arial" panose="020B0604020202020204" pitchFamily="34" charset="0"/>
                        </a:rPr>
                        <a:t>V</a:t>
                      </a:r>
                      <a:br>
                        <a:rPr lang="de-DE" sz="1200" b="0" i="0" u="none" strike="noStrike">
                          <a:solidFill>
                            <a:srgbClr val="000000"/>
                          </a:solidFill>
                          <a:effectLst/>
                          <a:latin typeface="Arial" panose="020B0604020202020204" pitchFamily="34" charset="0"/>
                        </a:rPr>
                      </a:br>
                      <a:r>
                        <a:rPr lang="de-DE" sz="1200" b="0" i="0" u="none" strike="noStrike">
                          <a:solidFill>
                            <a:srgbClr val="000000"/>
                          </a:solidFill>
                          <a:effectLst/>
                          <a:latin typeface="Arial" panose="020B0604020202020204" pitchFamily="34" charset="0"/>
                        </a:rPr>
                        <a:t>(z. B. 230 V ⋅ 300 </a:t>
                      </a:r>
                      <a:r>
                        <a:rPr lang="el-GR" sz="1200" b="0" i="0" u="none" strike="noStrike">
                          <a:solidFill>
                            <a:srgbClr val="000000"/>
                          </a:solidFill>
                          <a:effectLst/>
                          <a:latin typeface="Arial" panose="020B0604020202020204" pitchFamily="34" charset="0"/>
                        </a:rPr>
                        <a:t>Ω/</a:t>
                      </a:r>
                      <a:r>
                        <a:rPr lang="de-DE" sz="1200" b="0" i="0" u="none" strike="noStrike">
                          <a:solidFill>
                            <a:srgbClr val="000000"/>
                          </a:solidFill>
                          <a:effectLst/>
                          <a:latin typeface="Arial" panose="020B0604020202020204" pitchFamily="34" charset="0"/>
                        </a:rPr>
                        <a:t>V</a:t>
                      </a:r>
                      <a:br>
                        <a:rPr lang="de-DE" sz="1200" b="0" i="0" u="none" strike="noStrike">
                          <a:solidFill>
                            <a:srgbClr val="000000"/>
                          </a:solidFill>
                          <a:effectLst/>
                          <a:latin typeface="Arial" panose="020B0604020202020204" pitchFamily="34" charset="0"/>
                        </a:rPr>
                      </a:br>
                      <a:r>
                        <a:rPr lang="de-DE" sz="1200" b="0" i="0" u="none" strike="noStrike">
                          <a:solidFill>
                            <a:srgbClr val="000000"/>
                          </a:solidFill>
                          <a:effectLst/>
                          <a:latin typeface="Arial" panose="020B0604020202020204" pitchFamily="34" charset="0"/>
                        </a:rPr>
                        <a:t>= 69 k</a:t>
                      </a:r>
                      <a:r>
                        <a:rPr lang="el-GR" sz="1200" b="0" i="0" u="none" strike="noStrike">
                          <a:solidFill>
                            <a:srgbClr val="000000"/>
                          </a:solidFill>
                          <a:effectLst/>
                          <a:latin typeface="Arial" panose="020B0604020202020204" pitchFamily="34" charset="0"/>
                        </a:rPr>
                        <a:t>Ω)</a:t>
                      </a:r>
                    </a:p>
                  </a:txBody>
                  <a:tcPr marL="9525" marR="9525" marT="9525" marB="0"/>
                </a:tc>
                <a:tc>
                  <a:txBody>
                    <a:bodyPr/>
                    <a:lstStyle/>
                    <a:p>
                      <a:pPr algn="l" fontAlgn="t"/>
                      <a:r>
                        <a:rPr lang="el-GR" sz="1200" b="0" i="0" u="none" strike="noStrike">
                          <a:solidFill>
                            <a:srgbClr val="000000"/>
                          </a:solidFill>
                          <a:effectLst/>
                          <a:latin typeface="Arial" panose="020B0604020202020204" pitchFamily="34" charset="0"/>
                        </a:rPr>
                        <a:t>≥ 150 Ω/</a:t>
                      </a:r>
                      <a:r>
                        <a:rPr lang="de-DE" sz="1200" b="0" i="0" u="none" strike="noStrike">
                          <a:solidFill>
                            <a:srgbClr val="000000"/>
                          </a:solidFill>
                          <a:effectLst/>
                          <a:latin typeface="Arial" panose="020B0604020202020204" pitchFamily="34" charset="0"/>
                        </a:rPr>
                        <a:t>V</a:t>
                      </a:r>
                    </a:p>
                  </a:txBody>
                  <a:tcPr marL="9525" marR="9525" marT="9525" marB="0"/>
                </a:tc>
                <a:tc>
                  <a:txBody>
                    <a:bodyPr/>
                    <a:lstStyle/>
                    <a:p>
                      <a:pPr algn="l" fontAlgn="t"/>
                      <a:r>
                        <a:rPr lang="el-GR" sz="1200" b="0" i="0" u="none" strike="noStrike">
                          <a:solidFill>
                            <a:srgbClr val="000000"/>
                          </a:solidFill>
                          <a:effectLst/>
                          <a:latin typeface="Arial" panose="020B0604020202020204" pitchFamily="34" charset="0"/>
                        </a:rPr>
                        <a:t>≥ 1000 Ω/</a:t>
                      </a:r>
                      <a:r>
                        <a:rPr lang="de-DE" sz="1200" b="0" i="0" u="none" strike="noStrike">
                          <a:solidFill>
                            <a:srgbClr val="000000"/>
                          </a:solidFill>
                          <a:effectLst/>
                          <a:latin typeface="Arial" panose="020B0604020202020204" pitchFamily="34" charset="0"/>
                        </a:rPr>
                        <a:t>V</a:t>
                      </a:r>
                      <a:br>
                        <a:rPr lang="de-DE" sz="1200" b="0" i="0" u="none" strike="noStrike">
                          <a:solidFill>
                            <a:srgbClr val="000000"/>
                          </a:solidFill>
                          <a:effectLst/>
                          <a:latin typeface="Arial" panose="020B0604020202020204" pitchFamily="34" charset="0"/>
                        </a:rPr>
                      </a:br>
                      <a:r>
                        <a:rPr lang="de-DE" sz="1200" b="0" i="0" u="none" strike="noStrike">
                          <a:solidFill>
                            <a:srgbClr val="000000"/>
                          </a:solidFill>
                          <a:effectLst/>
                          <a:latin typeface="Arial" panose="020B0604020202020204" pitchFamily="34" charset="0"/>
                        </a:rPr>
                        <a:t>(z. B. 230 V ⋅ 1000</a:t>
                      </a:r>
                      <a:br>
                        <a:rPr lang="de-DE" sz="1200" b="0" i="0" u="none" strike="noStrike">
                          <a:solidFill>
                            <a:srgbClr val="000000"/>
                          </a:solidFill>
                          <a:effectLst/>
                          <a:latin typeface="Arial" panose="020B0604020202020204" pitchFamily="34" charset="0"/>
                        </a:rPr>
                      </a:br>
                      <a:r>
                        <a:rPr lang="el-GR" sz="1200" b="0" i="0" u="none" strike="noStrike">
                          <a:solidFill>
                            <a:srgbClr val="000000"/>
                          </a:solidFill>
                          <a:effectLst/>
                          <a:latin typeface="Arial" panose="020B0604020202020204" pitchFamily="34" charset="0"/>
                        </a:rPr>
                        <a:t>Ω/</a:t>
                      </a:r>
                      <a:r>
                        <a:rPr lang="de-DE" sz="1200" b="0" i="0" u="none" strike="noStrike">
                          <a:solidFill>
                            <a:srgbClr val="000000"/>
                          </a:solidFill>
                          <a:effectLst/>
                          <a:latin typeface="Arial" panose="020B0604020202020204" pitchFamily="34" charset="0"/>
                        </a:rPr>
                        <a:t>V = 230 k</a:t>
                      </a:r>
                      <a:r>
                        <a:rPr lang="el-GR" sz="1200" b="0" i="0" u="none" strike="noStrike">
                          <a:solidFill>
                            <a:srgbClr val="000000"/>
                          </a:solidFill>
                          <a:effectLst/>
                          <a:latin typeface="Arial" panose="020B0604020202020204" pitchFamily="34" charset="0"/>
                        </a:rPr>
                        <a:t>Ω)</a:t>
                      </a:r>
                    </a:p>
                  </a:txBody>
                  <a:tcPr marL="9525" marR="9525" marT="9525" marB="0"/>
                </a:tc>
                <a:extLst>
                  <a:ext uri="{0D108BD9-81ED-4DB2-BD59-A6C34878D82A}">
                    <a16:rowId xmlns:a16="http://schemas.microsoft.com/office/drawing/2014/main" val="343017262"/>
                  </a:ext>
                </a:extLst>
              </a:tr>
              <a:tr h="370840">
                <a:tc>
                  <a:txBody>
                    <a:bodyPr/>
                    <a:lstStyle/>
                    <a:p>
                      <a:pPr algn="ctr" fontAlgn="ctr"/>
                      <a:r>
                        <a:rPr lang="de-DE" sz="1200" b="0" i="0" u="none" strike="noStrike" dirty="0">
                          <a:solidFill>
                            <a:srgbClr val="000000"/>
                          </a:solidFill>
                          <a:effectLst/>
                          <a:latin typeface="Arial" panose="020B0604020202020204" pitchFamily="34" charset="0"/>
                        </a:rPr>
                        <a:t>IT</a:t>
                      </a:r>
                    </a:p>
                  </a:txBody>
                  <a:tcPr marL="9525" marR="9525" marT="9525" marB="0" anchor="ctr"/>
                </a:tc>
                <a:tc>
                  <a:txBody>
                    <a:bodyPr/>
                    <a:lstStyle/>
                    <a:p>
                      <a:pPr algn="l" fontAlgn="ctr"/>
                      <a:r>
                        <a:rPr lang="de-DE" sz="1200" b="0" i="0" u="none" strike="noStrike" dirty="0">
                          <a:solidFill>
                            <a:srgbClr val="000000"/>
                          </a:solidFill>
                          <a:effectLst/>
                          <a:latin typeface="Arial" panose="020B0604020202020204" pitchFamily="34" charset="0"/>
                        </a:rPr>
                        <a:t>≥ 1 M</a:t>
                      </a:r>
                      <a:r>
                        <a:rPr lang="el-GR" sz="1200" b="0" i="0" u="none" strike="noStrike" dirty="0">
                          <a:solidFill>
                            <a:srgbClr val="000000"/>
                          </a:solidFill>
                          <a:effectLst/>
                          <a:latin typeface="Arial" panose="020B0604020202020204" pitchFamily="34" charset="0"/>
                        </a:rPr>
                        <a:t>Ω </a:t>
                      </a:r>
                    </a:p>
                  </a:txBody>
                  <a:tcPr marL="9525" marR="9525" marT="9525" marB="0" anchor="ctr"/>
                </a:tc>
                <a:tc gridSpan="3">
                  <a:txBody>
                    <a:bodyPr/>
                    <a:lstStyle/>
                    <a:p>
                      <a:pPr algn="l" fontAlgn="ctr"/>
                      <a:r>
                        <a:rPr lang="el-GR" sz="1200" b="0" i="0" u="none" strike="noStrike">
                          <a:solidFill>
                            <a:srgbClr val="000000"/>
                          </a:solidFill>
                          <a:effectLst/>
                          <a:latin typeface="Arial" panose="020B0604020202020204" pitchFamily="34" charset="0"/>
                        </a:rPr>
                        <a:t>≥ 50 Ω/</a:t>
                      </a:r>
                      <a:r>
                        <a:rPr lang="de-DE" sz="1200" b="0" i="0" u="none" strike="noStrike">
                          <a:solidFill>
                            <a:srgbClr val="000000"/>
                          </a:solidFill>
                          <a:effectLst/>
                          <a:latin typeface="Arial" panose="020B0604020202020204" pitchFamily="34" charset="0"/>
                        </a:rPr>
                        <a:t>V</a:t>
                      </a:r>
                    </a:p>
                  </a:txBody>
                  <a:tcPr marL="9525" marR="9525" marT="9525" marB="0" anchor="ct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468053283"/>
                  </a:ext>
                </a:extLst>
              </a:tr>
              <a:tr h="370840">
                <a:tc>
                  <a:txBody>
                    <a:bodyPr/>
                    <a:lstStyle/>
                    <a:p>
                      <a:pPr algn="ctr" fontAlgn="ctr"/>
                      <a:r>
                        <a:rPr lang="de-DE" sz="1200" b="0" i="0" u="none" strike="noStrike" dirty="0">
                          <a:solidFill>
                            <a:srgbClr val="000000"/>
                          </a:solidFill>
                          <a:effectLst/>
                          <a:latin typeface="Arial" panose="020B0604020202020204" pitchFamily="34" charset="0"/>
                        </a:rPr>
                        <a:t>SELV/PELV</a:t>
                      </a:r>
                    </a:p>
                  </a:txBody>
                  <a:tcPr marL="9525" marR="9525" marT="9525" marB="0" anchor="ctr"/>
                </a:tc>
                <a:tc>
                  <a:txBody>
                    <a:bodyPr/>
                    <a:lstStyle/>
                    <a:p>
                      <a:pPr algn="l" fontAlgn="ctr"/>
                      <a:r>
                        <a:rPr lang="de-DE" sz="1200" b="0" i="0" u="none" strike="noStrike">
                          <a:solidFill>
                            <a:srgbClr val="000000"/>
                          </a:solidFill>
                          <a:effectLst/>
                          <a:latin typeface="Arial" panose="020B0604020202020204" pitchFamily="34" charset="0"/>
                        </a:rPr>
                        <a:t>≥ 0,5 M</a:t>
                      </a:r>
                      <a:r>
                        <a:rPr lang="el-GR" sz="1200" b="0" i="0" u="none" strike="noStrike">
                          <a:solidFill>
                            <a:srgbClr val="000000"/>
                          </a:solidFill>
                          <a:effectLst/>
                          <a:latin typeface="Arial" panose="020B0604020202020204" pitchFamily="34" charset="0"/>
                        </a:rPr>
                        <a:t>Ω</a:t>
                      </a:r>
                    </a:p>
                  </a:txBody>
                  <a:tcPr marL="9525" marR="9525" marT="9525" marB="0" anchor="ctr"/>
                </a:tc>
                <a:tc gridSpan="3">
                  <a:txBody>
                    <a:bodyPr/>
                    <a:lstStyle/>
                    <a:p>
                      <a:pPr algn="l" fontAlgn="ctr"/>
                      <a:r>
                        <a:rPr lang="de-DE" sz="1200" b="0" i="0" u="none" strike="noStrike" dirty="0">
                          <a:solidFill>
                            <a:srgbClr val="000000"/>
                          </a:solidFill>
                          <a:effectLst/>
                          <a:latin typeface="Arial" panose="020B0604020202020204" pitchFamily="34" charset="0"/>
                        </a:rPr>
                        <a:t>≥ 0,25 M</a:t>
                      </a:r>
                      <a:r>
                        <a:rPr lang="el-GR" sz="1200" b="0" i="0" u="none" strike="noStrike" dirty="0">
                          <a:solidFill>
                            <a:srgbClr val="000000"/>
                          </a:solidFill>
                          <a:effectLst/>
                          <a:latin typeface="Arial" panose="020B0604020202020204" pitchFamily="34" charset="0"/>
                        </a:rPr>
                        <a:t>Ω</a:t>
                      </a:r>
                    </a:p>
                  </a:txBody>
                  <a:tcPr marL="9525" marR="9525" marT="9525" marB="0" anchor="ctr"/>
                </a:tc>
                <a:tc hMerge="1">
                  <a:txBody>
                    <a:bodyPr/>
                    <a:lstStyle/>
                    <a:p>
                      <a:endParaRPr lang="de-DE"/>
                    </a:p>
                  </a:txBody>
                  <a:tcPr/>
                </a:tc>
                <a:tc hMerge="1">
                  <a:txBody>
                    <a:bodyPr/>
                    <a:lstStyle/>
                    <a:p>
                      <a:endParaRPr lang="de-DE" dirty="0"/>
                    </a:p>
                  </a:txBody>
                  <a:tcPr/>
                </a:tc>
                <a:extLst>
                  <a:ext uri="{0D108BD9-81ED-4DB2-BD59-A6C34878D82A}">
                    <a16:rowId xmlns:a16="http://schemas.microsoft.com/office/drawing/2014/main" val="1597597168"/>
                  </a:ext>
                </a:extLst>
              </a:tr>
            </a:tbl>
          </a:graphicData>
        </a:graphic>
      </p:graphicFrame>
      <p:sp>
        <p:nvSpPr>
          <p:cNvPr id="2" name="Titel 1">
            <a:extLst>
              <a:ext uri="{FF2B5EF4-FFF2-40B4-BE49-F238E27FC236}">
                <a16:creationId xmlns:a16="http://schemas.microsoft.com/office/drawing/2014/main" id="{E4E5E0CD-14EC-E739-66C1-D29CCE8323D1}"/>
              </a:ext>
            </a:extLst>
          </p:cNvPr>
          <p:cNvSpPr>
            <a:spLocks noGrp="1"/>
          </p:cNvSpPr>
          <p:nvPr>
            <p:ph type="title"/>
          </p:nvPr>
        </p:nvSpPr>
        <p:spPr/>
        <p:txBody>
          <a:bodyPr/>
          <a:lstStyle/>
          <a:p>
            <a:r>
              <a:rPr lang="de-DE" dirty="0"/>
              <a:t>Isolationswiderstand</a:t>
            </a:r>
          </a:p>
        </p:txBody>
      </p:sp>
    </p:spTree>
    <p:extLst>
      <p:ext uri="{BB962C8B-B14F-4D97-AF65-F5344CB8AC3E}">
        <p14:creationId xmlns:p14="http://schemas.microsoft.com/office/powerpoint/2010/main" val="2424203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D9B0740-52AC-7FBD-CD25-481792093486}"/>
              </a:ext>
            </a:extLst>
          </p:cNvPr>
          <p:cNvSpPr>
            <a:spLocks noGrp="1"/>
          </p:cNvSpPr>
          <p:nvPr>
            <p:ph type="sldNum" sz="quarter" idx="12"/>
          </p:nvPr>
        </p:nvSpPr>
        <p:spPr/>
        <p:txBody>
          <a:bodyPr>
            <a:normAutofit lnSpcReduction="10000"/>
          </a:bodyPr>
          <a:lstStyle/>
          <a:p>
            <a:fld id="{F0C94032-CD4C-4C25-B0C2-CEC720522D92}" type="slidenum">
              <a:rPr lang="en-US" smtClean="0"/>
              <a:pPr/>
              <a:t>47</a:t>
            </a:fld>
            <a:endParaRPr lang="en-US" dirty="0"/>
          </a:p>
        </p:txBody>
      </p:sp>
      <p:sp>
        <p:nvSpPr>
          <p:cNvPr id="3" name="Inhaltsplatzhalter 2">
            <a:extLst>
              <a:ext uri="{FF2B5EF4-FFF2-40B4-BE49-F238E27FC236}">
                <a16:creationId xmlns:a16="http://schemas.microsoft.com/office/drawing/2014/main" id="{96A1A7DA-68BD-B4C3-5822-89899C90ACDF}"/>
              </a:ext>
            </a:extLst>
          </p:cNvPr>
          <p:cNvSpPr>
            <a:spLocks noGrp="1"/>
          </p:cNvSpPr>
          <p:nvPr>
            <p:ph sz="quarter" idx="1"/>
          </p:nvPr>
        </p:nvSpPr>
        <p:spPr/>
        <p:txBody>
          <a:bodyPr/>
          <a:lstStyle/>
          <a:p>
            <a:r>
              <a:rPr lang="de-DE" dirty="0"/>
              <a:t>Es ist notwendig, den Isolationswiderstand zwischen allen aktiven Leitern (L1, L2, L3 und N) und dem Schutzleiter zu messen. </a:t>
            </a:r>
          </a:p>
          <a:p>
            <a:endParaRPr lang="de-DE" dirty="0"/>
          </a:p>
          <a:p>
            <a:r>
              <a:rPr lang="de-DE" dirty="0"/>
              <a:t>Um Schäden an den angeschlossenen Geräten zu vermeiden und die Messung zu vereinfachen, können die aktiven Leiter vor der Messung untereinander verbunden und dann gegen Erde/Schutzleiter gemessen werden.</a:t>
            </a:r>
          </a:p>
        </p:txBody>
      </p:sp>
      <p:pic>
        <p:nvPicPr>
          <p:cNvPr id="9" name="Inhaltsplatzhalter 9">
            <a:extLst>
              <a:ext uri="{FF2B5EF4-FFF2-40B4-BE49-F238E27FC236}">
                <a16:creationId xmlns:a16="http://schemas.microsoft.com/office/drawing/2014/main" id="{F4D4EF98-DBA8-1277-23E9-F47908A5FCB6}"/>
              </a:ext>
            </a:extLst>
          </p:cNvPr>
          <p:cNvPicPr>
            <a:picLocks noGrp="1" noChangeAspect="1"/>
          </p:cNvPicPr>
          <p:nvPr>
            <p:ph sz="quarter" idx="13"/>
          </p:nvPr>
        </p:nvPicPr>
        <p:blipFill>
          <a:blip r:embed="rId2"/>
          <a:stretch>
            <a:fillRect/>
          </a:stretch>
        </p:blipFill>
        <p:spPr>
          <a:xfrm>
            <a:off x="8088078" y="1763713"/>
            <a:ext cx="3532656" cy="4957762"/>
          </a:xfrm>
          <a:prstGeom prst="rect">
            <a:avLst/>
          </a:prstGeom>
        </p:spPr>
      </p:pic>
      <p:sp>
        <p:nvSpPr>
          <p:cNvPr id="5" name="Titel 4">
            <a:extLst>
              <a:ext uri="{FF2B5EF4-FFF2-40B4-BE49-F238E27FC236}">
                <a16:creationId xmlns:a16="http://schemas.microsoft.com/office/drawing/2014/main" id="{286FA489-86D8-9473-26D1-4DF329C7183E}"/>
              </a:ext>
            </a:extLst>
          </p:cNvPr>
          <p:cNvSpPr>
            <a:spLocks noGrp="1"/>
          </p:cNvSpPr>
          <p:nvPr>
            <p:ph type="title"/>
          </p:nvPr>
        </p:nvSpPr>
        <p:spPr/>
        <p:txBody>
          <a:bodyPr/>
          <a:lstStyle/>
          <a:p>
            <a:r>
              <a:rPr lang="de-DE" dirty="0"/>
              <a:t>Isolationswiderstand</a:t>
            </a:r>
          </a:p>
        </p:txBody>
      </p:sp>
      <p:sp>
        <p:nvSpPr>
          <p:cNvPr id="7" name="Textfeld 6">
            <a:extLst>
              <a:ext uri="{FF2B5EF4-FFF2-40B4-BE49-F238E27FC236}">
                <a16:creationId xmlns:a16="http://schemas.microsoft.com/office/drawing/2014/main" id="{0BE6CE6E-6C36-9406-74D0-FABD72ED32EC}"/>
              </a:ext>
            </a:extLst>
          </p:cNvPr>
          <p:cNvSpPr txBox="1"/>
          <p:nvPr/>
        </p:nvSpPr>
        <p:spPr>
          <a:xfrm>
            <a:off x="9923462" y="6777338"/>
            <a:ext cx="1784527" cy="461665"/>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a:p>
            <a:pPr algn="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07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BD7738B-86A9-2481-CCA0-8418B7DB88D4}"/>
              </a:ext>
            </a:extLst>
          </p:cNvPr>
          <p:cNvSpPr>
            <a:spLocks noGrp="1"/>
          </p:cNvSpPr>
          <p:nvPr>
            <p:ph type="sldNum" sz="quarter" idx="12"/>
          </p:nvPr>
        </p:nvSpPr>
        <p:spPr/>
        <p:txBody>
          <a:bodyPr>
            <a:normAutofit lnSpcReduction="10000"/>
          </a:bodyPr>
          <a:lstStyle/>
          <a:p>
            <a:fld id="{F0C94032-CD4C-4C25-B0C2-CEC720522D92}" type="slidenum">
              <a:rPr lang="en-US" smtClean="0"/>
              <a:pPr/>
              <a:t>48</a:t>
            </a:fld>
            <a:endParaRPr lang="en-US" dirty="0"/>
          </a:p>
        </p:txBody>
      </p:sp>
      <p:sp>
        <p:nvSpPr>
          <p:cNvPr id="3" name="Inhaltsplatzhalter 2">
            <a:extLst>
              <a:ext uri="{FF2B5EF4-FFF2-40B4-BE49-F238E27FC236}">
                <a16:creationId xmlns:a16="http://schemas.microsoft.com/office/drawing/2014/main" id="{C19EC99C-C0CB-A473-88CE-15B38530F072}"/>
              </a:ext>
            </a:extLst>
          </p:cNvPr>
          <p:cNvSpPr>
            <a:spLocks noGrp="1"/>
          </p:cNvSpPr>
          <p:nvPr>
            <p:ph sz="quarter" idx="1"/>
          </p:nvPr>
        </p:nvSpPr>
        <p:spPr/>
        <p:txBody>
          <a:bodyPr>
            <a:normAutofit/>
          </a:bodyPr>
          <a:lstStyle/>
          <a:p>
            <a:r>
              <a:rPr lang="de-DE" dirty="0"/>
              <a:t>Obwohl der Rechtsdrehfeldsinn im Allgemeinen bereits im Rahmen der Erstprüfung nachgewiesen wurde, sollte im Zuge der Wiederholungsprüfungen das Rechtsdrehfeld an Drehstrom-Steckvorrichtungen überprüft werden.</a:t>
            </a:r>
          </a:p>
          <a:p>
            <a:r>
              <a:rPr lang="de-DE" dirty="0"/>
              <a:t> Die gleichzeitige Kontaktierung mit Prüfspitzen stellt oft eine </a:t>
            </a:r>
            <a:r>
              <a:rPr lang="de-DE" dirty="0" err="1"/>
              <a:t>Geafhr</a:t>
            </a:r>
            <a:r>
              <a:rPr lang="de-DE" dirty="0"/>
              <a:t> dar. Daher wird die Verwendung von Messadaptern oder speziellen Prüfspitzen empfohlen.</a:t>
            </a:r>
          </a:p>
        </p:txBody>
      </p:sp>
      <p:sp>
        <p:nvSpPr>
          <p:cNvPr id="13" name="Inhaltsplatzhalter 12">
            <a:extLst>
              <a:ext uri="{FF2B5EF4-FFF2-40B4-BE49-F238E27FC236}">
                <a16:creationId xmlns:a16="http://schemas.microsoft.com/office/drawing/2014/main" id="{CF5D652F-BC42-B799-5039-5C4AF26188D3}"/>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41308756-7EDF-1629-5DD5-E1581868F7DC}"/>
              </a:ext>
            </a:extLst>
          </p:cNvPr>
          <p:cNvSpPr>
            <a:spLocks noGrp="1"/>
          </p:cNvSpPr>
          <p:nvPr>
            <p:ph type="title"/>
          </p:nvPr>
        </p:nvSpPr>
        <p:spPr/>
        <p:txBody>
          <a:bodyPr/>
          <a:lstStyle/>
          <a:p>
            <a:r>
              <a:rPr lang="de-DE" dirty="0"/>
              <a:t>Drehfeldmessung</a:t>
            </a:r>
          </a:p>
        </p:txBody>
      </p:sp>
      <p:sp>
        <p:nvSpPr>
          <p:cNvPr id="6" name="Textfeld 5">
            <a:extLst>
              <a:ext uri="{FF2B5EF4-FFF2-40B4-BE49-F238E27FC236}">
                <a16:creationId xmlns:a16="http://schemas.microsoft.com/office/drawing/2014/main" id="{813A24E4-4A9B-6003-A3CF-9D76A30F0EEA}"/>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grpSp>
        <p:nvGrpSpPr>
          <p:cNvPr id="10" name="Gruppieren 9">
            <a:extLst>
              <a:ext uri="{FF2B5EF4-FFF2-40B4-BE49-F238E27FC236}">
                <a16:creationId xmlns:a16="http://schemas.microsoft.com/office/drawing/2014/main" id="{072DEA61-A968-0113-FC25-A1AC672E5EF6}"/>
              </a:ext>
            </a:extLst>
          </p:cNvPr>
          <p:cNvGrpSpPr/>
          <p:nvPr/>
        </p:nvGrpSpPr>
        <p:grpSpPr>
          <a:xfrm>
            <a:off x="10307369" y="4225844"/>
            <a:ext cx="1858776" cy="1891800"/>
            <a:chOff x="7349509" y="3914464"/>
            <a:chExt cx="2625969" cy="2750342"/>
          </a:xfrm>
        </p:grpSpPr>
        <p:pic>
          <p:nvPicPr>
            <p:cNvPr id="11" name="Picture 9">
              <a:extLst>
                <a:ext uri="{FF2B5EF4-FFF2-40B4-BE49-F238E27FC236}">
                  <a16:creationId xmlns:a16="http://schemas.microsoft.com/office/drawing/2014/main" id="{50394F47-E998-5B51-6A4A-906B04C725A7}"/>
                </a:ext>
              </a:extLst>
            </p:cNvPr>
            <p:cNvPicPr>
              <a:picLocks noChangeAspect="1" noChangeArrowheads="1"/>
            </p:cNvPicPr>
            <p:nvPr/>
          </p:nvPicPr>
          <p:blipFill>
            <a:blip r:embed="rId2"/>
            <a:srcRect/>
            <a:stretch>
              <a:fillRect/>
            </a:stretch>
          </p:blipFill>
          <p:spPr bwMode="auto">
            <a:xfrm>
              <a:off x="7442619" y="3914464"/>
              <a:ext cx="2186411" cy="2279649"/>
            </a:xfrm>
            <a:prstGeom prst="rect">
              <a:avLst/>
            </a:prstGeom>
            <a:noFill/>
            <a:ln w="9525">
              <a:noFill/>
              <a:miter lim="800000"/>
              <a:headEnd/>
              <a:tailEnd/>
            </a:ln>
          </p:spPr>
        </p:pic>
        <p:sp>
          <p:nvSpPr>
            <p:cNvPr id="12" name="Textfeld 11">
              <a:extLst>
                <a:ext uri="{FF2B5EF4-FFF2-40B4-BE49-F238E27FC236}">
                  <a16:creationId xmlns:a16="http://schemas.microsoft.com/office/drawing/2014/main" id="{71484BD3-5B35-DEA6-FAEF-592789602872}"/>
                </a:ext>
              </a:extLst>
            </p:cNvPr>
            <p:cNvSpPr txBox="1"/>
            <p:nvPr/>
          </p:nvSpPr>
          <p:spPr>
            <a:xfrm>
              <a:off x="7349509" y="6314835"/>
              <a:ext cx="2625969" cy="349971"/>
            </a:xfrm>
            <a:prstGeom prst="rect">
              <a:avLst/>
            </a:prstGeom>
            <a:noFill/>
          </p:spPr>
          <p:txBody>
            <a:bodyPr wrap="square" rtlCol="0">
              <a:spAutoFit/>
            </a:bodyPr>
            <a:lstStyle/>
            <a:p>
              <a:pPr algn="ctr">
                <a:lnSpc>
                  <a:spcPct val="100000"/>
                </a:lnSpc>
                <a:spcBef>
                  <a:spcPct val="20000"/>
                </a:spcBef>
              </a:pPr>
              <a:r>
                <a:rPr lang="de-DE" sz="1500" dirty="0">
                  <a:latin typeface="Arial" panose="020B0604020202020204" pitchFamily="34" charset="0"/>
                  <a:cs typeface="Arial" panose="020B0604020202020204" pitchFamily="34" charset="0"/>
                </a:rPr>
                <a:t>Von der Dose ausgehend</a:t>
              </a:r>
            </a:p>
          </p:txBody>
        </p:sp>
      </p:grpSp>
      <p:grpSp>
        <p:nvGrpSpPr>
          <p:cNvPr id="7" name="Gruppieren 6">
            <a:extLst>
              <a:ext uri="{FF2B5EF4-FFF2-40B4-BE49-F238E27FC236}">
                <a16:creationId xmlns:a16="http://schemas.microsoft.com/office/drawing/2014/main" id="{75136268-69F1-D2C5-97F3-DB6D094D9834}"/>
              </a:ext>
            </a:extLst>
          </p:cNvPr>
          <p:cNvGrpSpPr/>
          <p:nvPr/>
        </p:nvGrpSpPr>
        <p:grpSpPr>
          <a:xfrm>
            <a:off x="7621189" y="2443426"/>
            <a:ext cx="4605274" cy="2131586"/>
            <a:chOff x="885997" y="2160451"/>
            <a:chExt cx="6241903" cy="2981758"/>
          </a:xfrm>
        </p:grpSpPr>
        <p:grpSp>
          <p:nvGrpSpPr>
            <p:cNvPr id="106" name="Group 2">
              <a:extLst>
                <a:ext uri="{FF2B5EF4-FFF2-40B4-BE49-F238E27FC236}">
                  <a16:creationId xmlns:a16="http://schemas.microsoft.com/office/drawing/2014/main" id="{B97870B1-C41D-C1B2-4F5E-A8548A4EEA04}"/>
                </a:ext>
              </a:extLst>
            </p:cNvPr>
            <p:cNvGrpSpPr>
              <a:grpSpLocks/>
            </p:cNvGrpSpPr>
            <p:nvPr/>
          </p:nvGrpSpPr>
          <p:grpSpPr bwMode="auto">
            <a:xfrm>
              <a:off x="1058887" y="3249476"/>
              <a:ext cx="5643563" cy="130175"/>
              <a:chOff x="714375" y="3165475"/>
              <a:chExt cx="5643563" cy="130175"/>
            </a:xfrm>
          </p:grpSpPr>
          <p:sp>
            <p:nvSpPr>
              <p:cNvPr id="197" name="Line 3">
                <a:extLst>
                  <a:ext uri="{FF2B5EF4-FFF2-40B4-BE49-F238E27FC236}">
                    <a16:creationId xmlns:a16="http://schemas.microsoft.com/office/drawing/2014/main" id="{9B6DDA70-4331-0D07-17CF-35484293001F}"/>
                  </a:ext>
                </a:extLst>
              </p:cNvPr>
              <p:cNvSpPr>
                <a:spLocks noChangeShapeType="1"/>
              </p:cNvSpPr>
              <p:nvPr/>
            </p:nvSpPr>
            <p:spPr bwMode="auto">
              <a:xfrm>
                <a:off x="4992" y="2693"/>
                <a:ext cx="764" cy="0"/>
              </a:xfrm>
              <a:prstGeom prst="line">
                <a:avLst/>
              </a:prstGeom>
              <a:noFill/>
              <a:ln w="9525">
                <a:solidFill>
                  <a:srgbClr val="FFFF00"/>
                </a:solidFill>
                <a:round/>
                <a:headEnd/>
                <a:tailEnd/>
              </a:ln>
            </p:spPr>
            <p:txBody>
              <a:bodyPr wrap="none" anchor="ctr"/>
              <a:lstStyle/>
              <a:p>
                <a:pPr>
                  <a:lnSpc>
                    <a:spcPct val="100000"/>
                  </a:lnSpc>
                </a:pPr>
                <a:endParaRPr lang="de-DE" dirty="0">
                  <a:latin typeface="+mj-lt"/>
                </a:endParaRPr>
              </a:p>
            </p:txBody>
          </p:sp>
          <p:sp>
            <p:nvSpPr>
              <p:cNvPr id="198" name="Line 4">
                <a:extLst>
                  <a:ext uri="{FF2B5EF4-FFF2-40B4-BE49-F238E27FC236}">
                    <a16:creationId xmlns:a16="http://schemas.microsoft.com/office/drawing/2014/main" id="{DD74A634-49D1-55F3-348E-C1EE3CFF89A8}"/>
                  </a:ext>
                </a:extLst>
              </p:cNvPr>
              <p:cNvSpPr>
                <a:spLocks noChangeShapeType="1"/>
              </p:cNvSpPr>
              <p:nvPr/>
            </p:nvSpPr>
            <p:spPr bwMode="auto">
              <a:xfrm>
                <a:off x="4992" y="2693"/>
                <a:ext cx="768" cy="0"/>
              </a:xfrm>
              <a:prstGeom prst="line">
                <a:avLst/>
              </a:prstGeom>
              <a:noFill/>
              <a:ln w="9525">
                <a:solidFill>
                  <a:srgbClr val="00CC00"/>
                </a:solidFill>
                <a:prstDash val="dash"/>
                <a:round/>
                <a:headEnd/>
                <a:tailEnd/>
              </a:ln>
            </p:spPr>
            <p:txBody>
              <a:bodyPr wrap="none" anchor="ctr"/>
              <a:lstStyle/>
              <a:p>
                <a:pPr>
                  <a:lnSpc>
                    <a:spcPct val="100000"/>
                  </a:lnSpc>
                </a:pPr>
                <a:endParaRPr lang="de-DE" dirty="0">
                  <a:latin typeface="+mj-lt"/>
                </a:endParaRPr>
              </a:p>
            </p:txBody>
          </p:sp>
        </p:grpSp>
        <p:grpSp>
          <p:nvGrpSpPr>
            <p:cNvPr id="107" name="Group 8">
              <a:extLst>
                <a:ext uri="{FF2B5EF4-FFF2-40B4-BE49-F238E27FC236}">
                  <a16:creationId xmlns:a16="http://schemas.microsoft.com/office/drawing/2014/main" id="{21408298-5097-0226-E5B9-9BB2AB6328CF}"/>
                </a:ext>
              </a:extLst>
            </p:cNvPr>
            <p:cNvGrpSpPr>
              <a:grpSpLocks/>
            </p:cNvGrpSpPr>
            <p:nvPr/>
          </p:nvGrpSpPr>
          <p:grpSpPr bwMode="auto">
            <a:xfrm>
              <a:off x="2611462" y="3414576"/>
              <a:ext cx="3486150" cy="1106488"/>
              <a:chOff x="21" y="0"/>
              <a:chExt cx="19979" cy="19998"/>
            </a:xfrm>
          </p:grpSpPr>
          <p:sp>
            <p:nvSpPr>
              <p:cNvPr id="194" name="Arc 9">
                <a:extLst>
                  <a:ext uri="{FF2B5EF4-FFF2-40B4-BE49-F238E27FC236}">
                    <a16:creationId xmlns:a16="http://schemas.microsoft.com/office/drawing/2014/main" id="{4F25DCAB-B50E-136A-3A60-398BE324E9B5}"/>
                  </a:ext>
                </a:extLst>
              </p:cNvPr>
              <p:cNvSpPr>
                <a:spLocks/>
              </p:cNvSpPr>
              <p:nvPr/>
            </p:nvSpPr>
            <p:spPr bwMode="auto">
              <a:xfrm flipV="1">
                <a:off x="19409" y="0"/>
                <a:ext cx="591" cy="89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p:spPr>
            <p:txBody>
              <a:bodyPr/>
              <a:lstStyle/>
              <a:p>
                <a:pPr>
                  <a:lnSpc>
                    <a:spcPct val="100000"/>
                  </a:lnSpc>
                </a:pPr>
                <a:endParaRPr lang="de-DE" dirty="0">
                  <a:latin typeface="+mj-lt"/>
                </a:endParaRPr>
              </a:p>
            </p:txBody>
          </p:sp>
          <p:sp>
            <p:nvSpPr>
              <p:cNvPr id="195" name="Arc 10">
                <a:extLst>
                  <a:ext uri="{FF2B5EF4-FFF2-40B4-BE49-F238E27FC236}">
                    <a16:creationId xmlns:a16="http://schemas.microsoft.com/office/drawing/2014/main" id="{FB71C730-821C-FDF8-2FFC-8DE4328EA92E}"/>
                  </a:ext>
                </a:extLst>
              </p:cNvPr>
              <p:cNvSpPr>
                <a:spLocks/>
              </p:cNvSpPr>
              <p:nvPr/>
            </p:nvSpPr>
            <p:spPr bwMode="auto">
              <a:xfrm flipV="1">
                <a:off x="21" y="2675"/>
                <a:ext cx="17627" cy="17323"/>
              </a:xfrm>
              <a:custGeom>
                <a:avLst/>
                <a:gdLst>
                  <a:gd name="T0" fmla="*/ 0 w 21600"/>
                  <a:gd name="T1" fmla="*/ 0 h 21600"/>
                  <a:gd name="T2" fmla="*/ 3467 w 21600"/>
                  <a:gd name="T3" fmla="*/ 2965 h 21600"/>
                  <a:gd name="T4" fmla="*/ 0 w 21600"/>
                  <a:gd name="T5" fmla="*/ 296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p:spPr>
            <p:txBody>
              <a:bodyPr/>
              <a:lstStyle/>
              <a:p>
                <a:pPr>
                  <a:lnSpc>
                    <a:spcPct val="100000"/>
                  </a:lnSpc>
                </a:pPr>
                <a:endParaRPr lang="de-DE" dirty="0">
                  <a:latin typeface="+mj-lt"/>
                </a:endParaRPr>
              </a:p>
            </p:txBody>
          </p:sp>
          <p:sp>
            <p:nvSpPr>
              <p:cNvPr id="196" name="Arc 11">
                <a:extLst>
                  <a:ext uri="{FF2B5EF4-FFF2-40B4-BE49-F238E27FC236}">
                    <a16:creationId xmlns:a16="http://schemas.microsoft.com/office/drawing/2014/main" id="{69E8B8F5-15AC-B2E0-C8D5-831487732724}"/>
                  </a:ext>
                </a:extLst>
              </p:cNvPr>
              <p:cNvSpPr>
                <a:spLocks/>
              </p:cNvSpPr>
              <p:nvPr/>
            </p:nvSpPr>
            <p:spPr bwMode="auto">
              <a:xfrm flipH="1">
                <a:off x="17645" y="883"/>
                <a:ext cx="1764" cy="178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1"/>
                </a:solidFill>
                <a:round/>
                <a:headEnd/>
                <a:tailEnd/>
              </a:ln>
            </p:spPr>
            <p:txBody>
              <a:bodyPr/>
              <a:lstStyle/>
              <a:p>
                <a:pPr>
                  <a:lnSpc>
                    <a:spcPct val="100000"/>
                  </a:lnSpc>
                </a:pPr>
                <a:endParaRPr lang="de-DE" dirty="0">
                  <a:latin typeface="+mj-lt"/>
                </a:endParaRPr>
              </a:p>
            </p:txBody>
          </p:sp>
        </p:grpSp>
        <p:grpSp>
          <p:nvGrpSpPr>
            <p:cNvPr id="108" name="Group 12">
              <a:extLst>
                <a:ext uri="{FF2B5EF4-FFF2-40B4-BE49-F238E27FC236}">
                  <a16:creationId xmlns:a16="http://schemas.microsoft.com/office/drawing/2014/main" id="{095508D7-5DB9-830B-143E-52E86D3DB116}"/>
                </a:ext>
              </a:extLst>
            </p:cNvPr>
            <p:cNvGrpSpPr>
              <a:grpSpLocks/>
            </p:cNvGrpSpPr>
            <p:nvPr/>
          </p:nvGrpSpPr>
          <p:grpSpPr bwMode="auto">
            <a:xfrm>
              <a:off x="2590825" y="2757351"/>
              <a:ext cx="2187575" cy="1766888"/>
              <a:chOff x="-10" y="0"/>
              <a:chExt cx="20010" cy="20011"/>
            </a:xfrm>
          </p:grpSpPr>
          <p:sp>
            <p:nvSpPr>
              <p:cNvPr id="191" name="Arc 13">
                <a:extLst>
                  <a:ext uri="{FF2B5EF4-FFF2-40B4-BE49-F238E27FC236}">
                    <a16:creationId xmlns:a16="http://schemas.microsoft.com/office/drawing/2014/main" id="{658B1A2C-2AC8-9EA0-3CA2-6545CFB288FE}"/>
                  </a:ext>
                </a:extLst>
              </p:cNvPr>
              <p:cNvSpPr>
                <a:spLocks/>
              </p:cNvSpPr>
              <p:nvPr/>
            </p:nvSpPr>
            <p:spPr bwMode="auto">
              <a:xfrm flipV="1">
                <a:off x="19396" y="0"/>
                <a:ext cx="604" cy="899"/>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p:spPr>
            <p:txBody>
              <a:bodyPr/>
              <a:lstStyle/>
              <a:p>
                <a:pPr>
                  <a:lnSpc>
                    <a:spcPct val="100000"/>
                  </a:lnSpc>
                </a:pPr>
                <a:endParaRPr lang="de-DE" dirty="0">
                  <a:latin typeface="+mj-lt"/>
                </a:endParaRPr>
              </a:p>
            </p:txBody>
          </p:sp>
          <p:sp>
            <p:nvSpPr>
              <p:cNvPr id="192" name="Arc 14">
                <a:extLst>
                  <a:ext uri="{FF2B5EF4-FFF2-40B4-BE49-F238E27FC236}">
                    <a16:creationId xmlns:a16="http://schemas.microsoft.com/office/drawing/2014/main" id="{68A4189E-A3AC-1E2A-657B-A59381A8FA3E}"/>
                  </a:ext>
                </a:extLst>
              </p:cNvPr>
              <p:cNvSpPr>
                <a:spLocks/>
              </p:cNvSpPr>
              <p:nvPr/>
            </p:nvSpPr>
            <p:spPr bwMode="auto">
              <a:xfrm flipV="1">
                <a:off x="-10" y="2675"/>
                <a:ext cx="17658" cy="17336"/>
              </a:xfrm>
              <a:custGeom>
                <a:avLst/>
                <a:gdLst>
                  <a:gd name="T0" fmla="*/ 0 w 21600"/>
                  <a:gd name="T1" fmla="*/ 0 h 21600"/>
                  <a:gd name="T2" fmla="*/ 3522 w 21600"/>
                  <a:gd name="T3" fmla="*/ 2985 h 21600"/>
                  <a:gd name="T4" fmla="*/ 0 w 21600"/>
                  <a:gd name="T5" fmla="*/ 2985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p:spPr>
            <p:txBody>
              <a:bodyPr/>
              <a:lstStyle/>
              <a:p>
                <a:pPr>
                  <a:lnSpc>
                    <a:spcPct val="100000"/>
                  </a:lnSpc>
                </a:pPr>
                <a:endParaRPr lang="de-DE" dirty="0">
                  <a:latin typeface="+mj-lt"/>
                </a:endParaRPr>
              </a:p>
            </p:txBody>
          </p:sp>
          <p:sp>
            <p:nvSpPr>
              <p:cNvPr id="193" name="Arc 15">
                <a:extLst>
                  <a:ext uri="{FF2B5EF4-FFF2-40B4-BE49-F238E27FC236}">
                    <a16:creationId xmlns:a16="http://schemas.microsoft.com/office/drawing/2014/main" id="{E92DD4C9-B5BB-9229-C15C-BDFCC52D2839}"/>
                  </a:ext>
                </a:extLst>
              </p:cNvPr>
              <p:cNvSpPr>
                <a:spLocks/>
              </p:cNvSpPr>
              <p:nvPr/>
            </p:nvSpPr>
            <p:spPr bwMode="auto">
              <a:xfrm flipH="1">
                <a:off x="17629" y="891"/>
                <a:ext cx="1773" cy="178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tx1"/>
                </a:solidFill>
                <a:round/>
                <a:headEnd/>
                <a:tailEnd/>
              </a:ln>
            </p:spPr>
            <p:txBody>
              <a:bodyPr/>
              <a:lstStyle/>
              <a:p>
                <a:pPr>
                  <a:lnSpc>
                    <a:spcPct val="100000"/>
                  </a:lnSpc>
                </a:pPr>
                <a:endParaRPr lang="de-DE" dirty="0">
                  <a:latin typeface="+mj-lt"/>
                </a:endParaRPr>
              </a:p>
            </p:txBody>
          </p:sp>
        </p:grpSp>
        <p:grpSp>
          <p:nvGrpSpPr>
            <p:cNvPr id="109" name="Group 16">
              <a:extLst>
                <a:ext uri="{FF2B5EF4-FFF2-40B4-BE49-F238E27FC236}">
                  <a16:creationId xmlns:a16="http://schemas.microsoft.com/office/drawing/2014/main" id="{F039540D-B053-E885-24B9-1544ED353E64}"/>
                </a:ext>
              </a:extLst>
            </p:cNvPr>
            <p:cNvGrpSpPr>
              <a:grpSpLocks/>
            </p:cNvGrpSpPr>
            <p:nvPr/>
          </p:nvGrpSpPr>
          <p:grpSpPr bwMode="auto">
            <a:xfrm>
              <a:off x="2590825" y="3076439"/>
              <a:ext cx="2855912" cy="1447800"/>
              <a:chOff x="8" y="0"/>
              <a:chExt cx="19992" cy="20006"/>
            </a:xfrm>
          </p:grpSpPr>
          <p:sp>
            <p:nvSpPr>
              <p:cNvPr id="188" name="Arc 17">
                <a:extLst>
                  <a:ext uri="{FF2B5EF4-FFF2-40B4-BE49-F238E27FC236}">
                    <a16:creationId xmlns:a16="http://schemas.microsoft.com/office/drawing/2014/main" id="{4BAB2917-553C-8D53-FDBA-4A1B22519483}"/>
                  </a:ext>
                </a:extLst>
              </p:cNvPr>
              <p:cNvSpPr>
                <a:spLocks/>
              </p:cNvSpPr>
              <p:nvPr/>
            </p:nvSpPr>
            <p:spPr bwMode="auto">
              <a:xfrm flipV="1">
                <a:off x="19404" y="0"/>
                <a:ext cx="596" cy="895"/>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p:spPr>
            <p:txBody>
              <a:bodyPr/>
              <a:lstStyle/>
              <a:p>
                <a:pPr>
                  <a:lnSpc>
                    <a:spcPct val="100000"/>
                  </a:lnSpc>
                </a:pPr>
                <a:endParaRPr lang="de-DE" dirty="0">
                  <a:latin typeface="+mj-lt"/>
                </a:endParaRPr>
              </a:p>
            </p:txBody>
          </p:sp>
          <p:sp>
            <p:nvSpPr>
              <p:cNvPr id="189" name="Arc 18">
                <a:extLst>
                  <a:ext uri="{FF2B5EF4-FFF2-40B4-BE49-F238E27FC236}">
                    <a16:creationId xmlns:a16="http://schemas.microsoft.com/office/drawing/2014/main" id="{97428F88-CB63-7899-7422-42D8901BDDD1}"/>
                  </a:ext>
                </a:extLst>
              </p:cNvPr>
              <p:cNvSpPr>
                <a:spLocks/>
              </p:cNvSpPr>
              <p:nvPr/>
            </p:nvSpPr>
            <p:spPr bwMode="auto">
              <a:xfrm flipV="1">
                <a:off x="8" y="2675"/>
                <a:ext cx="17636" cy="17331"/>
              </a:xfrm>
              <a:custGeom>
                <a:avLst/>
                <a:gdLst>
                  <a:gd name="T0" fmla="*/ 0 w 21600"/>
                  <a:gd name="T1" fmla="*/ 0 h 21600"/>
                  <a:gd name="T2" fmla="*/ 3483 w 21600"/>
                  <a:gd name="T3" fmla="*/ 2978 h 21600"/>
                  <a:gd name="T4" fmla="*/ 0 w 21600"/>
                  <a:gd name="T5" fmla="*/ 297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p:spPr>
            <p:txBody>
              <a:bodyPr/>
              <a:lstStyle/>
              <a:p>
                <a:pPr>
                  <a:lnSpc>
                    <a:spcPct val="100000"/>
                  </a:lnSpc>
                </a:pPr>
                <a:endParaRPr lang="de-DE" dirty="0">
                  <a:latin typeface="+mj-lt"/>
                </a:endParaRPr>
              </a:p>
            </p:txBody>
          </p:sp>
          <p:sp>
            <p:nvSpPr>
              <p:cNvPr id="190" name="Arc 19">
                <a:extLst>
                  <a:ext uri="{FF2B5EF4-FFF2-40B4-BE49-F238E27FC236}">
                    <a16:creationId xmlns:a16="http://schemas.microsoft.com/office/drawing/2014/main" id="{114DD3C6-CF2F-2A9F-C1A4-1515152A6F2E}"/>
                  </a:ext>
                </a:extLst>
              </p:cNvPr>
              <p:cNvSpPr>
                <a:spLocks/>
              </p:cNvSpPr>
              <p:nvPr/>
            </p:nvSpPr>
            <p:spPr bwMode="auto">
              <a:xfrm flipH="1">
                <a:off x="17644" y="885"/>
                <a:ext cx="1771" cy="179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a:solidFill>
                  <a:schemeClr val="accent2"/>
                </a:solidFill>
                <a:round/>
                <a:headEnd/>
                <a:tailEnd/>
              </a:ln>
            </p:spPr>
            <p:txBody>
              <a:bodyPr/>
              <a:lstStyle/>
              <a:p>
                <a:pPr>
                  <a:lnSpc>
                    <a:spcPct val="100000"/>
                  </a:lnSpc>
                </a:pPr>
                <a:endParaRPr lang="de-DE" dirty="0">
                  <a:latin typeface="+mj-lt"/>
                </a:endParaRPr>
              </a:p>
            </p:txBody>
          </p:sp>
        </p:grpSp>
        <p:sp>
          <p:nvSpPr>
            <p:cNvPr id="110" name="Rectangle 20">
              <a:extLst>
                <a:ext uri="{FF2B5EF4-FFF2-40B4-BE49-F238E27FC236}">
                  <a16:creationId xmlns:a16="http://schemas.microsoft.com/office/drawing/2014/main" id="{35E4BC67-365A-3BC1-5981-D93BE5DA6876}"/>
                </a:ext>
              </a:extLst>
            </p:cNvPr>
            <p:cNvSpPr>
              <a:spLocks noChangeArrowheads="1"/>
            </p:cNvSpPr>
            <p:nvPr/>
          </p:nvSpPr>
          <p:spPr bwMode="auto">
            <a:xfrm>
              <a:off x="6756425" y="2160451"/>
              <a:ext cx="274637" cy="217488"/>
            </a:xfrm>
            <a:prstGeom prst="rect">
              <a:avLst/>
            </a:prstGeom>
            <a:noFill/>
            <a:ln w="9525">
              <a:noFill/>
              <a:miter lim="800000"/>
              <a:headEnd/>
              <a:tailEnd/>
            </a:ln>
          </p:spPr>
          <p:txBody>
            <a:bodyPr lIns="12700" tIns="12700" rIns="12700" bIns="12700"/>
            <a:lstStyle/>
            <a:p>
              <a:pPr>
                <a:lnSpc>
                  <a:spcPct val="100000"/>
                </a:lnSpc>
              </a:pPr>
              <a:r>
                <a:rPr lang="de-DE" sz="1200" dirty="0">
                  <a:latin typeface="+mj-lt"/>
                </a:rPr>
                <a:t>L1</a:t>
              </a:r>
              <a:endParaRPr lang="de-DE" sz="1000" dirty="0">
                <a:latin typeface="+mj-lt"/>
              </a:endParaRPr>
            </a:p>
          </p:txBody>
        </p:sp>
        <p:sp>
          <p:nvSpPr>
            <p:cNvPr id="111" name="Rectangle 21">
              <a:extLst>
                <a:ext uri="{FF2B5EF4-FFF2-40B4-BE49-F238E27FC236}">
                  <a16:creationId xmlns:a16="http://schemas.microsoft.com/office/drawing/2014/main" id="{B92E8A9A-6F0F-1AE5-1499-AF8D39773C1E}"/>
                </a:ext>
              </a:extLst>
            </p:cNvPr>
            <p:cNvSpPr>
              <a:spLocks noChangeArrowheads="1"/>
            </p:cNvSpPr>
            <p:nvPr/>
          </p:nvSpPr>
          <p:spPr bwMode="auto">
            <a:xfrm>
              <a:off x="6756425" y="2485889"/>
              <a:ext cx="312737" cy="182562"/>
            </a:xfrm>
            <a:prstGeom prst="rect">
              <a:avLst/>
            </a:prstGeom>
            <a:noFill/>
            <a:ln w="9525">
              <a:noFill/>
              <a:miter lim="800000"/>
              <a:headEnd/>
              <a:tailEnd/>
            </a:ln>
          </p:spPr>
          <p:txBody>
            <a:bodyPr lIns="12700" tIns="12700" rIns="12700" bIns="12700"/>
            <a:lstStyle/>
            <a:p>
              <a:pPr>
                <a:lnSpc>
                  <a:spcPct val="100000"/>
                </a:lnSpc>
              </a:pPr>
              <a:r>
                <a:rPr lang="de-DE" sz="1200" dirty="0">
                  <a:latin typeface="+mj-lt"/>
                </a:rPr>
                <a:t>L2</a:t>
              </a:r>
            </a:p>
          </p:txBody>
        </p:sp>
        <p:sp>
          <p:nvSpPr>
            <p:cNvPr id="112" name="Rectangle 22">
              <a:extLst>
                <a:ext uri="{FF2B5EF4-FFF2-40B4-BE49-F238E27FC236}">
                  <a16:creationId xmlns:a16="http://schemas.microsoft.com/office/drawing/2014/main" id="{77E2A9FB-DD9E-BB7F-90DE-38DA411375F9}"/>
                </a:ext>
              </a:extLst>
            </p:cNvPr>
            <p:cNvSpPr>
              <a:spLocks noChangeArrowheads="1"/>
            </p:cNvSpPr>
            <p:nvPr/>
          </p:nvSpPr>
          <p:spPr bwMode="auto">
            <a:xfrm>
              <a:off x="6756425" y="2812914"/>
              <a:ext cx="312737" cy="180975"/>
            </a:xfrm>
            <a:prstGeom prst="rect">
              <a:avLst/>
            </a:prstGeom>
            <a:noFill/>
            <a:ln w="9525">
              <a:noFill/>
              <a:miter lim="800000"/>
              <a:headEnd/>
              <a:tailEnd/>
            </a:ln>
          </p:spPr>
          <p:txBody>
            <a:bodyPr lIns="12700" tIns="12700" rIns="12700" bIns="12700"/>
            <a:lstStyle/>
            <a:p>
              <a:pPr>
                <a:lnSpc>
                  <a:spcPct val="100000"/>
                </a:lnSpc>
              </a:pPr>
              <a:r>
                <a:rPr lang="de-DE" sz="1200" dirty="0">
                  <a:latin typeface="+mj-lt"/>
                </a:rPr>
                <a:t>L3</a:t>
              </a:r>
            </a:p>
          </p:txBody>
        </p:sp>
        <p:sp>
          <p:nvSpPr>
            <p:cNvPr id="113" name="Rectangle 23">
              <a:extLst>
                <a:ext uri="{FF2B5EF4-FFF2-40B4-BE49-F238E27FC236}">
                  <a16:creationId xmlns:a16="http://schemas.microsoft.com/office/drawing/2014/main" id="{57684DE0-F582-93DA-888F-27ED31DDAC0B}"/>
                </a:ext>
              </a:extLst>
            </p:cNvPr>
            <p:cNvSpPr>
              <a:spLocks noChangeArrowheads="1"/>
            </p:cNvSpPr>
            <p:nvPr/>
          </p:nvSpPr>
          <p:spPr bwMode="auto">
            <a:xfrm>
              <a:off x="6745312" y="3143114"/>
              <a:ext cx="382588" cy="180975"/>
            </a:xfrm>
            <a:prstGeom prst="rect">
              <a:avLst/>
            </a:prstGeom>
            <a:noFill/>
            <a:ln w="9525">
              <a:noFill/>
              <a:miter lim="800000"/>
              <a:headEnd/>
              <a:tailEnd/>
            </a:ln>
          </p:spPr>
          <p:txBody>
            <a:bodyPr lIns="12700" tIns="12700" rIns="12700" bIns="12700"/>
            <a:lstStyle/>
            <a:p>
              <a:pPr>
                <a:lnSpc>
                  <a:spcPct val="100000"/>
                </a:lnSpc>
              </a:pPr>
              <a:r>
                <a:rPr lang="de-DE" sz="1200" dirty="0">
                  <a:latin typeface="+mj-lt"/>
                </a:rPr>
                <a:t>PEN</a:t>
              </a:r>
              <a:endParaRPr lang="de-DE" sz="1000" dirty="0">
                <a:latin typeface="+mj-lt"/>
              </a:endParaRPr>
            </a:p>
          </p:txBody>
        </p:sp>
        <p:sp>
          <p:nvSpPr>
            <p:cNvPr id="114" name="Rectangle 24">
              <a:extLst>
                <a:ext uri="{FF2B5EF4-FFF2-40B4-BE49-F238E27FC236}">
                  <a16:creationId xmlns:a16="http://schemas.microsoft.com/office/drawing/2014/main" id="{483C0DBB-18B3-47C2-BB16-71A03F1FFEBB}"/>
                </a:ext>
              </a:extLst>
            </p:cNvPr>
            <p:cNvSpPr>
              <a:spLocks noChangeArrowheads="1"/>
            </p:cNvSpPr>
            <p:nvPr/>
          </p:nvSpPr>
          <p:spPr bwMode="auto">
            <a:xfrm>
              <a:off x="2012975" y="2231889"/>
              <a:ext cx="274637" cy="73025"/>
            </a:xfrm>
            <a:prstGeom prst="rect">
              <a:avLst/>
            </a:prstGeom>
            <a:noFill/>
            <a:ln w="9525">
              <a:solidFill>
                <a:srgbClr val="000000"/>
              </a:solidFill>
              <a:miter lim="800000"/>
              <a:headEnd/>
              <a:tailEnd/>
            </a:ln>
          </p:spPr>
          <p:txBody>
            <a:bodyPr/>
            <a:lstStyle/>
            <a:p>
              <a:pPr>
                <a:lnSpc>
                  <a:spcPct val="100000"/>
                </a:lnSpc>
              </a:pPr>
              <a:endParaRPr lang="de-DE" dirty="0">
                <a:latin typeface="+mj-lt"/>
              </a:endParaRPr>
            </a:p>
          </p:txBody>
        </p:sp>
        <p:sp>
          <p:nvSpPr>
            <p:cNvPr id="115" name="Line 25">
              <a:extLst>
                <a:ext uri="{FF2B5EF4-FFF2-40B4-BE49-F238E27FC236}">
                  <a16:creationId xmlns:a16="http://schemas.microsoft.com/office/drawing/2014/main" id="{676266E0-CF48-D750-2827-3E6F8CB2F07E}"/>
                </a:ext>
              </a:extLst>
            </p:cNvPr>
            <p:cNvSpPr>
              <a:spLocks noChangeShapeType="1"/>
            </p:cNvSpPr>
            <p:nvPr/>
          </p:nvSpPr>
          <p:spPr bwMode="auto">
            <a:xfrm>
              <a:off x="1576412" y="2265226"/>
              <a:ext cx="5100638" cy="3175"/>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16" name="Line 26">
              <a:extLst>
                <a:ext uri="{FF2B5EF4-FFF2-40B4-BE49-F238E27FC236}">
                  <a16:creationId xmlns:a16="http://schemas.microsoft.com/office/drawing/2014/main" id="{55EF17A9-7911-F934-BC68-C374824FA483}"/>
                </a:ext>
              </a:extLst>
            </p:cNvPr>
            <p:cNvSpPr>
              <a:spLocks noChangeShapeType="1"/>
            </p:cNvSpPr>
            <p:nvPr/>
          </p:nvSpPr>
          <p:spPr bwMode="auto">
            <a:xfrm>
              <a:off x="1585937" y="2589076"/>
              <a:ext cx="5091113" cy="6350"/>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17" name="Line 27">
              <a:extLst>
                <a:ext uri="{FF2B5EF4-FFF2-40B4-BE49-F238E27FC236}">
                  <a16:creationId xmlns:a16="http://schemas.microsoft.com/office/drawing/2014/main" id="{D693B469-EFFD-6153-6A43-5247D7E1BFA2}"/>
                </a:ext>
              </a:extLst>
            </p:cNvPr>
            <p:cNvSpPr>
              <a:spLocks noChangeShapeType="1"/>
            </p:cNvSpPr>
            <p:nvPr/>
          </p:nvSpPr>
          <p:spPr bwMode="auto">
            <a:xfrm>
              <a:off x="1568475" y="2920864"/>
              <a:ext cx="5133975" cy="0"/>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18" name="Rectangle 28">
              <a:extLst>
                <a:ext uri="{FF2B5EF4-FFF2-40B4-BE49-F238E27FC236}">
                  <a16:creationId xmlns:a16="http://schemas.microsoft.com/office/drawing/2014/main" id="{F43E8488-B3F6-BAB4-6E3A-5A5FE4575C6F}"/>
                </a:ext>
              </a:extLst>
            </p:cNvPr>
            <p:cNvSpPr>
              <a:spLocks noChangeArrowheads="1"/>
            </p:cNvSpPr>
            <p:nvPr/>
          </p:nvSpPr>
          <p:spPr bwMode="auto">
            <a:xfrm>
              <a:off x="2012975" y="2558914"/>
              <a:ext cx="274637" cy="71437"/>
            </a:xfrm>
            <a:prstGeom prst="rect">
              <a:avLst/>
            </a:prstGeom>
            <a:noFill/>
            <a:ln w="9525">
              <a:solidFill>
                <a:srgbClr val="000000"/>
              </a:solidFill>
              <a:miter lim="800000"/>
              <a:headEnd/>
              <a:tailEnd/>
            </a:ln>
          </p:spPr>
          <p:txBody>
            <a:bodyPr/>
            <a:lstStyle/>
            <a:p>
              <a:pPr>
                <a:lnSpc>
                  <a:spcPct val="100000"/>
                </a:lnSpc>
              </a:pPr>
              <a:endParaRPr lang="de-DE" dirty="0">
                <a:latin typeface="+mj-lt"/>
              </a:endParaRPr>
            </a:p>
          </p:txBody>
        </p:sp>
        <p:sp>
          <p:nvSpPr>
            <p:cNvPr id="119" name="Rectangle 29">
              <a:extLst>
                <a:ext uri="{FF2B5EF4-FFF2-40B4-BE49-F238E27FC236}">
                  <a16:creationId xmlns:a16="http://schemas.microsoft.com/office/drawing/2014/main" id="{4EE53A48-3696-1166-5D00-73F8AB27A4C4}"/>
                </a:ext>
              </a:extLst>
            </p:cNvPr>
            <p:cNvSpPr>
              <a:spLocks noChangeArrowheads="1"/>
            </p:cNvSpPr>
            <p:nvPr/>
          </p:nvSpPr>
          <p:spPr bwMode="auto">
            <a:xfrm>
              <a:off x="2012975" y="2884351"/>
              <a:ext cx="274637" cy="73025"/>
            </a:xfrm>
            <a:prstGeom prst="rect">
              <a:avLst/>
            </a:prstGeom>
            <a:noFill/>
            <a:ln w="9525">
              <a:solidFill>
                <a:srgbClr val="000000"/>
              </a:solidFill>
              <a:miter lim="800000"/>
              <a:headEnd/>
              <a:tailEnd/>
            </a:ln>
          </p:spPr>
          <p:txBody>
            <a:bodyPr/>
            <a:lstStyle/>
            <a:p>
              <a:pPr>
                <a:lnSpc>
                  <a:spcPct val="100000"/>
                </a:lnSpc>
              </a:pPr>
              <a:endParaRPr lang="de-DE" dirty="0">
                <a:latin typeface="+mj-lt"/>
              </a:endParaRPr>
            </a:p>
          </p:txBody>
        </p:sp>
        <p:sp>
          <p:nvSpPr>
            <p:cNvPr id="120" name="Line 30">
              <a:extLst>
                <a:ext uri="{FF2B5EF4-FFF2-40B4-BE49-F238E27FC236}">
                  <a16:creationId xmlns:a16="http://schemas.microsoft.com/office/drawing/2014/main" id="{3AEEF569-7F8E-1666-1AB9-CEDE0ADC24FB}"/>
                </a:ext>
              </a:extLst>
            </p:cNvPr>
            <p:cNvSpPr>
              <a:spLocks noChangeShapeType="1"/>
            </p:cNvSpPr>
            <p:nvPr/>
          </p:nvSpPr>
          <p:spPr bwMode="auto">
            <a:xfrm>
              <a:off x="1062062" y="2231889"/>
              <a:ext cx="1588" cy="1014412"/>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grpSp>
          <p:nvGrpSpPr>
            <p:cNvPr id="121" name="Group 31">
              <a:extLst>
                <a:ext uri="{FF2B5EF4-FFF2-40B4-BE49-F238E27FC236}">
                  <a16:creationId xmlns:a16="http://schemas.microsoft.com/office/drawing/2014/main" id="{2CC9B48F-04E8-6B7A-12BE-665B6913B7E1}"/>
                </a:ext>
              </a:extLst>
            </p:cNvPr>
            <p:cNvGrpSpPr>
              <a:grpSpLocks/>
            </p:cNvGrpSpPr>
            <p:nvPr/>
          </p:nvGrpSpPr>
          <p:grpSpPr bwMode="auto">
            <a:xfrm>
              <a:off x="4629175" y="2236651"/>
              <a:ext cx="588962" cy="544513"/>
              <a:chOff x="0" y="0"/>
              <a:chExt cx="20000" cy="20000"/>
            </a:xfrm>
          </p:grpSpPr>
          <p:sp>
            <p:nvSpPr>
              <p:cNvPr id="177" name="Freeform 32">
                <a:extLst>
                  <a:ext uri="{FF2B5EF4-FFF2-40B4-BE49-F238E27FC236}">
                    <a16:creationId xmlns:a16="http://schemas.microsoft.com/office/drawing/2014/main" id="{7B796C20-4999-96AC-90AE-3034C91BA663}"/>
                  </a:ext>
                </a:extLst>
              </p:cNvPr>
              <p:cNvSpPr>
                <a:spLocks/>
              </p:cNvSpPr>
              <p:nvPr/>
            </p:nvSpPr>
            <p:spPr bwMode="auto">
              <a:xfrm>
                <a:off x="0" y="0"/>
                <a:ext cx="20000" cy="20000"/>
              </a:xfrm>
              <a:custGeom>
                <a:avLst/>
                <a:gdLst>
                  <a:gd name="T0" fmla="*/ 19579 w 20000"/>
                  <a:gd name="T1" fmla="*/ 0 h 20000"/>
                  <a:gd name="T2" fmla="*/ 18738 w 20000"/>
                  <a:gd name="T3" fmla="*/ 0 h 20000"/>
                  <a:gd name="T4" fmla="*/ 16706 w 20000"/>
                  <a:gd name="T5" fmla="*/ 1495 h 20000"/>
                  <a:gd name="T6" fmla="*/ 16285 w 20000"/>
                  <a:gd name="T7" fmla="*/ 1215 h 20000"/>
                  <a:gd name="T8" fmla="*/ 12220 w 20000"/>
                  <a:gd name="T9" fmla="*/ 5678 h 20000"/>
                  <a:gd name="T10" fmla="*/ 11402 w 20000"/>
                  <a:gd name="T11" fmla="*/ 5678 h 20000"/>
                  <a:gd name="T12" fmla="*/ 11005 w 20000"/>
                  <a:gd name="T13" fmla="*/ 6262 h 20000"/>
                  <a:gd name="T14" fmla="*/ 11005 w 20000"/>
                  <a:gd name="T15" fmla="*/ 6869 h 20000"/>
                  <a:gd name="T16" fmla="*/ 5701 w 20000"/>
                  <a:gd name="T17" fmla="*/ 12804 h 20000"/>
                  <a:gd name="T18" fmla="*/ 5701 w 20000"/>
                  <a:gd name="T19" fmla="*/ 13131 h 20000"/>
                  <a:gd name="T20" fmla="*/ 0 w 20000"/>
                  <a:gd name="T21" fmla="*/ 19112 h 20000"/>
                  <a:gd name="T22" fmla="*/ 2033 w 20000"/>
                  <a:gd name="T23" fmla="*/ 19977 h 20000"/>
                  <a:gd name="T24" fmla="*/ 2430 w 20000"/>
                  <a:gd name="T25" fmla="*/ 19673 h 20000"/>
                  <a:gd name="T26" fmla="*/ 4065 w 20000"/>
                  <a:gd name="T27" fmla="*/ 19673 h 20000"/>
                  <a:gd name="T28" fmla="*/ 5701 w 20000"/>
                  <a:gd name="T29" fmla="*/ 19977 h 20000"/>
                  <a:gd name="T30" fmla="*/ 6939 w 20000"/>
                  <a:gd name="T31" fmla="*/ 16098 h 20000"/>
                  <a:gd name="T32" fmla="*/ 6939 w 20000"/>
                  <a:gd name="T33" fmla="*/ 15818 h 20000"/>
                  <a:gd name="T34" fmla="*/ 7734 w 20000"/>
                  <a:gd name="T35" fmla="*/ 15210 h 20000"/>
                  <a:gd name="T36" fmla="*/ 7734 w 20000"/>
                  <a:gd name="T37" fmla="*/ 13995 h 20000"/>
                  <a:gd name="T38" fmla="*/ 13458 w 20000"/>
                  <a:gd name="T39" fmla="*/ 7453 h 20000"/>
                  <a:gd name="T40" fmla="*/ 14673 w 20000"/>
                  <a:gd name="T41" fmla="*/ 7757 h 20000"/>
                  <a:gd name="T42" fmla="*/ 15467 w 20000"/>
                  <a:gd name="T43" fmla="*/ 8037 h 20000"/>
                  <a:gd name="T44" fmla="*/ 16285 w 20000"/>
                  <a:gd name="T45" fmla="*/ 7757 h 20000"/>
                  <a:gd name="T46" fmla="*/ 16706 w 20000"/>
                  <a:gd name="T47" fmla="*/ 6565 h 20000"/>
                  <a:gd name="T48" fmla="*/ 17103 w 20000"/>
                  <a:gd name="T49" fmla="*/ 6262 h 20000"/>
                  <a:gd name="T50" fmla="*/ 16706 w 20000"/>
                  <a:gd name="T51" fmla="*/ 5070 h 20000"/>
                  <a:gd name="T52" fmla="*/ 17523 w 20000"/>
                  <a:gd name="T53" fmla="*/ 4463 h 20000"/>
                  <a:gd name="T54" fmla="*/ 17523 w 20000"/>
                  <a:gd name="T55" fmla="*/ 4182 h 20000"/>
                  <a:gd name="T56" fmla="*/ 19159 w 20000"/>
                  <a:gd name="T57" fmla="*/ 2664 h 20000"/>
                  <a:gd name="T58" fmla="*/ 19112 w 20000"/>
                  <a:gd name="T59" fmla="*/ 2126 h 20000"/>
                  <a:gd name="T60" fmla="*/ 19977 w 20000"/>
                  <a:gd name="T61" fmla="*/ 888 h 20000"/>
                  <a:gd name="T62" fmla="*/ 19977 w 20000"/>
                  <a:gd name="T63" fmla="*/ 0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9579" y="0"/>
                    </a:moveTo>
                    <a:lnTo>
                      <a:pt x="18738" y="0"/>
                    </a:lnTo>
                    <a:lnTo>
                      <a:pt x="16706" y="1495"/>
                    </a:lnTo>
                    <a:lnTo>
                      <a:pt x="16285" y="1215"/>
                    </a:lnTo>
                    <a:lnTo>
                      <a:pt x="12220" y="5678"/>
                    </a:lnTo>
                    <a:lnTo>
                      <a:pt x="11402" y="5678"/>
                    </a:lnTo>
                    <a:lnTo>
                      <a:pt x="11005" y="6262"/>
                    </a:lnTo>
                    <a:lnTo>
                      <a:pt x="11005" y="6869"/>
                    </a:lnTo>
                    <a:lnTo>
                      <a:pt x="5701" y="12804"/>
                    </a:lnTo>
                    <a:lnTo>
                      <a:pt x="5701" y="13131"/>
                    </a:lnTo>
                    <a:lnTo>
                      <a:pt x="0" y="19112"/>
                    </a:lnTo>
                    <a:lnTo>
                      <a:pt x="2033" y="19977"/>
                    </a:lnTo>
                    <a:lnTo>
                      <a:pt x="2430" y="19673"/>
                    </a:lnTo>
                    <a:lnTo>
                      <a:pt x="4065" y="19673"/>
                    </a:lnTo>
                    <a:lnTo>
                      <a:pt x="5701" y="19977"/>
                    </a:lnTo>
                    <a:lnTo>
                      <a:pt x="6939" y="16098"/>
                    </a:lnTo>
                    <a:lnTo>
                      <a:pt x="6939" y="15818"/>
                    </a:lnTo>
                    <a:lnTo>
                      <a:pt x="7734" y="15210"/>
                    </a:lnTo>
                    <a:lnTo>
                      <a:pt x="7734" y="13995"/>
                    </a:lnTo>
                    <a:lnTo>
                      <a:pt x="13458" y="7453"/>
                    </a:lnTo>
                    <a:lnTo>
                      <a:pt x="14673" y="7757"/>
                    </a:lnTo>
                    <a:lnTo>
                      <a:pt x="15467" y="8037"/>
                    </a:lnTo>
                    <a:lnTo>
                      <a:pt x="16285" y="7757"/>
                    </a:lnTo>
                    <a:lnTo>
                      <a:pt x="16706" y="6565"/>
                    </a:lnTo>
                    <a:lnTo>
                      <a:pt x="17103" y="6262"/>
                    </a:lnTo>
                    <a:lnTo>
                      <a:pt x="16706" y="5070"/>
                    </a:lnTo>
                    <a:lnTo>
                      <a:pt x="17523" y="4463"/>
                    </a:lnTo>
                    <a:lnTo>
                      <a:pt x="17523" y="4182"/>
                    </a:lnTo>
                    <a:lnTo>
                      <a:pt x="19159" y="2664"/>
                    </a:lnTo>
                    <a:lnTo>
                      <a:pt x="19112" y="2126"/>
                    </a:lnTo>
                    <a:lnTo>
                      <a:pt x="19977" y="888"/>
                    </a:lnTo>
                    <a:lnTo>
                      <a:pt x="19977" y="0"/>
                    </a:lnTo>
                  </a:path>
                </a:pathLst>
              </a:custGeom>
              <a:solidFill>
                <a:schemeClr val="tx1"/>
              </a:solid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78" name="Line 33">
                <a:extLst>
                  <a:ext uri="{FF2B5EF4-FFF2-40B4-BE49-F238E27FC236}">
                    <a16:creationId xmlns:a16="http://schemas.microsoft.com/office/drawing/2014/main" id="{FF89BF97-24F2-7D09-7C04-313BB426E652}"/>
                  </a:ext>
                </a:extLst>
              </p:cNvPr>
              <p:cNvSpPr>
                <a:spLocks noChangeShapeType="1"/>
              </p:cNvSpPr>
              <p:nvPr/>
            </p:nvSpPr>
            <p:spPr bwMode="auto">
              <a:xfrm flipH="1">
                <a:off x="16724" y="0"/>
                <a:ext cx="2873" cy="2711"/>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79" name="Line 34">
                <a:extLst>
                  <a:ext uri="{FF2B5EF4-FFF2-40B4-BE49-F238E27FC236}">
                    <a16:creationId xmlns:a16="http://schemas.microsoft.com/office/drawing/2014/main" id="{E2A67F86-82EA-BE5F-1FCF-4434CA0FEF15}"/>
                  </a:ext>
                </a:extLst>
              </p:cNvPr>
              <p:cNvSpPr>
                <a:spLocks noChangeShapeType="1"/>
              </p:cNvSpPr>
              <p:nvPr/>
            </p:nvSpPr>
            <p:spPr bwMode="auto">
              <a:xfrm>
                <a:off x="16703" y="2660"/>
                <a:ext cx="1240" cy="1215"/>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80" name="Line 35">
                <a:extLst>
                  <a:ext uri="{FF2B5EF4-FFF2-40B4-BE49-F238E27FC236}">
                    <a16:creationId xmlns:a16="http://schemas.microsoft.com/office/drawing/2014/main" id="{75C41D60-F24E-934E-833B-19ABA221AAB8}"/>
                  </a:ext>
                </a:extLst>
              </p:cNvPr>
              <p:cNvSpPr>
                <a:spLocks noChangeShapeType="1"/>
              </p:cNvSpPr>
              <p:nvPr/>
            </p:nvSpPr>
            <p:spPr bwMode="auto">
              <a:xfrm flipH="1">
                <a:off x="18760" y="281"/>
                <a:ext cx="1240" cy="1215"/>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81" name="Line 36">
                <a:extLst>
                  <a:ext uri="{FF2B5EF4-FFF2-40B4-BE49-F238E27FC236}">
                    <a16:creationId xmlns:a16="http://schemas.microsoft.com/office/drawing/2014/main" id="{FE80E159-B805-BBF9-1655-1D45DDD3E8F3}"/>
                  </a:ext>
                </a:extLst>
              </p:cNvPr>
              <p:cNvSpPr>
                <a:spLocks noChangeShapeType="1"/>
              </p:cNvSpPr>
              <p:nvPr/>
            </p:nvSpPr>
            <p:spPr bwMode="auto">
              <a:xfrm flipH="1">
                <a:off x="17519" y="1496"/>
                <a:ext cx="1241" cy="1823"/>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82" name="Line 37">
                <a:extLst>
                  <a:ext uri="{FF2B5EF4-FFF2-40B4-BE49-F238E27FC236}">
                    <a16:creationId xmlns:a16="http://schemas.microsoft.com/office/drawing/2014/main" id="{D859926B-D6CD-60C6-3A4E-A39DB6426524}"/>
                  </a:ext>
                </a:extLst>
              </p:cNvPr>
              <p:cNvSpPr>
                <a:spLocks noChangeShapeType="1"/>
              </p:cNvSpPr>
              <p:nvPr/>
            </p:nvSpPr>
            <p:spPr bwMode="auto">
              <a:xfrm flipH="1" flipV="1">
                <a:off x="6915" y="11636"/>
                <a:ext cx="2057" cy="889"/>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83" name="Line 38">
                <a:extLst>
                  <a:ext uri="{FF2B5EF4-FFF2-40B4-BE49-F238E27FC236}">
                    <a16:creationId xmlns:a16="http://schemas.microsoft.com/office/drawing/2014/main" id="{A793CE36-BCC3-B3EE-BF11-16AC3EAD8F89}"/>
                  </a:ext>
                </a:extLst>
              </p:cNvPr>
              <p:cNvSpPr>
                <a:spLocks noChangeShapeType="1"/>
              </p:cNvSpPr>
              <p:nvPr/>
            </p:nvSpPr>
            <p:spPr bwMode="auto">
              <a:xfrm flipH="1" flipV="1">
                <a:off x="5705" y="13132"/>
                <a:ext cx="2057" cy="889"/>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84" name="Line 39">
                <a:extLst>
                  <a:ext uri="{FF2B5EF4-FFF2-40B4-BE49-F238E27FC236}">
                    <a16:creationId xmlns:a16="http://schemas.microsoft.com/office/drawing/2014/main" id="{B69EEC21-C2BD-41DA-8C50-7B3A8D429CED}"/>
                  </a:ext>
                </a:extLst>
              </p:cNvPr>
              <p:cNvSpPr>
                <a:spLocks noChangeShapeType="1"/>
              </p:cNvSpPr>
              <p:nvPr/>
            </p:nvSpPr>
            <p:spPr bwMode="auto">
              <a:xfrm flipV="1">
                <a:off x="4072" y="17595"/>
                <a:ext cx="21" cy="2104"/>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85" name="Line 40">
                <a:extLst>
                  <a:ext uri="{FF2B5EF4-FFF2-40B4-BE49-F238E27FC236}">
                    <a16:creationId xmlns:a16="http://schemas.microsoft.com/office/drawing/2014/main" id="{6983F885-9CF0-662A-2642-6773D1B77DFE}"/>
                  </a:ext>
                </a:extLst>
              </p:cNvPr>
              <p:cNvSpPr>
                <a:spLocks noChangeShapeType="1"/>
              </p:cNvSpPr>
              <p:nvPr/>
            </p:nvSpPr>
            <p:spPr bwMode="auto">
              <a:xfrm flipH="1">
                <a:off x="2036" y="17595"/>
                <a:ext cx="2057" cy="2104"/>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86" name="Line 41">
                <a:extLst>
                  <a:ext uri="{FF2B5EF4-FFF2-40B4-BE49-F238E27FC236}">
                    <a16:creationId xmlns:a16="http://schemas.microsoft.com/office/drawing/2014/main" id="{35202C41-A165-B230-E1A7-5DCA74208C3B}"/>
                  </a:ext>
                </a:extLst>
              </p:cNvPr>
              <p:cNvSpPr>
                <a:spLocks noChangeShapeType="1"/>
              </p:cNvSpPr>
              <p:nvPr/>
            </p:nvSpPr>
            <p:spPr bwMode="auto">
              <a:xfrm flipH="1">
                <a:off x="5302" y="16099"/>
                <a:ext cx="1664" cy="608"/>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sp>
            <p:nvSpPr>
              <p:cNvPr id="187" name="Line 42">
                <a:extLst>
                  <a:ext uri="{FF2B5EF4-FFF2-40B4-BE49-F238E27FC236}">
                    <a16:creationId xmlns:a16="http://schemas.microsoft.com/office/drawing/2014/main" id="{1115DB5E-E9B3-884F-D4C4-ADE866102F45}"/>
                  </a:ext>
                </a:extLst>
              </p:cNvPr>
              <p:cNvSpPr>
                <a:spLocks noChangeShapeType="1"/>
              </p:cNvSpPr>
              <p:nvPr/>
            </p:nvSpPr>
            <p:spPr bwMode="auto">
              <a:xfrm flipH="1">
                <a:off x="4093" y="16681"/>
                <a:ext cx="1240" cy="889"/>
              </a:xfrm>
              <a:prstGeom prst="line">
                <a:avLst/>
              </a:prstGeom>
              <a:noFill/>
              <a:ln w="9525">
                <a:solidFill>
                  <a:srgbClr val="000000"/>
                </a:solidFill>
                <a:round/>
                <a:headEnd type="none" w="sm" len="sm"/>
                <a:tailEnd type="none" w="sm" len="sm"/>
              </a:ln>
            </p:spPr>
            <p:txBody>
              <a:bodyPr/>
              <a:lstStyle/>
              <a:p>
                <a:pPr>
                  <a:lnSpc>
                    <a:spcPct val="100000"/>
                  </a:lnSpc>
                </a:pPr>
                <a:endParaRPr lang="de-DE" dirty="0">
                  <a:latin typeface="+mj-lt"/>
                </a:endParaRPr>
              </a:p>
            </p:txBody>
          </p:sp>
        </p:grpSp>
        <p:grpSp>
          <p:nvGrpSpPr>
            <p:cNvPr id="122" name="Group 43">
              <a:extLst>
                <a:ext uri="{FF2B5EF4-FFF2-40B4-BE49-F238E27FC236}">
                  <a16:creationId xmlns:a16="http://schemas.microsoft.com/office/drawing/2014/main" id="{7D0EAF0E-66C7-C32F-E699-F94EDF8CFF6F}"/>
                </a:ext>
              </a:extLst>
            </p:cNvPr>
            <p:cNvGrpSpPr>
              <a:grpSpLocks/>
            </p:cNvGrpSpPr>
            <p:nvPr/>
          </p:nvGrpSpPr>
          <p:grpSpPr bwMode="auto">
            <a:xfrm>
              <a:off x="5295925" y="2563676"/>
              <a:ext cx="587375" cy="542925"/>
              <a:chOff x="0" y="0"/>
              <a:chExt cx="20000" cy="20000"/>
            </a:xfrm>
          </p:grpSpPr>
          <p:sp>
            <p:nvSpPr>
              <p:cNvPr id="166" name="Freeform 44">
                <a:extLst>
                  <a:ext uri="{FF2B5EF4-FFF2-40B4-BE49-F238E27FC236}">
                    <a16:creationId xmlns:a16="http://schemas.microsoft.com/office/drawing/2014/main" id="{17DB93E3-1F8F-5C6D-3373-01CA194407FF}"/>
                  </a:ext>
                </a:extLst>
              </p:cNvPr>
              <p:cNvSpPr>
                <a:spLocks/>
              </p:cNvSpPr>
              <p:nvPr/>
            </p:nvSpPr>
            <p:spPr bwMode="auto">
              <a:xfrm>
                <a:off x="0" y="0"/>
                <a:ext cx="20000" cy="20000"/>
              </a:xfrm>
              <a:custGeom>
                <a:avLst/>
                <a:gdLst>
                  <a:gd name="T0" fmla="*/ 19579 w 20000"/>
                  <a:gd name="T1" fmla="*/ 0 h 20000"/>
                  <a:gd name="T2" fmla="*/ 18738 w 20000"/>
                  <a:gd name="T3" fmla="*/ 0 h 20000"/>
                  <a:gd name="T4" fmla="*/ 16706 w 20000"/>
                  <a:gd name="T5" fmla="*/ 1495 h 20000"/>
                  <a:gd name="T6" fmla="*/ 16285 w 20000"/>
                  <a:gd name="T7" fmla="*/ 1215 h 20000"/>
                  <a:gd name="T8" fmla="*/ 12220 w 20000"/>
                  <a:gd name="T9" fmla="*/ 5678 h 20000"/>
                  <a:gd name="T10" fmla="*/ 11402 w 20000"/>
                  <a:gd name="T11" fmla="*/ 5678 h 20000"/>
                  <a:gd name="T12" fmla="*/ 11005 w 20000"/>
                  <a:gd name="T13" fmla="*/ 6262 h 20000"/>
                  <a:gd name="T14" fmla="*/ 11005 w 20000"/>
                  <a:gd name="T15" fmla="*/ 6869 h 20000"/>
                  <a:gd name="T16" fmla="*/ 5701 w 20000"/>
                  <a:gd name="T17" fmla="*/ 12804 h 20000"/>
                  <a:gd name="T18" fmla="*/ 5701 w 20000"/>
                  <a:gd name="T19" fmla="*/ 13131 h 20000"/>
                  <a:gd name="T20" fmla="*/ 0 w 20000"/>
                  <a:gd name="T21" fmla="*/ 19112 h 20000"/>
                  <a:gd name="T22" fmla="*/ 2033 w 20000"/>
                  <a:gd name="T23" fmla="*/ 19977 h 20000"/>
                  <a:gd name="T24" fmla="*/ 2430 w 20000"/>
                  <a:gd name="T25" fmla="*/ 19673 h 20000"/>
                  <a:gd name="T26" fmla="*/ 4065 w 20000"/>
                  <a:gd name="T27" fmla="*/ 19673 h 20000"/>
                  <a:gd name="T28" fmla="*/ 5701 w 20000"/>
                  <a:gd name="T29" fmla="*/ 19977 h 20000"/>
                  <a:gd name="T30" fmla="*/ 6939 w 20000"/>
                  <a:gd name="T31" fmla="*/ 16098 h 20000"/>
                  <a:gd name="T32" fmla="*/ 6939 w 20000"/>
                  <a:gd name="T33" fmla="*/ 15818 h 20000"/>
                  <a:gd name="T34" fmla="*/ 7734 w 20000"/>
                  <a:gd name="T35" fmla="*/ 15210 h 20000"/>
                  <a:gd name="T36" fmla="*/ 7734 w 20000"/>
                  <a:gd name="T37" fmla="*/ 13995 h 20000"/>
                  <a:gd name="T38" fmla="*/ 13458 w 20000"/>
                  <a:gd name="T39" fmla="*/ 7453 h 20000"/>
                  <a:gd name="T40" fmla="*/ 14673 w 20000"/>
                  <a:gd name="T41" fmla="*/ 7757 h 20000"/>
                  <a:gd name="T42" fmla="*/ 15467 w 20000"/>
                  <a:gd name="T43" fmla="*/ 8037 h 20000"/>
                  <a:gd name="T44" fmla="*/ 16285 w 20000"/>
                  <a:gd name="T45" fmla="*/ 7757 h 20000"/>
                  <a:gd name="T46" fmla="*/ 16706 w 20000"/>
                  <a:gd name="T47" fmla="*/ 6565 h 20000"/>
                  <a:gd name="T48" fmla="*/ 17103 w 20000"/>
                  <a:gd name="T49" fmla="*/ 6262 h 20000"/>
                  <a:gd name="T50" fmla="*/ 16706 w 20000"/>
                  <a:gd name="T51" fmla="*/ 5070 h 20000"/>
                  <a:gd name="T52" fmla="*/ 17523 w 20000"/>
                  <a:gd name="T53" fmla="*/ 4463 h 20000"/>
                  <a:gd name="T54" fmla="*/ 17523 w 20000"/>
                  <a:gd name="T55" fmla="*/ 4182 h 20000"/>
                  <a:gd name="T56" fmla="*/ 19159 w 20000"/>
                  <a:gd name="T57" fmla="*/ 2664 h 20000"/>
                  <a:gd name="T58" fmla="*/ 19112 w 20000"/>
                  <a:gd name="T59" fmla="*/ 2126 h 20000"/>
                  <a:gd name="T60" fmla="*/ 19977 w 20000"/>
                  <a:gd name="T61" fmla="*/ 888 h 20000"/>
                  <a:gd name="T62" fmla="*/ 19977 w 20000"/>
                  <a:gd name="T63" fmla="*/ 0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9579" y="0"/>
                    </a:moveTo>
                    <a:lnTo>
                      <a:pt x="18738" y="0"/>
                    </a:lnTo>
                    <a:lnTo>
                      <a:pt x="16706" y="1495"/>
                    </a:lnTo>
                    <a:lnTo>
                      <a:pt x="16285" y="1215"/>
                    </a:lnTo>
                    <a:lnTo>
                      <a:pt x="12220" y="5678"/>
                    </a:lnTo>
                    <a:lnTo>
                      <a:pt x="11402" y="5678"/>
                    </a:lnTo>
                    <a:lnTo>
                      <a:pt x="11005" y="6262"/>
                    </a:lnTo>
                    <a:lnTo>
                      <a:pt x="11005" y="6869"/>
                    </a:lnTo>
                    <a:lnTo>
                      <a:pt x="5701" y="12804"/>
                    </a:lnTo>
                    <a:lnTo>
                      <a:pt x="5701" y="13131"/>
                    </a:lnTo>
                    <a:lnTo>
                      <a:pt x="0" y="19112"/>
                    </a:lnTo>
                    <a:lnTo>
                      <a:pt x="2033" y="19977"/>
                    </a:lnTo>
                    <a:lnTo>
                      <a:pt x="2430" y="19673"/>
                    </a:lnTo>
                    <a:lnTo>
                      <a:pt x="4065" y="19673"/>
                    </a:lnTo>
                    <a:lnTo>
                      <a:pt x="5701" y="19977"/>
                    </a:lnTo>
                    <a:lnTo>
                      <a:pt x="6939" y="16098"/>
                    </a:lnTo>
                    <a:lnTo>
                      <a:pt x="6939" y="15818"/>
                    </a:lnTo>
                    <a:lnTo>
                      <a:pt x="7734" y="15210"/>
                    </a:lnTo>
                    <a:lnTo>
                      <a:pt x="7734" y="13995"/>
                    </a:lnTo>
                    <a:lnTo>
                      <a:pt x="13458" y="7453"/>
                    </a:lnTo>
                    <a:lnTo>
                      <a:pt x="14673" y="7757"/>
                    </a:lnTo>
                    <a:lnTo>
                      <a:pt x="15467" y="8037"/>
                    </a:lnTo>
                    <a:lnTo>
                      <a:pt x="16285" y="7757"/>
                    </a:lnTo>
                    <a:lnTo>
                      <a:pt x="16706" y="6565"/>
                    </a:lnTo>
                    <a:lnTo>
                      <a:pt x="17103" y="6262"/>
                    </a:lnTo>
                    <a:lnTo>
                      <a:pt x="16706" y="5070"/>
                    </a:lnTo>
                    <a:lnTo>
                      <a:pt x="17523" y="4463"/>
                    </a:lnTo>
                    <a:lnTo>
                      <a:pt x="17523" y="4182"/>
                    </a:lnTo>
                    <a:lnTo>
                      <a:pt x="19159" y="2664"/>
                    </a:lnTo>
                    <a:lnTo>
                      <a:pt x="19112" y="2126"/>
                    </a:lnTo>
                    <a:lnTo>
                      <a:pt x="19977" y="888"/>
                    </a:lnTo>
                    <a:lnTo>
                      <a:pt x="19977" y="0"/>
                    </a:lnTo>
                  </a:path>
                </a:pathLst>
              </a:custGeom>
              <a:solidFill>
                <a:schemeClr val="accent2"/>
              </a:solidFill>
              <a:ln w="9525">
                <a:solidFill>
                  <a:schemeClr val="accent2"/>
                </a:solidFill>
                <a:round/>
                <a:headEnd type="none" w="sm" len="sm"/>
                <a:tailEnd type="none" w="sm" len="sm"/>
              </a:ln>
            </p:spPr>
            <p:txBody>
              <a:bodyPr/>
              <a:lstStyle/>
              <a:p>
                <a:pPr>
                  <a:lnSpc>
                    <a:spcPct val="100000"/>
                  </a:lnSpc>
                </a:pPr>
                <a:endParaRPr lang="de-DE" dirty="0">
                  <a:latin typeface="+mj-lt"/>
                </a:endParaRPr>
              </a:p>
            </p:txBody>
          </p:sp>
          <p:sp>
            <p:nvSpPr>
              <p:cNvPr id="167" name="Line 45">
                <a:extLst>
                  <a:ext uri="{FF2B5EF4-FFF2-40B4-BE49-F238E27FC236}">
                    <a16:creationId xmlns:a16="http://schemas.microsoft.com/office/drawing/2014/main" id="{F640D081-B942-D5D6-E9F1-7F579496C526}"/>
                  </a:ext>
                </a:extLst>
              </p:cNvPr>
              <p:cNvSpPr>
                <a:spLocks noChangeShapeType="1"/>
              </p:cNvSpPr>
              <p:nvPr/>
            </p:nvSpPr>
            <p:spPr bwMode="auto">
              <a:xfrm flipH="1">
                <a:off x="16724" y="0"/>
                <a:ext cx="2873" cy="2706"/>
              </a:xfrm>
              <a:prstGeom prst="line">
                <a:avLst/>
              </a:prstGeom>
              <a:noFill/>
              <a:ln w="9525">
                <a:solidFill>
                  <a:schemeClr val="accent2"/>
                </a:solidFill>
                <a:round/>
                <a:headEnd type="none" w="sm" len="sm"/>
                <a:tailEnd type="none" w="sm" len="sm"/>
              </a:ln>
            </p:spPr>
            <p:txBody>
              <a:bodyPr/>
              <a:lstStyle/>
              <a:p>
                <a:pPr>
                  <a:lnSpc>
                    <a:spcPct val="100000"/>
                  </a:lnSpc>
                </a:pPr>
                <a:endParaRPr lang="de-DE" dirty="0">
                  <a:latin typeface="+mj-lt"/>
                </a:endParaRPr>
              </a:p>
            </p:txBody>
          </p:sp>
          <p:sp>
            <p:nvSpPr>
              <p:cNvPr id="168" name="Line 46">
                <a:extLst>
                  <a:ext uri="{FF2B5EF4-FFF2-40B4-BE49-F238E27FC236}">
                    <a16:creationId xmlns:a16="http://schemas.microsoft.com/office/drawing/2014/main" id="{C4D29369-0464-55DF-9CE3-E39CD76F068C}"/>
                  </a:ext>
                </a:extLst>
              </p:cNvPr>
              <p:cNvSpPr>
                <a:spLocks noChangeShapeType="1"/>
              </p:cNvSpPr>
              <p:nvPr/>
            </p:nvSpPr>
            <p:spPr bwMode="auto">
              <a:xfrm>
                <a:off x="16703" y="2660"/>
                <a:ext cx="1240" cy="1215"/>
              </a:xfrm>
              <a:prstGeom prst="line">
                <a:avLst/>
              </a:prstGeom>
              <a:noFill/>
              <a:ln w="9525">
                <a:solidFill>
                  <a:schemeClr val="accent2"/>
                </a:solidFill>
                <a:round/>
                <a:headEnd type="none" w="sm" len="sm"/>
                <a:tailEnd type="none" w="sm" len="sm"/>
              </a:ln>
            </p:spPr>
            <p:txBody>
              <a:bodyPr/>
              <a:lstStyle/>
              <a:p>
                <a:pPr>
                  <a:lnSpc>
                    <a:spcPct val="100000"/>
                  </a:lnSpc>
                </a:pPr>
                <a:endParaRPr lang="de-DE" dirty="0">
                  <a:latin typeface="+mj-lt"/>
                </a:endParaRPr>
              </a:p>
            </p:txBody>
          </p:sp>
          <p:sp>
            <p:nvSpPr>
              <p:cNvPr id="169" name="Line 47">
                <a:extLst>
                  <a:ext uri="{FF2B5EF4-FFF2-40B4-BE49-F238E27FC236}">
                    <a16:creationId xmlns:a16="http://schemas.microsoft.com/office/drawing/2014/main" id="{AD60FEA7-3541-B7CA-4B10-C3A13D890D4F}"/>
                  </a:ext>
                </a:extLst>
              </p:cNvPr>
              <p:cNvSpPr>
                <a:spLocks noChangeShapeType="1"/>
              </p:cNvSpPr>
              <p:nvPr/>
            </p:nvSpPr>
            <p:spPr bwMode="auto">
              <a:xfrm flipH="1">
                <a:off x="18760" y="276"/>
                <a:ext cx="1240" cy="1215"/>
              </a:xfrm>
              <a:prstGeom prst="line">
                <a:avLst/>
              </a:prstGeom>
              <a:noFill/>
              <a:ln w="9525">
                <a:solidFill>
                  <a:schemeClr val="accent2"/>
                </a:solidFill>
                <a:round/>
                <a:headEnd type="none" w="sm" len="sm"/>
                <a:tailEnd type="none" w="sm" len="sm"/>
              </a:ln>
            </p:spPr>
            <p:txBody>
              <a:bodyPr/>
              <a:lstStyle/>
              <a:p>
                <a:pPr>
                  <a:lnSpc>
                    <a:spcPct val="100000"/>
                  </a:lnSpc>
                </a:pPr>
                <a:endParaRPr lang="de-DE" dirty="0">
                  <a:latin typeface="+mj-lt"/>
                </a:endParaRPr>
              </a:p>
            </p:txBody>
          </p:sp>
          <p:sp>
            <p:nvSpPr>
              <p:cNvPr id="170" name="Line 48">
                <a:extLst>
                  <a:ext uri="{FF2B5EF4-FFF2-40B4-BE49-F238E27FC236}">
                    <a16:creationId xmlns:a16="http://schemas.microsoft.com/office/drawing/2014/main" id="{63F67316-80FF-88B7-F046-2F220669CAB4}"/>
                  </a:ext>
                </a:extLst>
              </p:cNvPr>
              <p:cNvSpPr>
                <a:spLocks noChangeShapeType="1"/>
              </p:cNvSpPr>
              <p:nvPr/>
            </p:nvSpPr>
            <p:spPr bwMode="auto">
              <a:xfrm flipH="1">
                <a:off x="17519" y="1491"/>
                <a:ext cx="1241" cy="1823"/>
              </a:xfrm>
              <a:prstGeom prst="line">
                <a:avLst/>
              </a:prstGeom>
              <a:noFill/>
              <a:ln w="9525">
                <a:solidFill>
                  <a:schemeClr val="accent2"/>
                </a:solidFill>
                <a:round/>
                <a:headEnd type="none" w="sm" len="sm"/>
                <a:tailEnd type="none" w="sm" len="sm"/>
              </a:ln>
            </p:spPr>
            <p:txBody>
              <a:bodyPr/>
              <a:lstStyle/>
              <a:p>
                <a:pPr>
                  <a:lnSpc>
                    <a:spcPct val="100000"/>
                  </a:lnSpc>
                </a:pPr>
                <a:endParaRPr lang="de-DE" dirty="0">
                  <a:latin typeface="+mj-lt"/>
                </a:endParaRPr>
              </a:p>
            </p:txBody>
          </p:sp>
          <p:sp>
            <p:nvSpPr>
              <p:cNvPr id="171" name="Line 49">
                <a:extLst>
                  <a:ext uri="{FF2B5EF4-FFF2-40B4-BE49-F238E27FC236}">
                    <a16:creationId xmlns:a16="http://schemas.microsoft.com/office/drawing/2014/main" id="{1AF5E8C0-FD1B-C234-C22D-AF4C4620B189}"/>
                  </a:ext>
                </a:extLst>
              </p:cNvPr>
              <p:cNvSpPr>
                <a:spLocks noChangeShapeType="1"/>
              </p:cNvSpPr>
              <p:nvPr/>
            </p:nvSpPr>
            <p:spPr bwMode="auto">
              <a:xfrm flipH="1" flipV="1">
                <a:off x="6915" y="11636"/>
                <a:ext cx="2057" cy="889"/>
              </a:xfrm>
              <a:prstGeom prst="line">
                <a:avLst/>
              </a:prstGeom>
              <a:noFill/>
              <a:ln w="9525">
                <a:solidFill>
                  <a:schemeClr val="accent2"/>
                </a:solidFill>
                <a:round/>
                <a:headEnd type="none" w="sm" len="sm"/>
                <a:tailEnd type="none" w="sm" len="sm"/>
              </a:ln>
            </p:spPr>
            <p:txBody>
              <a:bodyPr/>
              <a:lstStyle/>
              <a:p>
                <a:pPr>
                  <a:lnSpc>
                    <a:spcPct val="100000"/>
                  </a:lnSpc>
                </a:pPr>
                <a:endParaRPr lang="de-DE" dirty="0">
                  <a:latin typeface="+mj-lt"/>
                </a:endParaRPr>
              </a:p>
            </p:txBody>
          </p:sp>
          <p:sp>
            <p:nvSpPr>
              <p:cNvPr id="172" name="Line 50">
                <a:extLst>
                  <a:ext uri="{FF2B5EF4-FFF2-40B4-BE49-F238E27FC236}">
                    <a16:creationId xmlns:a16="http://schemas.microsoft.com/office/drawing/2014/main" id="{4C22A0C2-6E41-DEB7-5840-3D211A0FBDCC}"/>
                  </a:ext>
                </a:extLst>
              </p:cNvPr>
              <p:cNvSpPr>
                <a:spLocks noChangeShapeType="1"/>
              </p:cNvSpPr>
              <p:nvPr/>
            </p:nvSpPr>
            <p:spPr bwMode="auto">
              <a:xfrm flipH="1" flipV="1">
                <a:off x="5705" y="13132"/>
                <a:ext cx="2057" cy="884"/>
              </a:xfrm>
              <a:prstGeom prst="line">
                <a:avLst/>
              </a:prstGeom>
              <a:noFill/>
              <a:ln w="9525">
                <a:solidFill>
                  <a:schemeClr val="accent2"/>
                </a:solidFill>
                <a:round/>
                <a:headEnd type="none" w="sm" len="sm"/>
                <a:tailEnd type="none" w="sm" len="sm"/>
              </a:ln>
            </p:spPr>
            <p:txBody>
              <a:bodyPr/>
              <a:lstStyle/>
              <a:p>
                <a:pPr>
                  <a:lnSpc>
                    <a:spcPct val="100000"/>
                  </a:lnSpc>
                </a:pPr>
                <a:endParaRPr lang="de-DE" dirty="0">
                  <a:latin typeface="+mj-lt"/>
                </a:endParaRPr>
              </a:p>
            </p:txBody>
          </p:sp>
          <p:sp>
            <p:nvSpPr>
              <p:cNvPr id="173" name="Line 51">
                <a:extLst>
                  <a:ext uri="{FF2B5EF4-FFF2-40B4-BE49-F238E27FC236}">
                    <a16:creationId xmlns:a16="http://schemas.microsoft.com/office/drawing/2014/main" id="{6E0C7A96-11F3-E12B-E9A6-3CD554CE515D}"/>
                  </a:ext>
                </a:extLst>
              </p:cNvPr>
              <p:cNvSpPr>
                <a:spLocks noChangeShapeType="1"/>
              </p:cNvSpPr>
              <p:nvPr/>
            </p:nvSpPr>
            <p:spPr bwMode="auto">
              <a:xfrm flipV="1">
                <a:off x="4062" y="17595"/>
                <a:ext cx="31" cy="2104"/>
              </a:xfrm>
              <a:prstGeom prst="line">
                <a:avLst/>
              </a:prstGeom>
              <a:noFill/>
              <a:ln w="9525">
                <a:solidFill>
                  <a:schemeClr val="accent2"/>
                </a:solidFill>
                <a:round/>
                <a:headEnd type="none" w="sm" len="sm"/>
                <a:tailEnd type="none" w="sm" len="sm"/>
              </a:ln>
            </p:spPr>
            <p:txBody>
              <a:bodyPr/>
              <a:lstStyle/>
              <a:p>
                <a:pPr>
                  <a:lnSpc>
                    <a:spcPct val="100000"/>
                  </a:lnSpc>
                </a:pPr>
                <a:endParaRPr lang="de-DE" dirty="0">
                  <a:latin typeface="+mj-lt"/>
                </a:endParaRPr>
              </a:p>
            </p:txBody>
          </p:sp>
          <p:sp>
            <p:nvSpPr>
              <p:cNvPr id="174" name="Line 52">
                <a:extLst>
                  <a:ext uri="{FF2B5EF4-FFF2-40B4-BE49-F238E27FC236}">
                    <a16:creationId xmlns:a16="http://schemas.microsoft.com/office/drawing/2014/main" id="{9D3AF240-93F8-A95A-E3CE-E10FC6F9DEF4}"/>
                  </a:ext>
                </a:extLst>
              </p:cNvPr>
              <p:cNvSpPr>
                <a:spLocks noChangeShapeType="1"/>
              </p:cNvSpPr>
              <p:nvPr/>
            </p:nvSpPr>
            <p:spPr bwMode="auto">
              <a:xfrm flipH="1">
                <a:off x="2036" y="17595"/>
                <a:ext cx="2057" cy="2104"/>
              </a:xfrm>
              <a:prstGeom prst="line">
                <a:avLst/>
              </a:prstGeom>
              <a:noFill/>
              <a:ln w="9525">
                <a:solidFill>
                  <a:schemeClr val="accent2"/>
                </a:solidFill>
                <a:round/>
                <a:headEnd type="none" w="sm" len="sm"/>
                <a:tailEnd type="none" w="sm" len="sm"/>
              </a:ln>
            </p:spPr>
            <p:txBody>
              <a:bodyPr/>
              <a:lstStyle/>
              <a:p>
                <a:pPr>
                  <a:lnSpc>
                    <a:spcPct val="100000"/>
                  </a:lnSpc>
                </a:pPr>
                <a:endParaRPr lang="de-DE" dirty="0">
                  <a:latin typeface="+mj-lt"/>
                </a:endParaRPr>
              </a:p>
            </p:txBody>
          </p:sp>
          <p:sp>
            <p:nvSpPr>
              <p:cNvPr id="175" name="Line 53">
                <a:extLst>
                  <a:ext uri="{FF2B5EF4-FFF2-40B4-BE49-F238E27FC236}">
                    <a16:creationId xmlns:a16="http://schemas.microsoft.com/office/drawing/2014/main" id="{43A29F7E-7390-9F40-FEA9-C88A822253AB}"/>
                  </a:ext>
                </a:extLst>
              </p:cNvPr>
              <p:cNvSpPr>
                <a:spLocks noChangeShapeType="1"/>
              </p:cNvSpPr>
              <p:nvPr/>
            </p:nvSpPr>
            <p:spPr bwMode="auto">
              <a:xfrm flipH="1">
                <a:off x="5302" y="16099"/>
                <a:ext cx="1664" cy="608"/>
              </a:xfrm>
              <a:prstGeom prst="line">
                <a:avLst/>
              </a:prstGeom>
              <a:noFill/>
              <a:ln w="9525">
                <a:solidFill>
                  <a:schemeClr val="accent2"/>
                </a:solidFill>
                <a:round/>
                <a:headEnd type="none" w="sm" len="sm"/>
                <a:tailEnd type="none" w="sm" len="sm"/>
              </a:ln>
            </p:spPr>
            <p:txBody>
              <a:bodyPr/>
              <a:lstStyle/>
              <a:p>
                <a:pPr>
                  <a:lnSpc>
                    <a:spcPct val="100000"/>
                  </a:lnSpc>
                </a:pPr>
                <a:endParaRPr lang="de-DE" dirty="0">
                  <a:latin typeface="+mj-lt"/>
                </a:endParaRPr>
              </a:p>
            </p:txBody>
          </p:sp>
          <p:sp>
            <p:nvSpPr>
              <p:cNvPr id="176" name="Line 54">
                <a:extLst>
                  <a:ext uri="{FF2B5EF4-FFF2-40B4-BE49-F238E27FC236}">
                    <a16:creationId xmlns:a16="http://schemas.microsoft.com/office/drawing/2014/main" id="{B9124670-81D4-708A-6B6B-993C7069F47C}"/>
                  </a:ext>
                </a:extLst>
              </p:cNvPr>
              <p:cNvSpPr>
                <a:spLocks noChangeShapeType="1"/>
              </p:cNvSpPr>
              <p:nvPr/>
            </p:nvSpPr>
            <p:spPr bwMode="auto">
              <a:xfrm flipH="1">
                <a:off x="4093" y="16681"/>
                <a:ext cx="1240" cy="889"/>
              </a:xfrm>
              <a:prstGeom prst="line">
                <a:avLst/>
              </a:prstGeom>
              <a:noFill/>
              <a:ln w="9525">
                <a:solidFill>
                  <a:schemeClr val="accent2"/>
                </a:solidFill>
                <a:round/>
                <a:headEnd type="none" w="sm" len="sm"/>
                <a:tailEnd type="none" w="sm" len="sm"/>
              </a:ln>
            </p:spPr>
            <p:txBody>
              <a:bodyPr/>
              <a:lstStyle/>
              <a:p>
                <a:pPr>
                  <a:lnSpc>
                    <a:spcPct val="100000"/>
                  </a:lnSpc>
                </a:pPr>
                <a:endParaRPr lang="de-DE" dirty="0">
                  <a:latin typeface="+mj-lt"/>
                </a:endParaRPr>
              </a:p>
            </p:txBody>
          </p:sp>
        </p:grpSp>
        <p:grpSp>
          <p:nvGrpSpPr>
            <p:cNvPr id="123" name="Group 55">
              <a:extLst>
                <a:ext uri="{FF2B5EF4-FFF2-40B4-BE49-F238E27FC236}">
                  <a16:creationId xmlns:a16="http://schemas.microsoft.com/office/drawing/2014/main" id="{915043B2-3B29-8166-27FC-60236252CF69}"/>
                </a:ext>
              </a:extLst>
            </p:cNvPr>
            <p:cNvGrpSpPr>
              <a:grpSpLocks/>
            </p:cNvGrpSpPr>
            <p:nvPr/>
          </p:nvGrpSpPr>
          <p:grpSpPr bwMode="auto">
            <a:xfrm>
              <a:off x="5961087" y="2889114"/>
              <a:ext cx="588963" cy="544512"/>
              <a:chOff x="0" y="0"/>
              <a:chExt cx="20000" cy="20000"/>
            </a:xfrm>
          </p:grpSpPr>
          <p:sp>
            <p:nvSpPr>
              <p:cNvPr id="155" name="Freeform 56">
                <a:extLst>
                  <a:ext uri="{FF2B5EF4-FFF2-40B4-BE49-F238E27FC236}">
                    <a16:creationId xmlns:a16="http://schemas.microsoft.com/office/drawing/2014/main" id="{C9BCF4FE-3769-F629-436C-46F309B4CD27}"/>
                  </a:ext>
                </a:extLst>
              </p:cNvPr>
              <p:cNvSpPr>
                <a:spLocks/>
              </p:cNvSpPr>
              <p:nvPr/>
            </p:nvSpPr>
            <p:spPr bwMode="auto">
              <a:xfrm>
                <a:off x="0" y="0"/>
                <a:ext cx="20000" cy="20000"/>
              </a:xfrm>
              <a:custGeom>
                <a:avLst/>
                <a:gdLst>
                  <a:gd name="T0" fmla="*/ 19579 w 20000"/>
                  <a:gd name="T1" fmla="*/ 0 h 20000"/>
                  <a:gd name="T2" fmla="*/ 18738 w 20000"/>
                  <a:gd name="T3" fmla="*/ 0 h 20000"/>
                  <a:gd name="T4" fmla="*/ 16706 w 20000"/>
                  <a:gd name="T5" fmla="*/ 1495 h 20000"/>
                  <a:gd name="T6" fmla="*/ 16285 w 20000"/>
                  <a:gd name="T7" fmla="*/ 1215 h 20000"/>
                  <a:gd name="T8" fmla="*/ 12220 w 20000"/>
                  <a:gd name="T9" fmla="*/ 5678 h 20000"/>
                  <a:gd name="T10" fmla="*/ 11402 w 20000"/>
                  <a:gd name="T11" fmla="*/ 5678 h 20000"/>
                  <a:gd name="T12" fmla="*/ 11005 w 20000"/>
                  <a:gd name="T13" fmla="*/ 6262 h 20000"/>
                  <a:gd name="T14" fmla="*/ 11005 w 20000"/>
                  <a:gd name="T15" fmla="*/ 6869 h 20000"/>
                  <a:gd name="T16" fmla="*/ 5701 w 20000"/>
                  <a:gd name="T17" fmla="*/ 12804 h 20000"/>
                  <a:gd name="T18" fmla="*/ 5701 w 20000"/>
                  <a:gd name="T19" fmla="*/ 13131 h 20000"/>
                  <a:gd name="T20" fmla="*/ 0 w 20000"/>
                  <a:gd name="T21" fmla="*/ 19112 h 20000"/>
                  <a:gd name="T22" fmla="*/ 2033 w 20000"/>
                  <a:gd name="T23" fmla="*/ 19977 h 20000"/>
                  <a:gd name="T24" fmla="*/ 2430 w 20000"/>
                  <a:gd name="T25" fmla="*/ 19673 h 20000"/>
                  <a:gd name="T26" fmla="*/ 4065 w 20000"/>
                  <a:gd name="T27" fmla="*/ 19673 h 20000"/>
                  <a:gd name="T28" fmla="*/ 5701 w 20000"/>
                  <a:gd name="T29" fmla="*/ 19977 h 20000"/>
                  <a:gd name="T30" fmla="*/ 6939 w 20000"/>
                  <a:gd name="T31" fmla="*/ 16098 h 20000"/>
                  <a:gd name="T32" fmla="*/ 6939 w 20000"/>
                  <a:gd name="T33" fmla="*/ 15818 h 20000"/>
                  <a:gd name="T34" fmla="*/ 7734 w 20000"/>
                  <a:gd name="T35" fmla="*/ 15210 h 20000"/>
                  <a:gd name="T36" fmla="*/ 7734 w 20000"/>
                  <a:gd name="T37" fmla="*/ 13995 h 20000"/>
                  <a:gd name="T38" fmla="*/ 13458 w 20000"/>
                  <a:gd name="T39" fmla="*/ 7453 h 20000"/>
                  <a:gd name="T40" fmla="*/ 14673 w 20000"/>
                  <a:gd name="T41" fmla="*/ 7757 h 20000"/>
                  <a:gd name="T42" fmla="*/ 15467 w 20000"/>
                  <a:gd name="T43" fmla="*/ 8037 h 20000"/>
                  <a:gd name="T44" fmla="*/ 16285 w 20000"/>
                  <a:gd name="T45" fmla="*/ 7757 h 20000"/>
                  <a:gd name="T46" fmla="*/ 16706 w 20000"/>
                  <a:gd name="T47" fmla="*/ 6565 h 20000"/>
                  <a:gd name="T48" fmla="*/ 17103 w 20000"/>
                  <a:gd name="T49" fmla="*/ 6262 h 20000"/>
                  <a:gd name="T50" fmla="*/ 16706 w 20000"/>
                  <a:gd name="T51" fmla="*/ 5070 h 20000"/>
                  <a:gd name="T52" fmla="*/ 17523 w 20000"/>
                  <a:gd name="T53" fmla="*/ 4463 h 20000"/>
                  <a:gd name="T54" fmla="*/ 17523 w 20000"/>
                  <a:gd name="T55" fmla="*/ 4182 h 20000"/>
                  <a:gd name="T56" fmla="*/ 19159 w 20000"/>
                  <a:gd name="T57" fmla="*/ 2664 h 20000"/>
                  <a:gd name="T58" fmla="*/ 19112 w 20000"/>
                  <a:gd name="T59" fmla="*/ 2126 h 20000"/>
                  <a:gd name="T60" fmla="*/ 19977 w 20000"/>
                  <a:gd name="T61" fmla="*/ 888 h 20000"/>
                  <a:gd name="T62" fmla="*/ 19977 w 20000"/>
                  <a:gd name="T63" fmla="*/ 0 h 200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000"/>
                  <a:gd name="T97" fmla="*/ 0 h 20000"/>
                  <a:gd name="T98" fmla="*/ 20000 w 20000"/>
                  <a:gd name="T99" fmla="*/ 20000 h 200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000" h="20000">
                    <a:moveTo>
                      <a:pt x="19579" y="0"/>
                    </a:moveTo>
                    <a:lnTo>
                      <a:pt x="18738" y="0"/>
                    </a:lnTo>
                    <a:lnTo>
                      <a:pt x="16706" y="1495"/>
                    </a:lnTo>
                    <a:lnTo>
                      <a:pt x="16285" y="1215"/>
                    </a:lnTo>
                    <a:lnTo>
                      <a:pt x="12220" y="5678"/>
                    </a:lnTo>
                    <a:lnTo>
                      <a:pt x="11402" y="5678"/>
                    </a:lnTo>
                    <a:lnTo>
                      <a:pt x="11005" y="6262"/>
                    </a:lnTo>
                    <a:lnTo>
                      <a:pt x="11005" y="6869"/>
                    </a:lnTo>
                    <a:lnTo>
                      <a:pt x="5701" y="12804"/>
                    </a:lnTo>
                    <a:lnTo>
                      <a:pt x="5701" y="13131"/>
                    </a:lnTo>
                    <a:lnTo>
                      <a:pt x="0" y="19112"/>
                    </a:lnTo>
                    <a:lnTo>
                      <a:pt x="2033" y="19977"/>
                    </a:lnTo>
                    <a:lnTo>
                      <a:pt x="2430" y="19673"/>
                    </a:lnTo>
                    <a:lnTo>
                      <a:pt x="4065" y="19673"/>
                    </a:lnTo>
                    <a:lnTo>
                      <a:pt x="5701" y="19977"/>
                    </a:lnTo>
                    <a:lnTo>
                      <a:pt x="6939" y="16098"/>
                    </a:lnTo>
                    <a:lnTo>
                      <a:pt x="6939" y="15818"/>
                    </a:lnTo>
                    <a:lnTo>
                      <a:pt x="7734" y="15210"/>
                    </a:lnTo>
                    <a:lnTo>
                      <a:pt x="7734" y="13995"/>
                    </a:lnTo>
                    <a:lnTo>
                      <a:pt x="13458" y="7453"/>
                    </a:lnTo>
                    <a:lnTo>
                      <a:pt x="14673" y="7757"/>
                    </a:lnTo>
                    <a:lnTo>
                      <a:pt x="15467" y="8037"/>
                    </a:lnTo>
                    <a:lnTo>
                      <a:pt x="16285" y="7757"/>
                    </a:lnTo>
                    <a:lnTo>
                      <a:pt x="16706" y="6565"/>
                    </a:lnTo>
                    <a:lnTo>
                      <a:pt x="17103" y="6262"/>
                    </a:lnTo>
                    <a:lnTo>
                      <a:pt x="16706" y="5070"/>
                    </a:lnTo>
                    <a:lnTo>
                      <a:pt x="17523" y="4463"/>
                    </a:lnTo>
                    <a:lnTo>
                      <a:pt x="17523" y="4182"/>
                    </a:lnTo>
                    <a:lnTo>
                      <a:pt x="19159" y="2664"/>
                    </a:lnTo>
                    <a:lnTo>
                      <a:pt x="19112" y="2126"/>
                    </a:lnTo>
                    <a:lnTo>
                      <a:pt x="19977" y="888"/>
                    </a:lnTo>
                    <a:lnTo>
                      <a:pt x="19977" y="0"/>
                    </a:lnTo>
                  </a:path>
                </a:pathLst>
              </a:custGeom>
              <a:solidFill>
                <a:schemeClr val="accent1"/>
              </a:solidFill>
              <a:ln w="9525">
                <a:solidFill>
                  <a:schemeClr val="accent1"/>
                </a:solidFill>
                <a:round/>
                <a:headEnd type="none" w="sm" len="sm"/>
                <a:tailEnd type="none" w="sm" len="sm"/>
              </a:ln>
            </p:spPr>
            <p:txBody>
              <a:bodyPr/>
              <a:lstStyle/>
              <a:p>
                <a:pPr>
                  <a:lnSpc>
                    <a:spcPct val="100000"/>
                  </a:lnSpc>
                </a:pPr>
                <a:endParaRPr lang="de-DE" dirty="0">
                  <a:latin typeface="+mj-lt"/>
                </a:endParaRPr>
              </a:p>
            </p:txBody>
          </p:sp>
          <p:sp>
            <p:nvSpPr>
              <p:cNvPr id="156" name="Line 57">
                <a:extLst>
                  <a:ext uri="{FF2B5EF4-FFF2-40B4-BE49-F238E27FC236}">
                    <a16:creationId xmlns:a16="http://schemas.microsoft.com/office/drawing/2014/main" id="{613DFDE1-6DD0-557F-8018-CA42F71E582D}"/>
                  </a:ext>
                </a:extLst>
              </p:cNvPr>
              <p:cNvSpPr>
                <a:spLocks noChangeShapeType="1"/>
              </p:cNvSpPr>
              <p:nvPr/>
            </p:nvSpPr>
            <p:spPr bwMode="auto">
              <a:xfrm flipH="1">
                <a:off x="16724" y="0"/>
                <a:ext cx="2873" cy="2711"/>
              </a:xfrm>
              <a:prstGeom prst="line">
                <a:avLst/>
              </a:prstGeom>
              <a:noFill/>
              <a:ln w="9525">
                <a:solidFill>
                  <a:schemeClr val="accent1"/>
                </a:solidFill>
                <a:round/>
                <a:headEnd type="none" w="sm" len="sm"/>
                <a:tailEnd type="none" w="sm" len="sm"/>
              </a:ln>
            </p:spPr>
            <p:txBody>
              <a:bodyPr/>
              <a:lstStyle/>
              <a:p>
                <a:pPr>
                  <a:lnSpc>
                    <a:spcPct val="100000"/>
                  </a:lnSpc>
                </a:pPr>
                <a:endParaRPr lang="de-DE" dirty="0">
                  <a:latin typeface="+mj-lt"/>
                </a:endParaRPr>
              </a:p>
            </p:txBody>
          </p:sp>
          <p:sp>
            <p:nvSpPr>
              <p:cNvPr id="157" name="Line 58">
                <a:extLst>
                  <a:ext uri="{FF2B5EF4-FFF2-40B4-BE49-F238E27FC236}">
                    <a16:creationId xmlns:a16="http://schemas.microsoft.com/office/drawing/2014/main" id="{11D0CC9F-2635-CD1D-D481-34CD30915D5F}"/>
                  </a:ext>
                </a:extLst>
              </p:cNvPr>
              <p:cNvSpPr>
                <a:spLocks noChangeShapeType="1"/>
              </p:cNvSpPr>
              <p:nvPr/>
            </p:nvSpPr>
            <p:spPr bwMode="auto">
              <a:xfrm>
                <a:off x="16703" y="2665"/>
                <a:ext cx="1240" cy="1216"/>
              </a:xfrm>
              <a:prstGeom prst="line">
                <a:avLst/>
              </a:prstGeom>
              <a:noFill/>
              <a:ln w="9525">
                <a:solidFill>
                  <a:schemeClr val="accent1"/>
                </a:solidFill>
                <a:round/>
                <a:headEnd type="none" w="sm" len="sm"/>
                <a:tailEnd type="none" w="sm" len="sm"/>
              </a:ln>
            </p:spPr>
            <p:txBody>
              <a:bodyPr/>
              <a:lstStyle/>
              <a:p>
                <a:pPr>
                  <a:lnSpc>
                    <a:spcPct val="100000"/>
                  </a:lnSpc>
                </a:pPr>
                <a:endParaRPr lang="de-DE" dirty="0">
                  <a:latin typeface="+mj-lt"/>
                </a:endParaRPr>
              </a:p>
            </p:txBody>
          </p:sp>
          <p:sp>
            <p:nvSpPr>
              <p:cNvPr id="158" name="Line 59">
                <a:extLst>
                  <a:ext uri="{FF2B5EF4-FFF2-40B4-BE49-F238E27FC236}">
                    <a16:creationId xmlns:a16="http://schemas.microsoft.com/office/drawing/2014/main" id="{57A6D429-0F2F-FF80-5AF7-9622BF4DEEA1}"/>
                  </a:ext>
                </a:extLst>
              </p:cNvPr>
              <p:cNvSpPr>
                <a:spLocks noChangeShapeType="1"/>
              </p:cNvSpPr>
              <p:nvPr/>
            </p:nvSpPr>
            <p:spPr bwMode="auto">
              <a:xfrm flipH="1">
                <a:off x="18760" y="281"/>
                <a:ext cx="1240" cy="1215"/>
              </a:xfrm>
              <a:prstGeom prst="line">
                <a:avLst/>
              </a:prstGeom>
              <a:noFill/>
              <a:ln w="9525">
                <a:solidFill>
                  <a:schemeClr val="accent1"/>
                </a:solidFill>
                <a:round/>
                <a:headEnd type="none" w="sm" len="sm"/>
                <a:tailEnd type="none" w="sm" len="sm"/>
              </a:ln>
            </p:spPr>
            <p:txBody>
              <a:bodyPr/>
              <a:lstStyle/>
              <a:p>
                <a:pPr>
                  <a:lnSpc>
                    <a:spcPct val="100000"/>
                  </a:lnSpc>
                </a:pPr>
                <a:endParaRPr lang="de-DE" dirty="0">
                  <a:latin typeface="+mj-lt"/>
                </a:endParaRPr>
              </a:p>
            </p:txBody>
          </p:sp>
          <p:sp>
            <p:nvSpPr>
              <p:cNvPr id="159" name="Line 60">
                <a:extLst>
                  <a:ext uri="{FF2B5EF4-FFF2-40B4-BE49-F238E27FC236}">
                    <a16:creationId xmlns:a16="http://schemas.microsoft.com/office/drawing/2014/main" id="{86067B09-BC7E-BE56-C776-8470B66B0CFB}"/>
                  </a:ext>
                </a:extLst>
              </p:cNvPr>
              <p:cNvSpPr>
                <a:spLocks noChangeShapeType="1"/>
              </p:cNvSpPr>
              <p:nvPr/>
            </p:nvSpPr>
            <p:spPr bwMode="auto">
              <a:xfrm flipH="1">
                <a:off x="17519" y="1496"/>
                <a:ext cx="1241" cy="1823"/>
              </a:xfrm>
              <a:prstGeom prst="line">
                <a:avLst/>
              </a:prstGeom>
              <a:noFill/>
              <a:ln w="9525">
                <a:solidFill>
                  <a:schemeClr val="accent1"/>
                </a:solidFill>
                <a:round/>
                <a:headEnd type="none" w="sm" len="sm"/>
                <a:tailEnd type="none" w="sm" len="sm"/>
              </a:ln>
            </p:spPr>
            <p:txBody>
              <a:bodyPr/>
              <a:lstStyle/>
              <a:p>
                <a:pPr>
                  <a:lnSpc>
                    <a:spcPct val="100000"/>
                  </a:lnSpc>
                </a:pPr>
                <a:endParaRPr lang="de-DE" dirty="0">
                  <a:latin typeface="+mj-lt"/>
                </a:endParaRPr>
              </a:p>
            </p:txBody>
          </p:sp>
          <p:sp>
            <p:nvSpPr>
              <p:cNvPr id="160" name="Line 61">
                <a:extLst>
                  <a:ext uri="{FF2B5EF4-FFF2-40B4-BE49-F238E27FC236}">
                    <a16:creationId xmlns:a16="http://schemas.microsoft.com/office/drawing/2014/main" id="{9A33487B-2981-B5B2-D221-C5DF7F3C0944}"/>
                  </a:ext>
                </a:extLst>
              </p:cNvPr>
              <p:cNvSpPr>
                <a:spLocks noChangeShapeType="1"/>
              </p:cNvSpPr>
              <p:nvPr/>
            </p:nvSpPr>
            <p:spPr bwMode="auto">
              <a:xfrm flipH="1" flipV="1">
                <a:off x="6915" y="11636"/>
                <a:ext cx="2057" cy="889"/>
              </a:xfrm>
              <a:prstGeom prst="line">
                <a:avLst/>
              </a:prstGeom>
              <a:noFill/>
              <a:ln w="9525">
                <a:solidFill>
                  <a:schemeClr val="accent1"/>
                </a:solidFill>
                <a:round/>
                <a:headEnd type="none" w="sm" len="sm"/>
                <a:tailEnd type="none" w="sm" len="sm"/>
              </a:ln>
            </p:spPr>
            <p:txBody>
              <a:bodyPr/>
              <a:lstStyle/>
              <a:p>
                <a:pPr>
                  <a:lnSpc>
                    <a:spcPct val="100000"/>
                  </a:lnSpc>
                </a:pPr>
                <a:endParaRPr lang="de-DE" dirty="0">
                  <a:latin typeface="+mj-lt"/>
                </a:endParaRPr>
              </a:p>
            </p:txBody>
          </p:sp>
          <p:sp>
            <p:nvSpPr>
              <p:cNvPr id="161" name="Line 62">
                <a:extLst>
                  <a:ext uri="{FF2B5EF4-FFF2-40B4-BE49-F238E27FC236}">
                    <a16:creationId xmlns:a16="http://schemas.microsoft.com/office/drawing/2014/main" id="{EE29D4E8-B760-0656-9043-762E38876DD6}"/>
                  </a:ext>
                </a:extLst>
              </p:cNvPr>
              <p:cNvSpPr>
                <a:spLocks noChangeShapeType="1"/>
              </p:cNvSpPr>
              <p:nvPr/>
            </p:nvSpPr>
            <p:spPr bwMode="auto">
              <a:xfrm flipH="1" flipV="1">
                <a:off x="5705" y="13132"/>
                <a:ext cx="2047" cy="889"/>
              </a:xfrm>
              <a:prstGeom prst="line">
                <a:avLst/>
              </a:prstGeom>
              <a:noFill/>
              <a:ln w="9525">
                <a:solidFill>
                  <a:schemeClr val="accent1"/>
                </a:solidFill>
                <a:round/>
                <a:headEnd type="none" w="sm" len="sm"/>
                <a:tailEnd type="none" w="sm" len="sm"/>
              </a:ln>
            </p:spPr>
            <p:txBody>
              <a:bodyPr/>
              <a:lstStyle/>
              <a:p>
                <a:pPr>
                  <a:lnSpc>
                    <a:spcPct val="100000"/>
                  </a:lnSpc>
                </a:pPr>
                <a:endParaRPr lang="de-DE" dirty="0">
                  <a:latin typeface="+mj-lt"/>
                </a:endParaRPr>
              </a:p>
            </p:txBody>
          </p:sp>
          <p:sp>
            <p:nvSpPr>
              <p:cNvPr id="162" name="Line 63">
                <a:extLst>
                  <a:ext uri="{FF2B5EF4-FFF2-40B4-BE49-F238E27FC236}">
                    <a16:creationId xmlns:a16="http://schemas.microsoft.com/office/drawing/2014/main" id="{8923B475-6168-67AE-C862-4BA1147FA24B}"/>
                  </a:ext>
                </a:extLst>
              </p:cNvPr>
              <p:cNvSpPr>
                <a:spLocks noChangeShapeType="1"/>
              </p:cNvSpPr>
              <p:nvPr/>
            </p:nvSpPr>
            <p:spPr bwMode="auto">
              <a:xfrm flipV="1">
                <a:off x="4062" y="17595"/>
                <a:ext cx="31" cy="2104"/>
              </a:xfrm>
              <a:prstGeom prst="line">
                <a:avLst/>
              </a:prstGeom>
              <a:noFill/>
              <a:ln w="9525">
                <a:solidFill>
                  <a:schemeClr val="accent1"/>
                </a:solidFill>
                <a:round/>
                <a:headEnd type="none" w="sm" len="sm"/>
                <a:tailEnd type="none" w="sm" len="sm"/>
              </a:ln>
            </p:spPr>
            <p:txBody>
              <a:bodyPr/>
              <a:lstStyle/>
              <a:p>
                <a:pPr>
                  <a:lnSpc>
                    <a:spcPct val="100000"/>
                  </a:lnSpc>
                </a:pPr>
                <a:endParaRPr lang="de-DE" dirty="0">
                  <a:latin typeface="+mj-lt"/>
                </a:endParaRPr>
              </a:p>
            </p:txBody>
          </p:sp>
          <p:sp>
            <p:nvSpPr>
              <p:cNvPr id="163" name="Line 64">
                <a:extLst>
                  <a:ext uri="{FF2B5EF4-FFF2-40B4-BE49-F238E27FC236}">
                    <a16:creationId xmlns:a16="http://schemas.microsoft.com/office/drawing/2014/main" id="{27149973-AE05-B095-7AD3-3754F535C14B}"/>
                  </a:ext>
                </a:extLst>
              </p:cNvPr>
              <p:cNvSpPr>
                <a:spLocks noChangeShapeType="1"/>
              </p:cNvSpPr>
              <p:nvPr/>
            </p:nvSpPr>
            <p:spPr bwMode="auto">
              <a:xfrm flipH="1">
                <a:off x="2036" y="17595"/>
                <a:ext cx="2057" cy="2104"/>
              </a:xfrm>
              <a:prstGeom prst="line">
                <a:avLst/>
              </a:prstGeom>
              <a:noFill/>
              <a:ln w="9525">
                <a:solidFill>
                  <a:schemeClr val="accent1"/>
                </a:solidFill>
                <a:round/>
                <a:headEnd type="none" w="sm" len="sm"/>
                <a:tailEnd type="none" w="sm" len="sm"/>
              </a:ln>
            </p:spPr>
            <p:txBody>
              <a:bodyPr/>
              <a:lstStyle/>
              <a:p>
                <a:pPr>
                  <a:lnSpc>
                    <a:spcPct val="100000"/>
                  </a:lnSpc>
                </a:pPr>
                <a:endParaRPr lang="de-DE" dirty="0">
                  <a:latin typeface="+mj-lt"/>
                </a:endParaRPr>
              </a:p>
            </p:txBody>
          </p:sp>
          <p:sp>
            <p:nvSpPr>
              <p:cNvPr id="164" name="Line 65">
                <a:extLst>
                  <a:ext uri="{FF2B5EF4-FFF2-40B4-BE49-F238E27FC236}">
                    <a16:creationId xmlns:a16="http://schemas.microsoft.com/office/drawing/2014/main" id="{9264A3DE-D9B9-FC94-93E2-196F1569331A}"/>
                  </a:ext>
                </a:extLst>
              </p:cNvPr>
              <p:cNvSpPr>
                <a:spLocks noChangeShapeType="1"/>
              </p:cNvSpPr>
              <p:nvPr/>
            </p:nvSpPr>
            <p:spPr bwMode="auto">
              <a:xfrm flipH="1">
                <a:off x="5302" y="16099"/>
                <a:ext cx="1664" cy="608"/>
              </a:xfrm>
              <a:prstGeom prst="line">
                <a:avLst/>
              </a:prstGeom>
              <a:noFill/>
              <a:ln w="9525">
                <a:solidFill>
                  <a:schemeClr val="accent1"/>
                </a:solidFill>
                <a:round/>
                <a:headEnd type="none" w="sm" len="sm"/>
                <a:tailEnd type="none" w="sm" len="sm"/>
              </a:ln>
            </p:spPr>
            <p:txBody>
              <a:bodyPr/>
              <a:lstStyle/>
              <a:p>
                <a:pPr>
                  <a:lnSpc>
                    <a:spcPct val="100000"/>
                  </a:lnSpc>
                </a:pPr>
                <a:endParaRPr lang="de-DE" dirty="0">
                  <a:latin typeface="+mj-lt"/>
                </a:endParaRPr>
              </a:p>
            </p:txBody>
          </p:sp>
          <p:sp>
            <p:nvSpPr>
              <p:cNvPr id="165" name="Line 66">
                <a:extLst>
                  <a:ext uri="{FF2B5EF4-FFF2-40B4-BE49-F238E27FC236}">
                    <a16:creationId xmlns:a16="http://schemas.microsoft.com/office/drawing/2014/main" id="{7569946D-E2C4-E382-EB5C-59774DC206BC}"/>
                  </a:ext>
                </a:extLst>
              </p:cNvPr>
              <p:cNvSpPr>
                <a:spLocks noChangeShapeType="1"/>
              </p:cNvSpPr>
              <p:nvPr/>
            </p:nvSpPr>
            <p:spPr bwMode="auto">
              <a:xfrm flipH="1">
                <a:off x="4093" y="16686"/>
                <a:ext cx="1230" cy="884"/>
              </a:xfrm>
              <a:prstGeom prst="line">
                <a:avLst/>
              </a:prstGeom>
              <a:noFill/>
              <a:ln w="9525">
                <a:solidFill>
                  <a:schemeClr val="accent1"/>
                </a:solidFill>
                <a:round/>
                <a:headEnd type="none" w="sm" len="sm"/>
                <a:tailEnd type="none" w="sm" len="sm"/>
              </a:ln>
            </p:spPr>
            <p:txBody>
              <a:bodyPr/>
              <a:lstStyle/>
              <a:p>
                <a:pPr>
                  <a:lnSpc>
                    <a:spcPct val="100000"/>
                  </a:lnSpc>
                </a:pPr>
                <a:endParaRPr lang="de-DE" dirty="0">
                  <a:latin typeface="+mj-lt"/>
                </a:endParaRPr>
              </a:p>
            </p:txBody>
          </p:sp>
        </p:grpSp>
        <p:grpSp>
          <p:nvGrpSpPr>
            <p:cNvPr id="124" name="Group 392">
              <a:extLst>
                <a:ext uri="{FF2B5EF4-FFF2-40B4-BE49-F238E27FC236}">
                  <a16:creationId xmlns:a16="http://schemas.microsoft.com/office/drawing/2014/main" id="{A1175050-B545-7EA7-04E3-14EEE2402455}"/>
                </a:ext>
              </a:extLst>
            </p:cNvPr>
            <p:cNvGrpSpPr>
              <a:grpSpLocks/>
            </p:cNvGrpSpPr>
            <p:nvPr/>
          </p:nvGrpSpPr>
          <p:grpSpPr bwMode="auto">
            <a:xfrm>
              <a:off x="1065237" y="2169976"/>
              <a:ext cx="511175" cy="96838"/>
              <a:chOff x="-1" y="0"/>
              <a:chExt cx="20001" cy="20000"/>
            </a:xfrm>
          </p:grpSpPr>
          <p:grpSp>
            <p:nvGrpSpPr>
              <p:cNvPr id="146" name="Group 393">
                <a:extLst>
                  <a:ext uri="{FF2B5EF4-FFF2-40B4-BE49-F238E27FC236}">
                    <a16:creationId xmlns:a16="http://schemas.microsoft.com/office/drawing/2014/main" id="{B5D3B1F3-F4B1-915A-91A7-F8BDE244B5BB}"/>
                  </a:ext>
                </a:extLst>
              </p:cNvPr>
              <p:cNvGrpSpPr>
                <a:grpSpLocks/>
              </p:cNvGrpSpPr>
              <p:nvPr/>
            </p:nvGrpSpPr>
            <p:grpSpPr bwMode="auto">
              <a:xfrm>
                <a:off x="13484" y="771"/>
                <a:ext cx="6516" cy="19229"/>
                <a:chOff x="-1" y="0"/>
                <a:chExt cx="20001" cy="20000"/>
              </a:xfrm>
            </p:grpSpPr>
            <p:sp>
              <p:nvSpPr>
                <p:cNvPr id="153" name="Arc 394">
                  <a:extLst>
                    <a:ext uri="{FF2B5EF4-FFF2-40B4-BE49-F238E27FC236}">
                      <a16:creationId xmlns:a16="http://schemas.microsoft.com/office/drawing/2014/main" id="{82C1C209-EBDF-616B-EB49-223579A08387}"/>
                    </a:ext>
                  </a:extLst>
                </p:cNvPr>
                <p:cNvSpPr>
                  <a:spLocks/>
                </p:cNvSpPr>
                <p:nvPr/>
              </p:nvSpPr>
              <p:spPr bwMode="auto">
                <a:xfrm>
                  <a:off x="9579" y="0"/>
                  <a:ext cx="10421" cy="20000"/>
                </a:xfrm>
                <a:custGeom>
                  <a:avLst/>
                  <a:gdLst>
                    <a:gd name="T0" fmla="*/ 0 w 21600"/>
                    <a:gd name="T1" fmla="*/ 0 h 21600"/>
                    <a:gd name="T2" fmla="*/ 30 w 21600"/>
                    <a:gd name="T3" fmla="*/ 10806 h 21600"/>
                    <a:gd name="T4" fmla="*/ 0 w 21600"/>
                    <a:gd name="T5" fmla="*/ 1080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sp>
              <p:nvSpPr>
                <p:cNvPr id="154" name="Arc 395">
                  <a:extLst>
                    <a:ext uri="{FF2B5EF4-FFF2-40B4-BE49-F238E27FC236}">
                      <a16:creationId xmlns:a16="http://schemas.microsoft.com/office/drawing/2014/main" id="{6BF2A561-0BEE-06D1-1E3A-42652C03B50A}"/>
                    </a:ext>
                  </a:extLst>
                </p:cNvPr>
                <p:cNvSpPr>
                  <a:spLocks/>
                </p:cNvSpPr>
                <p:nvPr/>
              </p:nvSpPr>
              <p:spPr bwMode="auto">
                <a:xfrm flipH="1">
                  <a:off x="-1" y="0"/>
                  <a:ext cx="10495" cy="19733"/>
                </a:xfrm>
                <a:custGeom>
                  <a:avLst/>
                  <a:gdLst>
                    <a:gd name="T0" fmla="*/ 0 w 21600"/>
                    <a:gd name="T1" fmla="*/ 0 h 21600"/>
                    <a:gd name="T2" fmla="*/ 33 w 21600"/>
                    <a:gd name="T3" fmla="*/ 9574 h 21600"/>
                    <a:gd name="T4" fmla="*/ 0 w 21600"/>
                    <a:gd name="T5" fmla="*/ 95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grpSp>
          <p:grpSp>
            <p:nvGrpSpPr>
              <p:cNvPr id="147" name="Group 396">
                <a:extLst>
                  <a:ext uri="{FF2B5EF4-FFF2-40B4-BE49-F238E27FC236}">
                    <a16:creationId xmlns:a16="http://schemas.microsoft.com/office/drawing/2014/main" id="{FCB2021D-51A8-C136-F2F6-39EC0DC759A5}"/>
                  </a:ext>
                </a:extLst>
              </p:cNvPr>
              <p:cNvGrpSpPr>
                <a:grpSpLocks/>
              </p:cNvGrpSpPr>
              <p:nvPr/>
            </p:nvGrpSpPr>
            <p:grpSpPr bwMode="auto">
              <a:xfrm>
                <a:off x="6944" y="771"/>
                <a:ext cx="6540" cy="19229"/>
                <a:chOff x="1" y="0"/>
                <a:chExt cx="19999" cy="20000"/>
              </a:xfrm>
            </p:grpSpPr>
            <p:sp>
              <p:nvSpPr>
                <p:cNvPr id="151" name="Arc 397">
                  <a:extLst>
                    <a:ext uri="{FF2B5EF4-FFF2-40B4-BE49-F238E27FC236}">
                      <a16:creationId xmlns:a16="http://schemas.microsoft.com/office/drawing/2014/main" id="{B159F13D-7B3B-5B52-5F26-F7A34BC9D569}"/>
                    </a:ext>
                  </a:extLst>
                </p:cNvPr>
                <p:cNvSpPr>
                  <a:spLocks/>
                </p:cNvSpPr>
                <p:nvPr/>
              </p:nvSpPr>
              <p:spPr bwMode="auto">
                <a:xfrm>
                  <a:off x="9618" y="0"/>
                  <a:ext cx="10382" cy="20000"/>
                </a:xfrm>
                <a:custGeom>
                  <a:avLst/>
                  <a:gdLst>
                    <a:gd name="T0" fmla="*/ 0 w 21600"/>
                    <a:gd name="T1" fmla="*/ 0 h 21600"/>
                    <a:gd name="T2" fmla="*/ 30 w 21600"/>
                    <a:gd name="T3" fmla="*/ 10806 h 21600"/>
                    <a:gd name="T4" fmla="*/ 0 w 21600"/>
                    <a:gd name="T5" fmla="*/ 1080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sp>
              <p:nvSpPr>
                <p:cNvPr id="152" name="Arc 398">
                  <a:extLst>
                    <a:ext uri="{FF2B5EF4-FFF2-40B4-BE49-F238E27FC236}">
                      <a16:creationId xmlns:a16="http://schemas.microsoft.com/office/drawing/2014/main" id="{35323095-4AD0-21BF-9BEF-59B23BD19A2F}"/>
                    </a:ext>
                  </a:extLst>
                </p:cNvPr>
                <p:cNvSpPr>
                  <a:spLocks/>
                </p:cNvSpPr>
                <p:nvPr/>
              </p:nvSpPr>
              <p:spPr bwMode="auto">
                <a:xfrm flipH="1">
                  <a:off x="1" y="0"/>
                  <a:ext cx="10455" cy="19733"/>
                </a:xfrm>
                <a:custGeom>
                  <a:avLst/>
                  <a:gdLst>
                    <a:gd name="T0" fmla="*/ 0 w 21600"/>
                    <a:gd name="T1" fmla="*/ 0 h 21600"/>
                    <a:gd name="T2" fmla="*/ 31 w 21600"/>
                    <a:gd name="T3" fmla="*/ 9574 h 21600"/>
                    <a:gd name="T4" fmla="*/ 0 w 21600"/>
                    <a:gd name="T5" fmla="*/ 95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grpSp>
          <p:grpSp>
            <p:nvGrpSpPr>
              <p:cNvPr id="148" name="Group 399">
                <a:extLst>
                  <a:ext uri="{FF2B5EF4-FFF2-40B4-BE49-F238E27FC236}">
                    <a16:creationId xmlns:a16="http://schemas.microsoft.com/office/drawing/2014/main" id="{3C6D6793-4691-8B91-7605-02C4BC7F126B}"/>
                  </a:ext>
                </a:extLst>
              </p:cNvPr>
              <p:cNvGrpSpPr>
                <a:grpSpLocks/>
              </p:cNvGrpSpPr>
              <p:nvPr/>
            </p:nvGrpSpPr>
            <p:grpSpPr bwMode="auto">
              <a:xfrm>
                <a:off x="-1" y="0"/>
                <a:ext cx="6540" cy="19200"/>
                <a:chOff x="1" y="0"/>
                <a:chExt cx="19999" cy="20000"/>
              </a:xfrm>
            </p:grpSpPr>
            <p:sp>
              <p:nvSpPr>
                <p:cNvPr id="149" name="Arc 400">
                  <a:extLst>
                    <a:ext uri="{FF2B5EF4-FFF2-40B4-BE49-F238E27FC236}">
                      <a16:creationId xmlns:a16="http://schemas.microsoft.com/office/drawing/2014/main" id="{F8C42A0A-4D34-DC46-2AC0-81D7B84ED810}"/>
                    </a:ext>
                  </a:extLst>
                </p:cNvPr>
                <p:cNvSpPr>
                  <a:spLocks/>
                </p:cNvSpPr>
                <p:nvPr/>
              </p:nvSpPr>
              <p:spPr bwMode="auto">
                <a:xfrm>
                  <a:off x="9618" y="0"/>
                  <a:ext cx="10382" cy="20000"/>
                </a:xfrm>
                <a:custGeom>
                  <a:avLst/>
                  <a:gdLst>
                    <a:gd name="T0" fmla="*/ 0 w 21600"/>
                    <a:gd name="T1" fmla="*/ 0 h 21600"/>
                    <a:gd name="T2" fmla="*/ 30 w 21600"/>
                    <a:gd name="T3" fmla="*/ 10806 h 21600"/>
                    <a:gd name="T4" fmla="*/ 0 w 21600"/>
                    <a:gd name="T5" fmla="*/ 1080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sp>
              <p:nvSpPr>
                <p:cNvPr id="150" name="Arc 401">
                  <a:extLst>
                    <a:ext uri="{FF2B5EF4-FFF2-40B4-BE49-F238E27FC236}">
                      <a16:creationId xmlns:a16="http://schemas.microsoft.com/office/drawing/2014/main" id="{19489D94-BC44-7C2C-0CA2-8CA67413B7DC}"/>
                    </a:ext>
                  </a:extLst>
                </p:cNvPr>
                <p:cNvSpPr>
                  <a:spLocks/>
                </p:cNvSpPr>
                <p:nvPr/>
              </p:nvSpPr>
              <p:spPr bwMode="auto">
                <a:xfrm flipH="1">
                  <a:off x="1" y="0"/>
                  <a:ext cx="10455" cy="19732"/>
                </a:xfrm>
                <a:custGeom>
                  <a:avLst/>
                  <a:gdLst>
                    <a:gd name="T0" fmla="*/ 0 w 21600"/>
                    <a:gd name="T1" fmla="*/ 0 h 21600"/>
                    <a:gd name="T2" fmla="*/ 31 w 21600"/>
                    <a:gd name="T3" fmla="*/ 9570 h 21600"/>
                    <a:gd name="T4" fmla="*/ 0 w 21600"/>
                    <a:gd name="T5" fmla="*/ 957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grpSp>
        </p:grpSp>
        <p:grpSp>
          <p:nvGrpSpPr>
            <p:cNvPr id="125" name="Group 402">
              <a:extLst>
                <a:ext uri="{FF2B5EF4-FFF2-40B4-BE49-F238E27FC236}">
                  <a16:creationId xmlns:a16="http://schemas.microsoft.com/office/drawing/2014/main" id="{76237D79-9555-CACD-EC4E-EFE4556DCA59}"/>
                </a:ext>
              </a:extLst>
            </p:cNvPr>
            <p:cNvGrpSpPr>
              <a:grpSpLocks/>
            </p:cNvGrpSpPr>
            <p:nvPr/>
          </p:nvGrpSpPr>
          <p:grpSpPr bwMode="auto">
            <a:xfrm>
              <a:off x="1074762" y="2493826"/>
              <a:ext cx="511175" cy="96838"/>
              <a:chOff x="-1" y="0"/>
              <a:chExt cx="20001" cy="20000"/>
            </a:xfrm>
          </p:grpSpPr>
          <p:grpSp>
            <p:nvGrpSpPr>
              <p:cNvPr id="137" name="Group 403">
                <a:extLst>
                  <a:ext uri="{FF2B5EF4-FFF2-40B4-BE49-F238E27FC236}">
                    <a16:creationId xmlns:a16="http://schemas.microsoft.com/office/drawing/2014/main" id="{666637F4-2E21-CF67-985A-7F46811CE0B8}"/>
                  </a:ext>
                </a:extLst>
              </p:cNvPr>
              <p:cNvGrpSpPr>
                <a:grpSpLocks/>
              </p:cNvGrpSpPr>
              <p:nvPr/>
            </p:nvGrpSpPr>
            <p:grpSpPr bwMode="auto">
              <a:xfrm>
                <a:off x="13484" y="771"/>
                <a:ext cx="6516" cy="19229"/>
                <a:chOff x="-1" y="0"/>
                <a:chExt cx="20001" cy="20000"/>
              </a:xfrm>
            </p:grpSpPr>
            <p:sp>
              <p:nvSpPr>
                <p:cNvPr id="144" name="Arc 404">
                  <a:extLst>
                    <a:ext uri="{FF2B5EF4-FFF2-40B4-BE49-F238E27FC236}">
                      <a16:creationId xmlns:a16="http://schemas.microsoft.com/office/drawing/2014/main" id="{1BB40E0C-C866-A1DE-440C-41EF22CDB104}"/>
                    </a:ext>
                  </a:extLst>
                </p:cNvPr>
                <p:cNvSpPr>
                  <a:spLocks/>
                </p:cNvSpPr>
                <p:nvPr/>
              </p:nvSpPr>
              <p:spPr bwMode="auto">
                <a:xfrm>
                  <a:off x="9579" y="0"/>
                  <a:ext cx="10421" cy="20000"/>
                </a:xfrm>
                <a:custGeom>
                  <a:avLst/>
                  <a:gdLst>
                    <a:gd name="T0" fmla="*/ 0 w 21600"/>
                    <a:gd name="T1" fmla="*/ 0 h 21600"/>
                    <a:gd name="T2" fmla="*/ 30 w 21600"/>
                    <a:gd name="T3" fmla="*/ 10806 h 21600"/>
                    <a:gd name="T4" fmla="*/ 0 w 21600"/>
                    <a:gd name="T5" fmla="*/ 1080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sp>
              <p:nvSpPr>
                <p:cNvPr id="145" name="Arc 405">
                  <a:extLst>
                    <a:ext uri="{FF2B5EF4-FFF2-40B4-BE49-F238E27FC236}">
                      <a16:creationId xmlns:a16="http://schemas.microsoft.com/office/drawing/2014/main" id="{9EE2ABD8-9040-1458-4092-6C66AE5E68A5}"/>
                    </a:ext>
                  </a:extLst>
                </p:cNvPr>
                <p:cNvSpPr>
                  <a:spLocks/>
                </p:cNvSpPr>
                <p:nvPr/>
              </p:nvSpPr>
              <p:spPr bwMode="auto">
                <a:xfrm flipH="1">
                  <a:off x="-1" y="0"/>
                  <a:ext cx="10495" cy="19733"/>
                </a:xfrm>
                <a:custGeom>
                  <a:avLst/>
                  <a:gdLst>
                    <a:gd name="T0" fmla="*/ 0 w 21600"/>
                    <a:gd name="T1" fmla="*/ 0 h 21600"/>
                    <a:gd name="T2" fmla="*/ 33 w 21600"/>
                    <a:gd name="T3" fmla="*/ 9574 h 21600"/>
                    <a:gd name="T4" fmla="*/ 0 w 21600"/>
                    <a:gd name="T5" fmla="*/ 95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grpSp>
          <p:grpSp>
            <p:nvGrpSpPr>
              <p:cNvPr id="138" name="Group 406">
                <a:extLst>
                  <a:ext uri="{FF2B5EF4-FFF2-40B4-BE49-F238E27FC236}">
                    <a16:creationId xmlns:a16="http://schemas.microsoft.com/office/drawing/2014/main" id="{CF494020-B518-690E-3B05-B73547463F16}"/>
                  </a:ext>
                </a:extLst>
              </p:cNvPr>
              <p:cNvGrpSpPr>
                <a:grpSpLocks/>
              </p:cNvGrpSpPr>
              <p:nvPr/>
            </p:nvGrpSpPr>
            <p:grpSpPr bwMode="auto">
              <a:xfrm>
                <a:off x="6944" y="771"/>
                <a:ext cx="6540" cy="19229"/>
                <a:chOff x="-1" y="0"/>
                <a:chExt cx="20001" cy="20000"/>
              </a:xfrm>
            </p:grpSpPr>
            <p:sp>
              <p:nvSpPr>
                <p:cNvPr id="142" name="Arc 407">
                  <a:extLst>
                    <a:ext uri="{FF2B5EF4-FFF2-40B4-BE49-F238E27FC236}">
                      <a16:creationId xmlns:a16="http://schemas.microsoft.com/office/drawing/2014/main" id="{678FE088-4FFE-6009-1FEB-05D07C201496}"/>
                    </a:ext>
                  </a:extLst>
                </p:cNvPr>
                <p:cNvSpPr>
                  <a:spLocks/>
                </p:cNvSpPr>
                <p:nvPr/>
              </p:nvSpPr>
              <p:spPr bwMode="auto">
                <a:xfrm>
                  <a:off x="9654" y="0"/>
                  <a:ext cx="10346" cy="20000"/>
                </a:xfrm>
                <a:custGeom>
                  <a:avLst/>
                  <a:gdLst>
                    <a:gd name="T0" fmla="*/ 0 w 21600"/>
                    <a:gd name="T1" fmla="*/ 0 h 21600"/>
                    <a:gd name="T2" fmla="*/ 29 w 21600"/>
                    <a:gd name="T3" fmla="*/ 10806 h 21600"/>
                    <a:gd name="T4" fmla="*/ 0 w 21600"/>
                    <a:gd name="T5" fmla="*/ 1080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sp>
              <p:nvSpPr>
                <p:cNvPr id="143" name="Arc 408">
                  <a:extLst>
                    <a:ext uri="{FF2B5EF4-FFF2-40B4-BE49-F238E27FC236}">
                      <a16:creationId xmlns:a16="http://schemas.microsoft.com/office/drawing/2014/main" id="{63F9D490-C926-6EBB-A66F-6FFC5AF19C22}"/>
                    </a:ext>
                  </a:extLst>
                </p:cNvPr>
                <p:cNvSpPr>
                  <a:spLocks/>
                </p:cNvSpPr>
                <p:nvPr/>
              </p:nvSpPr>
              <p:spPr bwMode="auto">
                <a:xfrm flipH="1">
                  <a:off x="-1" y="0"/>
                  <a:ext cx="10456" cy="19733"/>
                </a:xfrm>
                <a:custGeom>
                  <a:avLst/>
                  <a:gdLst>
                    <a:gd name="T0" fmla="*/ 0 w 21600"/>
                    <a:gd name="T1" fmla="*/ 0 h 21600"/>
                    <a:gd name="T2" fmla="*/ 31 w 21600"/>
                    <a:gd name="T3" fmla="*/ 9574 h 21600"/>
                    <a:gd name="T4" fmla="*/ 0 w 21600"/>
                    <a:gd name="T5" fmla="*/ 957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grpSp>
          <p:grpSp>
            <p:nvGrpSpPr>
              <p:cNvPr id="139" name="Group 409">
                <a:extLst>
                  <a:ext uri="{FF2B5EF4-FFF2-40B4-BE49-F238E27FC236}">
                    <a16:creationId xmlns:a16="http://schemas.microsoft.com/office/drawing/2014/main" id="{D0167B27-6905-084F-020B-59C765A0D00A}"/>
                  </a:ext>
                </a:extLst>
              </p:cNvPr>
              <p:cNvGrpSpPr>
                <a:grpSpLocks/>
              </p:cNvGrpSpPr>
              <p:nvPr/>
            </p:nvGrpSpPr>
            <p:grpSpPr bwMode="auto">
              <a:xfrm>
                <a:off x="-1" y="0"/>
                <a:ext cx="6540" cy="19229"/>
                <a:chOff x="-1" y="0"/>
                <a:chExt cx="20001" cy="20000"/>
              </a:xfrm>
            </p:grpSpPr>
            <p:sp>
              <p:nvSpPr>
                <p:cNvPr id="140" name="Arc 410">
                  <a:extLst>
                    <a:ext uri="{FF2B5EF4-FFF2-40B4-BE49-F238E27FC236}">
                      <a16:creationId xmlns:a16="http://schemas.microsoft.com/office/drawing/2014/main" id="{8BF10BC6-6311-8464-92E0-04583D216A8E}"/>
                    </a:ext>
                  </a:extLst>
                </p:cNvPr>
                <p:cNvSpPr>
                  <a:spLocks/>
                </p:cNvSpPr>
                <p:nvPr/>
              </p:nvSpPr>
              <p:spPr bwMode="auto">
                <a:xfrm>
                  <a:off x="9654" y="0"/>
                  <a:ext cx="10346" cy="20000"/>
                </a:xfrm>
                <a:custGeom>
                  <a:avLst/>
                  <a:gdLst>
                    <a:gd name="T0" fmla="*/ 0 w 21600"/>
                    <a:gd name="T1" fmla="*/ 0 h 21600"/>
                    <a:gd name="T2" fmla="*/ 29 w 21600"/>
                    <a:gd name="T3" fmla="*/ 10806 h 21600"/>
                    <a:gd name="T4" fmla="*/ 0 w 21600"/>
                    <a:gd name="T5" fmla="*/ 1080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sp>
              <p:nvSpPr>
                <p:cNvPr id="141" name="Arc 411">
                  <a:extLst>
                    <a:ext uri="{FF2B5EF4-FFF2-40B4-BE49-F238E27FC236}">
                      <a16:creationId xmlns:a16="http://schemas.microsoft.com/office/drawing/2014/main" id="{2EA1172D-ABA8-1CCD-7030-F6EBB424D31A}"/>
                    </a:ext>
                  </a:extLst>
                </p:cNvPr>
                <p:cNvSpPr>
                  <a:spLocks/>
                </p:cNvSpPr>
                <p:nvPr/>
              </p:nvSpPr>
              <p:spPr bwMode="auto">
                <a:xfrm flipH="1">
                  <a:off x="-1" y="0"/>
                  <a:ext cx="10456" cy="19732"/>
                </a:xfrm>
                <a:custGeom>
                  <a:avLst/>
                  <a:gdLst>
                    <a:gd name="T0" fmla="*/ 0 w 21600"/>
                    <a:gd name="T1" fmla="*/ 0 h 21600"/>
                    <a:gd name="T2" fmla="*/ 31 w 21600"/>
                    <a:gd name="T3" fmla="*/ 9570 h 21600"/>
                    <a:gd name="T4" fmla="*/ 0 w 21600"/>
                    <a:gd name="T5" fmla="*/ 957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grpSp>
        </p:grpSp>
        <p:grpSp>
          <p:nvGrpSpPr>
            <p:cNvPr id="126" name="Group 412">
              <a:extLst>
                <a:ext uri="{FF2B5EF4-FFF2-40B4-BE49-F238E27FC236}">
                  <a16:creationId xmlns:a16="http://schemas.microsoft.com/office/drawing/2014/main" id="{E7DBD522-990D-ED42-7D72-ED2AC4A68F02}"/>
                </a:ext>
              </a:extLst>
            </p:cNvPr>
            <p:cNvGrpSpPr>
              <a:grpSpLocks/>
            </p:cNvGrpSpPr>
            <p:nvPr/>
          </p:nvGrpSpPr>
          <p:grpSpPr bwMode="auto">
            <a:xfrm>
              <a:off x="1070000" y="2822439"/>
              <a:ext cx="511175" cy="96837"/>
              <a:chOff x="-1" y="0"/>
              <a:chExt cx="20001" cy="20000"/>
            </a:xfrm>
          </p:grpSpPr>
          <p:grpSp>
            <p:nvGrpSpPr>
              <p:cNvPr id="128" name="Group 413">
                <a:extLst>
                  <a:ext uri="{FF2B5EF4-FFF2-40B4-BE49-F238E27FC236}">
                    <a16:creationId xmlns:a16="http://schemas.microsoft.com/office/drawing/2014/main" id="{D56B61B7-0C9D-AA06-D6B9-3E243877CD1E}"/>
                  </a:ext>
                </a:extLst>
              </p:cNvPr>
              <p:cNvGrpSpPr>
                <a:grpSpLocks/>
              </p:cNvGrpSpPr>
              <p:nvPr/>
            </p:nvGrpSpPr>
            <p:grpSpPr bwMode="auto">
              <a:xfrm>
                <a:off x="13496" y="800"/>
                <a:ext cx="6504" cy="19200"/>
                <a:chOff x="0" y="0"/>
                <a:chExt cx="20000" cy="20000"/>
              </a:xfrm>
            </p:grpSpPr>
            <p:sp>
              <p:nvSpPr>
                <p:cNvPr id="135" name="Arc 414">
                  <a:extLst>
                    <a:ext uri="{FF2B5EF4-FFF2-40B4-BE49-F238E27FC236}">
                      <a16:creationId xmlns:a16="http://schemas.microsoft.com/office/drawing/2014/main" id="{6B59264C-1547-37D2-B0FD-BCF5FD9022B5}"/>
                    </a:ext>
                  </a:extLst>
                </p:cNvPr>
                <p:cNvSpPr>
                  <a:spLocks/>
                </p:cNvSpPr>
                <p:nvPr/>
              </p:nvSpPr>
              <p:spPr bwMode="auto">
                <a:xfrm>
                  <a:off x="9597" y="0"/>
                  <a:ext cx="10403" cy="20000"/>
                </a:xfrm>
                <a:custGeom>
                  <a:avLst/>
                  <a:gdLst>
                    <a:gd name="T0" fmla="*/ 0 w 21600"/>
                    <a:gd name="T1" fmla="*/ 0 h 21600"/>
                    <a:gd name="T2" fmla="*/ 30 w 21600"/>
                    <a:gd name="T3" fmla="*/ 10806 h 21600"/>
                    <a:gd name="T4" fmla="*/ 0 w 21600"/>
                    <a:gd name="T5" fmla="*/ 1080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sp>
              <p:nvSpPr>
                <p:cNvPr id="136" name="Arc 415">
                  <a:extLst>
                    <a:ext uri="{FF2B5EF4-FFF2-40B4-BE49-F238E27FC236}">
                      <a16:creationId xmlns:a16="http://schemas.microsoft.com/office/drawing/2014/main" id="{ABFDA2C4-68B0-BCC0-D432-02467869B399}"/>
                    </a:ext>
                  </a:extLst>
                </p:cNvPr>
                <p:cNvSpPr>
                  <a:spLocks/>
                </p:cNvSpPr>
                <p:nvPr/>
              </p:nvSpPr>
              <p:spPr bwMode="auto">
                <a:xfrm flipH="1">
                  <a:off x="0" y="0"/>
                  <a:ext cx="10513" cy="19732"/>
                </a:xfrm>
                <a:custGeom>
                  <a:avLst/>
                  <a:gdLst>
                    <a:gd name="T0" fmla="*/ 0 w 21600"/>
                    <a:gd name="T1" fmla="*/ 0 h 21600"/>
                    <a:gd name="T2" fmla="*/ 33 w 21600"/>
                    <a:gd name="T3" fmla="*/ 9570 h 21600"/>
                    <a:gd name="T4" fmla="*/ 0 w 21600"/>
                    <a:gd name="T5" fmla="*/ 957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grpSp>
          <p:grpSp>
            <p:nvGrpSpPr>
              <p:cNvPr id="129" name="Group 416">
                <a:extLst>
                  <a:ext uri="{FF2B5EF4-FFF2-40B4-BE49-F238E27FC236}">
                    <a16:creationId xmlns:a16="http://schemas.microsoft.com/office/drawing/2014/main" id="{1BFBAA22-702F-45CC-1898-2914795E433E}"/>
                  </a:ext>
                </a:extLst>
              </p:cNvPr>
              <p:cNvGrpSpPr>
                <a:grpSpLocks/>
              </p:cNvGrpSpPr>
              <p:nvPr/>
            </p:nvGrpSpPr>
            <p:grpSpPr bwMode="auto">
              <a:xfrm>
                <a:off x="6944" y="800"/>
                <a:ext cx="6552" cy="19200"/>
                <a:chOff x="0" y="0"/>
                <a:chExt cx="20000" cy="20000"/>
              </a:xfrm>
            </p:grpSpPr>
            <p:sp>
              <p:nvSpPr>
                <p:cNvPr id="133" name="Arc 417">
                  <a:extLst>
                    <a:ext uri="{FF2B5EF4-FFF2-40B4-BE49-F238E27FC236}">
                      <a16:creationId xmlns:a16="http://schemas.microsoft.com/office/drawing/2014/main" id="{192DF94C-17E8-2C7C-1695-FB007404958F}"/>
                    </a:ext>
                  </a:extLst>
                </p:cNvPr>
                <p:cNvSpPr>
                  <a:spLocks/>
                </p:cNvSpPr>
                <p:nvPr/>
              </p:nvSpPr>
              <p:spPr bwMode="auto">
                <a:xfrm>
                  <a:off x="9637" y="0"/>
                  <a:ext cx="10363" cy="20000"/>
                </a:xfrm>
                <a:custGeom>
                  <a:avLst/>
                  <a:gdLst>
                    <a:gd name="T0" fmla="*/ 0 w 21600"/>
                    <a:gd name="T1" fmla="*/ 0 h 21600"/>
                    <a:gd name="T2" fmla="*/ 29 w 21600"/>
                    <a:gd name="T3" fmla="*/ 10806 h 21600"/>
                    <a:gd name="T4" fmla="*/ 0 w 21600"/>
                    <a:gd name="T5" fmla="*/ 1080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sp>
              <p:nvSpPr>
                <p:cNvPr id="134" name="Arc 418">
                  <a:extLst>
                    <a:ext uri="{FF2B5EF4-FFF2-40B4-BE49-F238E27FC236}">
                      <a16:creationId xmlns:a16="http://schemas.microsoft.com/office/drawing/2014/main" id="{6E2B92D8-4D48-DFD5-2029-C8D98F3FB075}"/>
                    </a:ext>
                  </a:extLst>
                </p:cNvPr>
                <p:cNvSpPr>
                  <a:spLocks/>
                </p:cNvSpPr>
                <p:nvPr/>
              </p:nvSpPr>
              <p:spPr bwMode="auto">
                <a:xfrm flipH="1">
                  <a:off x="0" y="0"/>
                  <a:ext cx="10437" cy="19732"/>
                </a:xfrm>
                <a:custGeom>
                  <a:avLst/>
                  <a:gdLst>
                    <a:gd name="T0" fmla="*/ 0 w 21600"/>
                    <a:gd name="T1" fmla="*/ 0 h 21600"/>
                    <a:gd name="T2" fmla="*/ 31 w 21600"/>
                    <a:gd name="T3" fmla="*/ 9570 h 21600"/>
                    <a:gd name="T4" fmla="*/ 0 w 21600"/>
                    <a:gd name="T5" fmla="*/ 957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grpSp>
          <p:grpSp>
            <p:nvGrpSpPr>
              <p:cNvPr id="130" name="Group 419">
                <a:extLst>
                  <a:ext uri="{FF2B5EF4-FFF2-40B4-BE49-F238E27FC236}">
                    <a16:creationId xmlns:a16="http://schemas.microsoft.com/office/drawing/2014/main" id="{52388C31-88A6-72F6-8152-38EE958E0625}"/>
                  </a:ext>
                </a:extLst>
              </p:cNvPr>
              <p:cNvGrpSpPr>
                <a:grpSpLocks/>
              </p:cNvGrpSpPr>
              <p:nvPr/>
            </p:nvGrpSpPr>
            <p:grpSpPr bwMode="auto">
              <a:xfrm>
                <a:off x="-1" y="0"/>
                <a:ext cx="6540" cy="19229"/>
                <a:chOff x="-1" y="0"/>
                <a:chExt cx="20001" cy="20000"/>
              </a:xfrm>
            </p:grpSpPr>
            <p:sp>
              <p:nvSpPr>
                <p:cNvPr id="131" name="Arc 420">
                  <a:extLst>
                    <a:ext uri="{FF2B5EF4-FFF2-40B4-BE49-F238E27FC236}">
                      <a16:creationId xmlns:a16="http://schemas.microsoft.com/office/drawing/2014/main" id="{526A882D-9B51-4BB9-30DE-7F0FCB0D6AE2}"/>
                    </a:ext>
                  </a:extLst>
                </p:cNvPr>
                <p:cNvSpPr>
                  <a:spLocks/>
                </p:cNvSpPr>
                <p:nvPr/>
              </p:nvSpPr>
              <p:spPr bwMode="auto">
                <a:xfrm>
                  <a:off x="9654" y="0"/>
                  <a:ext cx="10346" cy="20000"/>
                </a:xfrm>
                <a:custGeom>
                  <a:avLst/>
                  <a:gdLst>
                    <a:gd name="T0" fmla="*/ 0 w 21600"/>
                    <a:gd name="T1" fmla="*/ 0 h 21600"/>
                    <a:gd name="T2" fmla="*/ 29 w 21600"/>
                    <a:gd name="T3" fmla="*/ 10806 h 21600"/>
                    <a:gd name="T4" fmla="*/ 0 w 21600"/>
                    <a:gd name="T5" fmla="*/ 1080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sp>
              <p:nvSpPr>
                <p:cNvPr id="132" name="Arc 421">
                  <a:extLst>
                    <a:ext uri="{FF2B5EF4-FFF2-40B4-BE49-F238E27FC236}">
                      <a16:creationId xmlns:a16="http://schemas.microsoft.com/office/drawing/2014/main" id="{52C5AD09-F9BA-2FFB-CDDB-D1F17BB79875}"/>
                    </a:ext>
                  </a:extLst>
                </p:cNvPr>
                <p:cNvSpPr>
                  <a:spLocks/>
                </p:cNvSpPr>
                <p:nvPr/>
              </p:nvSpPr>
              <p:spPr bwMode="auto">
                <a:xfrm flipH="1">
                  <a:off x="-1" y="0"/>
                  <a:ext cx="10456" cy="19732"/>
                </a:xfrm>
                <a:custGeom>
                  <a:avLst/>
                  <a:gdLst>
                    <a:gd name="T0" fmla="*/ 0 w 21600"/>
                    <a:gd name="T1" fmla="*/ 0 h 21600"/>
                    <a:gd name="T2" fmla="*/ 31 w 21600"/>
                    <a:gd name="T3" fmla="*/ 9570 h 21600"/>
                    <a:gd name="T4" fmla="*/ 0 w 21600"/>
                    <a:gd name="T5" fmla="*/ 957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solidFill>
                  <a:srgbClr val="FFFFFF"/>
                </a:solidFill>
                <a:ln w="9525">
                  <a:solidFill>
                    <a:srgbClr val="000000"/>
                  </a:solidFill>
                  <a:round/>
                  <a:headEnd/>
                  <a:tailEnd/>
                </a:ln>
              </p:spPr>
              <p:txBody>
                <a:bodyPr/>
                <a:lstStyle/>
                <a:p>
                  <a:pPr>
                    <a:lnSpc>
                      <a:spcPct val="100000"/>
                    </a:lnSpc>
                  </a:pPr>
                  <a:endParaRPr lang="de-DE" dirty="0">
                    <a:latin typeface="+mj-lt"/>
                  </a:endParaRPr>
                </a:p>
              </p:txBody>
            </p:sp>
          </p:grpSp>
        </p:grpSp>
        <p:pic>
          <p:nvPicPr>
            <p:cNvPr id="127" name="Grafik 126">
              <a:extLst>
                <a:ext uri="{FF2B5EF4-FFF2-40B4-BE49-F238E27FC236}">
                  <a16:creationId xmlns:a16="http://schemas.microsoft.com/office/drawing/2014/main" id="{505F2126-3B8B-6B89-014E-95A84E84C67D}"/>
                </a:ext>
              </a:extLst>
            </p:cNvPr>
            <p:cNvPicPr>
              <a:picLocks noChangeAspect="1"/>
            </p:cNvPicPr>
            <p:nvPr/>
          </p:nvPicPr>
          <p:blipFill>
            <a:blip r:embed="rId3"/>
            <a:stretch>
              <a:fillRect/>
            </a:stretch>
          </p:blipFill>
          <p:spPr>
            <a:xfrm>
              <a:off x="885997" y="4042651"/>
              <a:ext cx="1729001" cy="1099558"/>
            </a:xfrm>
            <a:prstGeom prst="rect">
              <a:avLst/>
            </a:prstGeom>
          </p:spPr>
        </p:pic>
      </p:grpSp>
    </p:spTree>
    <p:extLst>
      <p:ext uri="{BB962C8B-B14F-4D97-AF65-F5344CB8AC3E}">
        <p14:creationId xmlns:p14="http://schemas.microsoft.com/office/powerpoint/2010/main" val="262208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BD7738B-86A9-2481-CCA0-8418B7DB88D4}"/>
              </a:ext>
            </a:extLst>
          </p:cNvPr>
          <p:cNvSpPr>
            <a:spLocks noGrp="1"/>
          </p:cNvSpPr>
          <p:nvPr>
            <p:ph type="sldNum" sz="quarter" idx="12"/>
          </p:nvPr>
        </p:nvSpPr>
        <p:spPr/>
        <p:txBody>
          <a:bodyPr>
            <a:normAutofit lnSpcReduction="10000"/>
          </a:bodyPr>
          <a:lstStyle/>
          <a:p>
            <a:fld id="{F0C94032-CD4C-4C25-B0C2-CEC720522D92}" type="slidenum">
              <a:rPr lang="en-US" smtClean="0"/>
              <a:pPr/>
              <a:t>49</a:t>
            </a:fld>
            <a:endParaRPr lang="en-US" dirty="0"/>
          </a:p>
        </p:txBody>
      </p:sp>
      <p:sp>
        <p:nvSpPr>
          <p:cNvPr id="5" name="Titel 4">
            <a:extLst>
              <a:ext uri="{FF2B5EF4-FFF2-40B4-BE49-F238E27FC236}">
                <a16:creationId xmlns:a16="http://schemas.microsoft.com/office/drawing/2014/main" id="{41308756-7EDF-1629-5DD5-E1581868F7DC}"/>
              </a:ext>
            </a:extLst>
          </p:cNvPr>
          <p:cNvSpPr>
            <a:spLocks noGrp="1"/>
          </p:cNvSpPr>
          <p:nvPr>
            <p:ph type="title"/>
          </p:nvPr>
        </p:nvSpPr>
        <p:spPr/>
        <p:txBody>
          <a:bodyPr/>
          <a:lstStyle/>
          <a:p>
            <a:r>
              <a:rPr lang="de-DE" dirty="0"/>
              <a:t>Drehfeldmessung</a:t>
            </a:r>
          </a:p>
        </p:txBody>
      </p:sp>
      <p:pic>
        <p:nvPicPr>
          <p:cNvPr id="9" name="Inhaltsplatzhalter 8">
            <a:extLst>
              <a:ext uri="{FF2B5EF4-FFF2-40B4-BE49-F238E27FC236}">
                <a16:creationId xmlns:a16="http://schemas.microsoft.com/office/drawing/2014/main" id="{8402B736-1FE0-3EBB-9A36-C2D6DF5F0320}"/>
              </a:ext>
            </a:extLst>
          </p:cNvPr>
          <p:cNvPicPr>
            <a:picLocks noGrp="1" noChangeAspect="1"/>
          </p:cNvPicPr>
          <p:nvPr>
            <p:ph sz="quarter" idx="1"/>
          </p:nvPr>
        </p:nvPicPr>
        <p:blipFill>
          <a:blip r:embed="rId2"/>
          <a:stretch>
            <a:fillRect/>
          </a:stretch>
        </p:blipFill>
        <p:spPr>
          <a:xfrm>
            <a:off x="1674390" y="1763713"/>
            <a:ext cx="4272808" cy="4957762"/>
          </a:xfrm>
          <a:prstGeom prst="rect">
            <a:avLst/>
          </a:prstGeom>
        </p:spPr>
      </p:pic>
      <p:pic>
        <p:nvPicPr>
          <p:cNvPr id="14" name="Inhaltsplatzhalter 9">
            <a:extLst>
              <a:ext uri="{FF2B5EF4-FFF2-40B4-BE49-F238E27FC236}">
                <a16:creationId xmlns:a16="http://schemas.microsoft.com/office/drawing/2014/main" id="{4932CEE7-67A6-0120-5A48-271189FA9AF4}"/>
              </a:ext>
            </a:extLst>
          </p:cNvPr>
          <p:cNvPicPr>
            <a:picLocks noGrp="1" noChangeAspect="1"/>
          </p:cNvPicPr>
          <p:nvPr>
            <p:ph sz="quarter" idx="13"/>
          </p:nvPr>
        </p:nvPicPr>
        <p:blipFill>
          <a:blip r:embed="rId3"/>
          <a:stretch>
            <a:fillRect/>
          </a:stretch>
        </p:blipFill>
        <p:spPr>
          <a:xfrm>
            <a:off x="7431581" y="1763713"/>
            <a:ext cx="4845651" cy="4957762"/>
          </a:xfrm>
          <a:prstGeom prst="rect">
            <a:avLst/>
          </a:prstGeom>
        </p:spPr>
      </p:pic>
      <p:sp>
        <p:nvSpPr>
          <p:cNvPr id="15" name="Textfeld 14">
            <a:extLst>
              <a:ext uri="{FF2B5EF4-FFF2-40B4-BE49-F238E27FC236}">
                <a16:creationId xmlns:a16="http://schemas.microsoft.com/office/drawing/2014/main" id="{B575AEF5-0CBC-7FE4-BAAE-990B18E65F3D}"/>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3717467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292FE9-2D7C-A253-5B9D-91ACFC39E466}"/>
              </a:ext>
            </a:extLst>
          </p:cNvPr>
          <p:cNvSpPr>
            <a:spLocks noGrp="1"/>
          </p:cNvSpPr>
          <p:nvPr>
            <p:ph type="title"/>
          </p:nvPr>
        </p:nvSpPr>
        <p:spPr/>
        <p:txBody>
          <a:bodyPr/>
          <a:lstStyle/>
          <a:p>
            <a:r>
              <a:rPr lang="de-DE" dirty="0"/>
              <a:t>Durchführung der Prüfung </a:t>
            </a:r>
          </a:p>
        </p:txBody>
      </p:sp>
      <p:sp>
        <p:nvSpPr>
          <p:cNvPr id="3" name="Foliennummernplatzhalter 2">
            <a:extLst>
              <a:ext uri="{FF2B5EF4-FFF2-40B4-BE49-F238E27FC236}">
                <a16:creationId xmlns:a16="http://schemas.microsoft.com/office/drawing/2014/main" id="{30036D92-967E-8073-8BDE-E309DB70DE10}"/>
              </a:ext>
            </a:extLst>
          </p:cNvPr>
          <p:cNvSpPr>
            <a:spLocks noGrp="1"/>
          </p:cNvSpPr>
          <p:nvPr>
            <p:ph type="sldNum" sz="quarter" idx="12"/>
          </p:nvPr>
        </p:nvSpPr>
        <p:spPr/>
        <p:txBody>
          <a:bodyPr>
            <a:normAutofit lnSpcReduction="10000"/>
          </a:bodyPr>
          <a:lstStyle/>
          <a:p>
            <a:fld id="{F0C94032-CD4C-4C25-B0C2-CEC720522D92}" type="slidenum">
              <a:rPr lang="en-US" smtClean="0"/>
              <a:pPr/>
              <a:t>5</a:t>
            </a:fld>
            <a:endParaRPr lang="en-US" dirty="0"/>
          </a:p>
        </p:txBody>
      </p:sp>
      <p:sp>
        <p:nvSpPr>
          <p:cNvPr id="4" name="Inhaltsplatzhalter 3">
            <a:extLst>
              <a:ext uri="{FF2B5EF4-FFF2-40B4-BE49-F238E27FC236}">
                <a16:creationId xmlns:a16="http://schemas.microsoft.com/office/drawing/2014/main" id="{02416B2E-516B-3959-39C9-80CD44870FDF}"/>
              </a:ext>
            </a:extLst>
          </p:cNvPr>
          <p:cNvSpPr>
            <a:spLocks noGrp="1"/>
          </p:cNvSpPr>
          <p:nvPr>
            <p:ph sz="quarter" idx="14"/>
          </p:nvPr>
        </p:nvSpPr>
        <p:spPr/>
        <p:txBody>
          <a:bodyPr/>
          <a:lstStyle/>
          <a:p>
            <a:r>
              <a:rPr lang="de-DE" dirty="0"/>
              <a:t>Prüfungen werden nach Ordnungsprüfungen und technischen Prüfungen unterschieden. </a:t>
            </a:r>
          </a:p>
          <a:p>
            <a:r>
              <a:rPr lang="de-DE" dirty="0"/>
              <a:t>Zu den Ordnungsprüfungen gehören beispielsweise: </a:t>
            </a:r>
          </a:p>
          <a:p>
            <a:pPr lvl="1"/>
            <a:r>
              <a:rPr lang="de-DE" dirty="0"/>
              <a:t>Prüfung der zur Durchführung erforderlichen Unterlagen auf Vollständigkeit und Schlüssigkeit, z. B. Schalt- und Stromlaufpläne, Dokumentationen vorheriger Prüfungen </a:t>
            </a:r>
          </a:p>
          <a:p>
            <a:pPr lvl="1"/>
            <a:r>
              <a:rPr lang="de-DE" dirty="0"/>
              <a:t>Abgleich der Unterlagen mit der Ausführung, z. B. ob vorgenommene Änderungen und/oder Erweiterungen dokumentiert wurden </a:t>
            </a:r>
          </a:p>
          <a:p>
            <a:pPr lvl="1"/>
            <a:r>
              <a:rPr lang="de-DE" dirty="0"/>
              <a:t>Prüfung auf Übereinstimmung der Ausführung mit den Betriebs- und Nutzungsbedingungen, z. B. erhöhte Anforderungen an den Brand- und/oder Explosionsschutz aufgrund veränderter Raumnutzung </a:t>
            </a:r>
          </a:p>
          <a:p>
            <a:endParaRPr lang="de-DE" dirty="0"/>
          </a:p>
        </p:txBody>
      </p:sp>
    </p:spTree>
    <p:extLst>
      <p:ext uri="{BB962C8B-B14F-4D97-AF65-F5344CB8AC3E}">
        <p14:creationId xmlns:p14="http://schemas.microsoft.com/office/powerpoint/2010/main" val="3065212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7B4D47-38B6-060B-4FD6-0F04510CD2D3}"/>
              </a:ext>
            </a:extLst>
          </p:cNvPr>
          <p:cNvSpPr>
            <a:spLocks noGrp="1"/>
          </p:cNvSpPr>
          <p:nvPr>
            <p:ph type="title"/>
          </p:nvPr>
        </p:nvSpPr>
        <p:spPr/>
        <p:txBody>
          <a:bodyPr/>
          <a:lstStyle/>
          <a:p>
            <a:r>
              <a:rPr lang="de-DE" dirty="0"/>
              <a:t>Erdungsmessung</a:t>
            </a:r>
          </a:p>
        </p:txBody>
      </p:sp>
      <p:sp>
        <p:nvSpPr>
          <p:cNvPr id="3" name="Foliennummernplatzhalter 2">
            <a:extLst>
              <a:ext uri="{FF2B5EF4-FFF2-40B4-BE49-F238E27FC236}">
                <a16:creationId xmlns:a16="http://schemas.microsoft.com/office/drawing/2014/main" id="{E9A83338-A515-ECD3-55F9-B5B241AE500E}"/>
              </a:ext>
            </a:extLst>
          </p:cNvPr>
          <p:cNvSpPr>
            <a:spLocks noGrp="1"/>
          </p:cNvSpPr>
          <p:nvPr>
            <p:ph type="sldNum" sz="quarter" idx="12"/>
          </p:nvPr>
        </p:nvSpPr>
        <p:spPr/>
        <p:txBody>
          <a:bodyPr>
            <a:normAutofit lnSpcReduction="10000"/>
          </a:bodyPr>
          <a:lstStyle/>
          <a:p>
            <a:fld id="{F0C94032-CD4C-4C25-B0C2-CEC720522D92}" type="slidenum">
              <a:rPr lang="en-US" smtClean="0"/>
              <a:pPr/>
              <a:t>50</a:t>
            </a:fld>
            <a:endParaRPr lang="en-US" dirty="0"/>
          </a:p>
        </p:txBody>
      </p:sp>
      <p:sp>
        <p:nvSpPr>
          <p:cNvPr id="4" name="Inhaltsplatzhalter 3">
            <a:extLst>
              <a:ext uri="{FF2B5EF4-FFF2-40B4-BE49-F238E27FC236}">
                <a16:creationId xmlns:a16="http://schemas.microsoft.com/office/drawing/2014/main" id="{515D9CD7-90C6-3BDC-5580-8D6115B8B635}"/>
              </a:ext>
            </a:extLst>
          </p:cNvPr>
          <p:cNvSpPr>
            <a:spLocks noGrp="1"/>
          </p:cNvSpPr>
          <p:nvPr>
            <p:ph sz="quarter" idx="14"/>
          </p:nvPr>
        </p:nvSpPr>
        <p:spPr/>
        <p:txBody>
          <a:bodyPr/>
          <a:lstStyle/>
          <a:p>
            <a:r>
              <a:rPr lang="de-DE" dirty="0"/>
              <a:t>Bei der Wiederkehrenden Prüfung nach VDE 0105-100/A1 ist keine Messung des Erdungswiderstands vorgesehen, sondern lediglich eine Sichtprüfung. Eine Messung könnte jedoch im Kontext von Prüfungen an Blitzschutzanlagen notwendig sein. Da solche Messungen spezielles Fachwissen erfordern, werden sie an dieser Stelle nicht näher erläutert.</a:t>
            </a:r>
          </a:p>
        </p:txBody>
      </p:sp>
    </p:spTree>
    <p:extLst>
      <p:ext uri="{BB962C8B-B14F-4D97-AF65-F5344CB8AC3E}">
        <p14:creationId xmlns:p14="http://schemas.microsoft.com/office/powerpoint/2010/main" val="3815220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40FECE-6035-4864-598D-9A871F85883B}"/>
              </a:ext>
            </a:extLst>
          </p:cNvPr>
          <p:cNvSpPr>
            <a:spLocks noGrp="1"/>
          </p:cNvSpPr>
          <p:nvPr>
            <p:ph type="title"/>
          </p:nvPr>
        </p:nvSpPr>
        <p:spPr/>
        <p:txBody>
          <a:bodyPr/>
          <a:lstStyle/>
          <a:p>
            <a:r>
              <a:rPr lang="de-DE" dirty="0"/>
              <a:t>Netzanalyse, Frequenzanalyse</a:t>
            </a:r>
          </a:p>
        </p:txBody>
      </p:sp>
      <p:sp>
        <p:nvSpPr>
          <p:cNvPr id="3" name="Foliennummernplatzhalter 2">
            <a:extLst>
              <a:ext uri="{FF2B5EF4-FFF2-40B4-BE49-F238E27FC236}">
                <a16:creationId xmlns:a16="http://schemas.microsoft.com/office/drawing/2014/main" id="{A8642B9E-1250-A441-2D07-6F9EEC5ED1AF}"/>
              </a:ext>
            </a:extLst>
          </p:cNvPr>
          <p:cNvSpPr>
            <a:spLocks noGrp="1"/>
          </p:cNvSpPr>
          <p:nvPr>
            <p:ph type="sldNum" sz="quarter" idx="12"/>
          </p:nvPr>
        </p:nvSpPr>
        <p:spPr/>
        <p:txBody>
          <a:bodyPr>
            <a:normAutofit lnSpcReduction="10000"/>
          </a:bodyPr>
          <a:lstStyle/>
          <a:p>
            <a:fld id="{F0C94032-CD4C-4C25-B0C2-CEC720522D92}" type="slidenum">
              <a:rPr lang="en-US" smtClean="0"/>
              <a:pPr/>
              <a:t>51</a:t>
            </a:fld>
            <a:endParaRPr lang="en-US" dirty="0"/>
          </a:p>
        </p:txBody>
      </p:sp>
      <p:sp>
        <p:nvSpPr>
          <p:cNvPr id="4" name="Inhaltsplatzhalter 3">
            <a:extLst>
              <a:ext uri="{FF2B5EF4-FFF2-40B4-BE49-F238E27FC236}">
                <a16:creationId xmlns:a16="http://schemas.microsoft.com/office/drawing/2014/main" id="{4E6E0B36-683A-9313-BEF9-D13CC91F32BA}"/>
              </a:ext>
            </a:extLst>
          </p:cNvPr>
          <p:cNvSpPr>
            <a:spLocks noGrp="1"/>
          </p:cNvSpPr>
          <p:nvPr>
            <p:ph sz="quarter" idx="14"/>
          </p:nvPr>
        </p:nvSpPr>
        <p:spPr/>
        <p:txBody>
          <a:bodyPr/>
          <a:lstStyle/>
          <a:p>
            <a:r>
              <a:rPr lang="de-DE" dirty="0"/>
              <a:t>Die zunehmende Verwendung nichtlinearer Verbraucher wie LED-Leuchtmittel, Schaltnetzteile und Frequenzumrichter kann vermehrt zu thermischen Problemen und Funktionsstörungen in elektrischen Netzen führen. Eine mögliche Ursache für diese Probleme könnten die von nichtlinearen Verbrauchern erzeugten Oberschwingungen sein, die mittels einer Frequenzanalyse überprüft werden können. Da diese Art der Messung spezielle Ausrüstung und vertiefte Sachkenntnisse erfordert, sollte sie nur bei berechtigten Bedenken durchgeführt werden. Eine Netzanalyse ist für regelmäßige Wiederholungsprüfungen nicht vorgeschrieben.</a:t>
            </a:r>
          </a:p>
        </p:txBody>
      </p:sp>
    </p:spTree>
    <p:extLst>
      <p:ext uri="{BB962C8B-B14F-4D97-AF65-F5344CB8AC3E}">
        <p14:creationId xmlns:p14="http://schemas.microsoft.com/office/powerpoint/2010/main" val="2007142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8642B9E-1250-A441-2D07-6F9EEC5ED1AF}"/>
              </a:ext>
            </a:extLst>
          </p:cNvPr>
          <p:cNvSpPr>
            <a:spLocks noGrp="1"/>
          </p:cNvSpPr>
          <p:nvPr>
            <p:ph type="sldNum" sz="quarter" idx="12"/>
          </p:nvPr>
        </p:nvSpPr>
        <p:spPr/>
        <p:txBody>
          <a:bodyPr>
            <a:normAutofit lnSpcReduction="10000"/>
          </a:bodyPr>
          <a:lstStyle/>
          <a:p>
            <a:fld id="{F0C94032-CD4C-4C25-B0C2-CEC720522D92}" type="slidenum">
              <a:rPr lang="en-US" smtClean="0"/>
              <a:pPr/>
              <a:t>52</a:t>
            </a:fld>
            <a:endParaRPr lang="en-US" dirty="0"/>
          </a:p>
        </p:txBody>
      </p:sp>
      <p:sp>
        <p:nvSpPr>
          <p:cNvPr id="2" name="Titel 1">
            <a:extLst>
              <a:ext uri="{FF2B5EF4-FFF2-40B4-BE49-F238E27FC236}">
                <a16:creationId xmlns:a16="http://schemas.microsoft.com/office/drawing/2014/main" id="{1340FECE-6035-4864-598D-9A871F85883B}"/>
              </a:ext>
            </a:extLst>
          </p:cNvPr>
          <p:cNvSpPr>
            <a:spLocks noGrp="1"/>
          </p:cNvSpPr>
          <p:nvPr>
            <p:ph type="title"/>
          </p:nvPr>
        </p:nvSpPr>
        <p:spPr/>
        <p:txBody>
          <a:bodyPr/>
          <a:lstStyle/>
          <a:p>
            <a:r>
              <a:rPr lang="de-DE" dirty="0"/>
              <a:t>Netzanalyse, Frequenzanalyse</a:t>
            </a:r>
          </a:p>
        </p:txBody>
      </p:sp>
      <p:pic>
        <p:nvPicPr>
          <p:cNvPr id="7" name="Inhaltsplatzhalter 8">
            <a:extLst>
              <a:ext uri="{FF2B5EF4-FFF2-40B4-BE49-F238E27FC236}">
                <a16:creationId xmlns:a16="http://schemas.microsoft.com/office/drawing/2014/main" id="{FBA96756-3F38-C273-6199-A0102C1549DA}"/>
              </a:ext>
            </a:extLst>
          </p:cNvPr>
          <p:cNvPicPr>
            <a:picLocks noGrp="1" noChangeAspect="1"/>
          </p:cNvPicPr>
          <p:nvPr>
            <p:ph sz="quarter" idx="1"/>
          </p:nvPr>
        </p:nvPicPr>
        <p:blipFill>
          <a:blip r:embed="rId2"/>
          <a:stretch>
            <a:fillRect/>
          </a:stretch>
        </p:blipFill>
        <p:spPr>
          <a:xfrm>
            <a:off x="1671430" y="1763713"/>
            <a:ext cx="4278728" cy="4957762"/>
          </a:xfrm>
          <a:prstGeom prst="rect">
            <a:avLst/>
          </a:prstGeom>
        </p:spPr>
      </p:pic>
      <p:pic>
        <p:nvPicPr>
          <p:cNvPr id="8" name="Inhaltsplatzhalter 7">
            <a:extLst>
              <a:ext uri="{FF2B5EF4-FFF2-40B4-BE49-F238E27FC236}">
                <a16:creationId xmlns:a16="http://schemas.microsoft.com/office/drawing/2014/main" id="{AC3BEDA4-4F5B-D31A-9183-B1A20745B07A}"/>
              </a:ext>
            </a:extLst>
          </p:cNvPr>
          <p:cNvPicPr>
            <a:picLocks noGrp="1" noChangeAspect="1"/>
          </p:cNvPicPr>
          <p:nvPr>
            <p:ph sz="quarter" idx="13"/>
          </p:nvPr>
        </p:nvPicPr>
        <p:blipFill>
          <a:blip r:embed="rId3"/>
          <a:stretch>
            <a:fillRect/>
          </a:stretch>
        </p:blipFill>
        <p:spPr>
          <a:xfrm>
            <a:off x="6842125" y="2721999"/>
            <a:ext cx="6024563" cy="3041190"/>
          </a:xfrm>
          <a:prstGeom prst="rect">
            <a:avLst/>
          </a:prstGeom>
        </p:spPr>
      </p:pic>
      <p:sp>
        <p:nvSpPr>
          <p:cNvPr id="9" name="Textfeld 8">
            <a:extLst>
              <a:ext uri="{FF2B5EF4-FFF2-40B4-BE49-F238E27FC236}">
                <a16:creationId xmlns:a16="http://schemas.microsoft.com/office/drawing/2014/main" id="{C47A0BFC-83CC-633E-FD1A-4E3AE96CC3EA}"/>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1857067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AB8B010F-F0C5-8FC0-BAB4-5B4AE2AE5F37}"/>
              </a:ext>
            </a:extLst>
          </p:cNvPr>
          <p:cNvSpPr>
            <a:spLocks noGrp="1"/>
          </p:cNvSpPr>
          <p:nvPr>
            <p:ph type="sldNum" sz="quarter" idx="12"/>
          </p:nvPr>
        </p:nvSpPr>
        <p:spPr/>
        <p:txBody>
          <a:bodyPr>
            <a:normAutofit lnSpcReduction="10000"/>
          </a:bodyPr>
          <a:lstStyle/>
          <a:p>
            <a:fld id="{65F0BAE9-1A88-4C6E-BBF4-0C1105ECBC08}" type="slidenum">
              <a:rPr lang="de-DE" smtClean="0"/>
              <a:t>53</a:t>
            </a:fld>
            <a:endParaRPr lang="de-DE"/>
          </a:p>
        </p:txBody>
      </p:sp>
      <p:sp>
        <p:nvSpPr>
          <p:cNvPr id="3" name="Inhaltsplatzhalter 2">
            <a:extLst>
              <a:ext uri="{FF2B5EF4-FFF2-40B4-BE49-F238E27FC236}">
                <a16:creationId xmlns:a16="http://schemas.microsoft.com/office/drawing/2014/main" id="{96EB4F9F-F52D-5ED2-4563-547E97DA06E8}"/>
              </a:ext>
            </a:extLst>
          </p:cNvPr>
          <p:cNvSpPr>
            <a:spLocks noGrp="1"/>
          </p:cNvSpPr>
          <p:nvPr>
            <p:ph sz="quarter" idx="1"/>
          </p:nvPr>
        </p:nvSpPr>
        <p:spPr/>
        <p:txBody>
          <a:bodyPr>
            <a:normAutofit fontScale="92500" lnSpcReduction="20000"/>
          </a:bodyPr>
          <a:lstStyle/>
          <a:p>
            <a:r>
              <a:rPr lang="de-DE" dirty="0"/>
              <a:t>Elektronische Verbraucher weisen oft nicht-lineare Widerstände auf. Dadurch wird ein Strom verursacht, der die Netzspannung überlagert. Eine mögliche Folge dieser Oberschwingungsströme sind Phasenströme, die sich trotz gleichmäßiger Lastverteilung im Drehstromsystem nicht mehr gegenseitig kompensieren, sondern addieren. Dies kann zu hohen Neutralleiterströmen führen</a:t>
            </a:r>
          </a:p>
          <a:p>
            <a:r>
              <a:rPr lang="de-DE" dirty="0"/>
              <a:t>Die resultierende Wärmebelastung kann die Isolation des Neutralleitersystems beschädigen, die Neutralleiterverbindung unterbrechen und möglicherweise Brände verursachen. Insbesondere haben sich Neutralleitertrennklemmen als besonders kritische Komponenten herausgestellt.</a:t>
            </a:r>
          </a:p>
          <a:p>
            <a:r>
              <a:rPr lang="de-DE" dirty="0"/>
              <a:t>Zur Messung von Neutral- und Schutzleiterströmen können Strommesszangen eingesetzt werden.</a:t>
            </a:r>
          </a:p>
        </p:txBody>
      </p:sp>
      <p:pic>
        <p:nvPicPr>
          <p:cNvPr id="8" name="Segnaposto contenuto 6" descr="Immagine che contiene chiave inglese, strumento&#10;&#10;Descrizione generata automaticamente">
            <a:extLst>
              <a:ext uri="{FF2B5EF4-FFF2-40B4-BE49-F238E27FC236}">
                <a16:creationId xmlns:a16="http://schemas.microsoft.com/office/drawing/2014/main" id="{F56BBCE7-06B8-6031-2193-1CCA04110EFA}"/>
              </a:ext>
            </a:extLst>
          </p:cNvPr>
          <p:cNvPicPr>
            <a:picLocks noGrp="1" noChangeAspect="1"/>
          </p:cNvPicPr>
          <p:nvPr>
            <p:ph sz="quarter" idx="13"/>
          </p:nvPr>
        </p:nvPicPr>
        <p:blipFill rotWithShape="1">
          <a:blip r:embed="rId2">
            <a:clrChange>
              <a:clrFrom>
                <a:srgbClr val="FFFFFF"/>
              </a:clrFrom>
              <a:clrTo>
                <a:srgbClr val="FFFFFF">
                  <a:alpha val="0"/>
                </a:srgbClr>
              </a:clrTo>
            </a:clrChange>
          </a:blip>
          <a:stretch/>
        </p:blipFill>
        <p:spPr>
          <a:xfrm>
            <a:off x="6842125" y="1948440"/>
            <a:ext cx="6024563" cy="4588307"/>
          </a:xfrm>
          <a:prstGeom prst="rect">
            <a:avLst/>
          </a:prstGeom>
        </p:spPr>
      </p:pic>
      <p:sp>
        <p:nvSpPr>
          <p:cNvPr id="2" name="Titel 1">
            <a:extLst>
              <a:ext uri="{FF2B5EF4-FFF2-40B4-BE49-F238E27FC236}">
                <a16:creationId xmlns:a16="http://schemas.microsoft.com/office/drawing/2014/main" id="{AA4B626C-1AB5-EC27-BA4D-1D62808235B3}"/>
              </a:ext>
            </a:extLst>
          </p:cNvPr>
          <p:cNvSpPr>
            <a:spLocks noGrp="1"/>
          </p:cNvSpPr>
          <p:nvPr>
            <p:ph type="title"/>
          </p:nvPr>
        </p:nvSpPr>
        <p:spPr/>
        <p:txBody>
          <a:bodyPr/>
          <a:lstStyle/>
          <a:p>
            <a:r>
              <a:rPr lang="de-DE" dirty="0"/>
              <a:t>Neutralleiter- und Schutzleiterstrommessung</a:t>
            </a:r>
          </a:p>
        </p:txBody>
      </p:sp>
      <p:sp>
        <p:nvSpPr>
          <p:cNvPr id="4" name="Textfeld 3">
            <a:extLst>
              <a:ext uri="{FF2B5EF4-FFF2-40B4-BE49-F238E27FC236}">
                <a16:creationId xmlns:a16="http://schemas.microsoft.com/office/drawing/2014/main" id="{A63E0F07-9049-3759-9D12-471E2217BD7A}"/>
              </a:ext>
            </a:extLst>
          </p:cNvPr>
          <p:cNvSpPr txBox="1"/>
          <p:nvPr/>
        </p:nvSpPr>
        <p:spPr>
          <a:xfrm>
            <a:off x="8961673" y="6758887"/>
            <a:ext cx="2648482"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Gossen </a:t>
            </a:r>
            <a:r>
              <a:rPr lang="de-DE" sz="1200" dirty="0" err="1">
                <a:latin typeface="Arial" panose="020B0604020202020204" pitchFamily="34" charset="0"/>
                <a:cs typeface="Arial" panose="020B0604020202020204" pitchFamily="34" charset="0"/>
              </a:rPr>
              <a:t>Metrawatt</a:t>
            </a:r>
            <a:r>
              <a:rPr lang="de-DE" sz="1200" dirty="0">
                <a:latin typeface="Arial" panose="020B0604020202020204" pitchFamily="34" charset="0"/>
                <a:cs typeface="Arial" panose="020B0604020202020204" pitchFamily="34" charset="0"/>
              </a:rPr>
              <a:t> GmbH </a:t>
            </a:r>
          </a:p>
        </p:txBody>
      </p:sp>
    </p:spTree>
    <p:extLst>
      <p:ext uri="{BB962C8B-B14F-4D97-AF65-F5344CB8AC3E}">
        <p14:creationId xmlns:p14="http://schemas.microsoft.com/office/powerpoint/2010/main" val="32678811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AB8B010F-F0C5-8FC0-BAB4-5B4AE2AE5F37}"/>
              </a:ext>
            </a:extLst>
          </p:cNvPr>
          <p:cNvSpPr>
            <a:spLocks noGrp="1"/>
          </p:cNvSpPr>
          <p:nvPr>
            <p:ph type="sldNum" sz="quarter" idx="12"/>
          </p:nvPr>
        </p:nvSpPr>
        <p:spPr/>
        <p:txBody>
          <a:bodyPr>
            <a:normAutofit lnSpcReduction="10000"/>
          </a:bodyPr>
          <a:lstStyle/>
          <a:p>
            <a:fld id="{65F0BAE9-1A88-4C6E-BBF4-0C1105ECBC08}" type="slidenum">
              <a:rPr lang="de-DE" smtClean="0"/>
              <a:t>54</a:t>
            </a:fld>
            <a:endParaRPr lang="de-DE"/>
          </a:p>
        </p:txBody>
      </p:sp>
      <p:sp>
        <p:nvSpPr>
          <p:cNvPr id="2" name="Titel 1">
            <a:extLst>
              <a:ext uri="{FF2B5EF4-FFF2-40B4-BE49-F238E27FC236}">
                <a16:creationId xmlns:a16="http://schemas.microsoft.com/office/drawing/2014/main" id="{AA4B626C-1AB5-EC27-BA4D-1D62808235B3}"/>
              </a:ext>
            </a:extLst>
          </p:cNvPr>
          <p:cNvSpPr>
            <a:spLocks noGrp="1"/>
          </p:cNvSpPr>
          <p:nvPr>
            <p:ph type="title"/>
          </p:nvPr>
        </p:nvSpPr>
        <p:spPr/>
        <p:txBody>
          <a:bodyPr/>
          <a:lstStyle/>
          <a:p>
            <a:r>
              <a:rPr lang="de-DE" dirty="0"/>
              <a:t>Neutralleiter- und Schutzleiterstrommessung</a:t>
            </a:r>
          </a:p>
        </p:txBody>
      </p:sp>
      <p:pic>
        <p:nvPicPr>
          <p:cNvPr id="9" name="Inhaltsplatzhalter 12">
            <a:extLst>
              <a:ext uri="{FF2B5EF4-FFF2-40B4-BE49-F238E27FC236}">
                <a16:creationId xmlns:a16="http://schemas.microsoft.com/office/drawing/2014/main" id="{9217EFBF-1DEF-85D8-A7D4-117DF12049A1}"/>
              </a:ext>
            </a:extLst>
          </p:cNvPr>
          <p:cNvPicPr>
            <a:picLocks noGrp="1" noChangeAspect="1"/>
          </p:cNvPicPr>
          <p:nvPr>
            <p:ph sz="quarter" idx="1"/>
          </p:nvPr>
        </p:nvPicPr>
        <p:blipFill>
          <a:blip r:embed="rId2"/>
          <a:stretch>
            <a:fillRect/>
          </a:stretch>
        </p:blipFill>
        <p:spPr>
          <a:xfrm>
            <a:off x="1690698" y="1763713"/>
            <a:ext cx="4240191" cy="4957762"/>
          </a:xfrm>
          <a:prstGeom prst="rect">
            <a:avLst/>
          </a:prstGeom>
        </p:spPr>
      </p:pic>
      <p:pic>
        <p:nvPicPr>
          <p:cNvPr id="10" name="Inhaltsplatzhalter 8" descr="Ein Bild, das Diagramm, Reihe, Entwurf, Screenshot enthält.&#10;&#10;Automatisch generierte Beschreibung">
            <a:extLst>
              <a:ext uri="{FF2B5EF4-FFF2-40B4-BE49-F238E27FC236}">
                <a16:creationId xmlns:a16="http://schemas.microsoft.com/office/drawing/2014/main" id="{938F9586-B780-9618-1AA9-3821286A57D7}"/>
              </a:ext>
            </a:extLst>
          </p:cNvPr>
          <p:cNvPicPr>
            <a:picLocks noGrp="1" noChangeAspect="1"/>
          </p:cNvPicPr>
          <p:nvPr>
            <p:ph sz="quarter" idx="13"/>
          </p:nvPr>
        </p:nvPicPr>
        <p:blipFill>
          <a:blip r:embed="rId3"/>
          <a:stretch>
            <a:fillRect/>
          </a:stretch>
        </p:blipFill>
        <p:spPr>
          <a:xfrm>
            <a:off x="6842125" y="2729315"/>
            <a:ext cx="6024563" cy="3026557"/>
          </a:xfrm>
          <a:prstGeom prst="rect">
            <a:avLst/>
          </a:prstGeom>
        </p:spPr>
      </p:pic>
      <p:sp>
        <p:nvSpPr>
          <p:cNvPr id="11" name="Textfeld 10">
            <a:extLst>
              <a:ext uri="{FF2B5EF4-FFF2-40B4-BE49-F238E27FC236}">
                <a16:creationId xmlns:a16="http://schemas.microsoft.com/office/drawing/2014/main" id="{CBD722C2-4732-256C-C0A1-286E1F44BB69}"/>
              </a:ext>
            </a:extLst>
          </p:cNvPr>
          <p:cNvSpPr txBox="1"/>
          <p:nvPr/>
        </p:nvSpPr>
        <p:spPr>
          <a:xfrm>
            <a:off x="9923526" y="6777338"/>
            <a:ext cx="1784463"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dirty="0" err="1">
                <a:latin typeface="Arial" panose="020B0604020202020204" pitchFamily="34" charset="0"/>
                <a:cs typeface="Arial" panose="020B0604020202020204" pitchFamily="34" charset="0"/>
              </a:rPr>
              <a:t>Metrel</a:t>
            </a:r>
            <a:r>
              <a:rPr lang="de-DE" sz="1200" dirty="0">
                <a:latin typeface="Arial" panose="020B0604020202020204" pitchFamily="34" charset="0"/>
                <a:cs typeface="Arial" panose="020B0604020202020204" pitchFamily="34" charset="0"/>
              </a:rPr>
              <a:t> GmbH</a:t>
            </a:r>
          </a:p>
        </p:txBody>
      </p:sp>
    </p:spTree>
    <p:extLst>
      <p:ext uri="{BB962C8B-B14F-4D97-AF65-F5344CB8AC3E}">
        <p14:creationId xmlns:p14="http://schemas.microsoft.com/office/powerpoint/2010/main" val="13657552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12468-773B-5882-E3C9-0CF8BBB8E32C}"/>
              </a:ext>
            </a:extLst>
          </p:cNvPr>
          <p:cNvSpPr>
            <a:spLocks noGrp="1"/>
          </p:cNvSpPr>
          <p:nvPr>
            <p:ph type="title"/>
          </p:nvPr>
        </p:nvSpPr>
        <p:spPr/>
        <p:txBody>
          <a:bodyPr/>
          <a:lstStyle/>
          <a:p>
            <a:r>
              <a:rPr lang="de-DE" dirty="0"/>
              <a:t>Thermographie</a:t>
            </a:r>
          </a:p>
        </p:txBody>
      </p:sp>
      <p:sp>
        <p:nvSpPr>
          <p:cNvPr id="3" name="Foliennummernplatzhalter 2">
            <a:extLst>
              <a:ext uri="{FF2B5EF4-FFF2-40B4-BE49-F238E27FC236}">
                <a16:creationId xmlns:a16="http://schemas.microsoft.com/office/drawing/2014/main" id="{626CFD08-0E88-04AD-DC6D-B22C7DD3F323}"/>
              </a:ext>
            </a:extLst>
          </p:cNvPr>
          <p:cNvSpPr>
            <a:spLocks noGrp="1"/>
          </p:cNvSpPr>
          <p:nvPr>
            <p:ph type="sldNum" sz="quarter" idx="12"/>
          </p:nvPr>
        </p:nvSpPr>
        <p:spPr/>
        <p:txBody>
          <a:bodyPr>
            <a:normAutofit lnSpcReduction="10000"/>
          </a:bodyPr>
          <a:lstStyle/>
          <a:p>
            <a:fld id="{F0C94032-CD4C-4C25-B0C2-CEC720522D92}" type="slidenum">
              <a:rPr lang="en-US" smtClean="0"/>
              <a:pPr/>
              <a:t>55</a:t>
            </a:fld>
            <a:endParaRPr lang="en-US" dirty="0"/>
          </a:p>
        </p:txBody>
      </p:sp>
      <p:sp>
        <p:nvSpPr>
          <p:cNvPr id="4" name="Inhaltsplatzhalter 3">
            <a:extLst>
              <a:ext uri="{FF2B5EF4-FFF2-40B4-BE49-F238E27FC236}">
                <a16:creationId xmlns:a16="http://schemas.microsoft.com/office/drawing/2014/main" id="{BD744BCA-6142-40BD-DF3A-E4CCDCDA8F98}"/>
              </a:ext>
            </a:extLst>
          </p:cNvPr>
          <p:cNvSpPr>
            <a:spLocks noGrp="1"/>
          </p:cNvSpPr>
          <p:nvPr>
            <p:ph sz="quarter" idx="14"/>
          </p:nvPr>
        </p:nvSpPr>
        <p:spPr/>
        <p:txBody>
          <a:bodyPr>
            <a:normAutofit/>
          </a:bodyPr>
          <a:lstStyle/>
          <a:p>
            <a:r>
              <a:rPr lang="de-DE" dirty="0"/>
              <a:t>DGUV Information 203-072 Abs. 3.4.5.5</a:t>
            </a:r>
          </a:p>
          <a:p>
            <a:pPr lvl="1"/>
            <a:r>
              <a:rPr lang="de-DE" dirty="0"/>
              <a:t>Defekte in elektrischen Betriebsmitteln und Anlagen, z. B. hohe Übergangs- widerstände an Kontaktstellen, können mit Temperaturerhöhung einher- gehen, die oberhalb der zulässigen Betriebstemperaturen liegen. Sie gehören zu den häufigsten Entstehungsursachen für Brände.</a:t>
            </a:r>
          </a:p>
          <a:p>
            <a:pPr lvl="1"/>
            <a:r>
              <a:rPr lang="de-DE" dirty="0"/>
              <a:t>Die Thermographie kann dem Betreiber wichtige Entscheidungshilfen geben, um notwendige Maßnahmen, z. B. Instandsetzung, Nachrüstung oder Modernisierung, abzuleiten. Voraussetzung dafür ist jedoch eine fach- gerechte Durchführung der Thermographie.</a:t>
            </a:r>
          </a:p>
          <a:p>
            <a:pPr lvl="1"/>
            <a:r>
              <a:rPr lang="de-DE" dirty="0"/>
              <a:t>Für eine aussagekräftige Dokumentation der durchgeführten Thermographie ist die Kompetenz der Thermographen unerlässlich. Eine angemessene Qualifizierung im Umgang mit dem Kamerasystem ist notwendig. Nach </a:t>
            </a:r>
            <a:r>
              <a:rPr lang="de-DE" dirty="0" err="1"/>
              <a:t>VdS</a:t>
            </a:r>
            <a:r>
              <a:rPr lang="de-DE" dirty="0"/>
              <a:t> 2861 anerkannte Sachverständige für Elektrothermographie benötigen eine Ausbildung mit schriftlicher Prüfung. Darüber hinaus müssen sie über Berufserfahrung und umfangreiches elektrotechnisches Fachwissen verfügen.</a:t>
            </a:r>
          </a:p>
          <a:p>
            <a:endParaRPr lang="de-DE" dirty="0"/>
          </a:p>
        </p:txBody>
      </p:sp>
    </p:spTree>
    <p:extLst>
      <p:ext uri="{BB962C8B-B14F-4D97-AF65-F5344CB8AC3E}">
        <p14:creationId xmlns:p14="http://schemas.microsoft.com/office/powerpoint/2010/main" val="3013149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61F5D888-2448-C0B7-1E76-2CE5EE475817}"/>
              </a:ext>
            </a:extLst>
          </p:cNvPr>
          <p:cNvSpPr>
            <a:spLocks noGrp="1"/>
          </p:cNvSpPr>
          <p:nvPr>
            <p:ph type="sldNum" sz="quarter" idx="12"/>
          </p:nvPr>
        </p:nvSpPr>
        <p:spPr/>
        <p:txBody>
          <a:bodyPr>
            <a:normAutofit lnSpcReduction="10000"/>
          </a:bodyPr>
          <a:lstStyle/>
          <a:p>
            <a:fld id="{65F0BAE9-1A88-4C6E-BBF4-0C1105ECBC08}" type="slidenum">
              <a:rPr lang="de-DE" smtClean="0"/>
              <a:t>56</a:t>
            </a:fld>
            <a:endParaRPr lang="de-DE"/>
          </a:p>
        </p:txBody>
      </p:sp>
      <p:sp>
        <p:nvSpPr>
          <p:cNvPr id="3" name="Inhaltsplatzhalter 2">
            <a:extLst>
              <a:ext uri="{FF2B5EF4-FFF2-40B4-BE49-F238E27FC236}">
                <a16:creationId xmlns:a16="http://schemas.microsoft.com/office/drawing/2014/main" id="{DD54CE97-E3D8-EABB-6A2B-26334E6AA25B}"/>
              </a:ext>
            </a:extLst>
          </p:cNvPr>
          <p:cNvSpPr>
            <a:spLocks noGrp="1"/>
          </p:cNvSpPr>
          <p:nvPr>
            <p:ph sz="quarter" idx="1"/>
          </p:nvPr>
        </p:nvSpPr>
        <p:spPr/>
        <p:txBody>
          <a:bodyPr>
            <a:normAutofit fontScale="92500" lnSpcReduction="10000"/>
          </a:bodyPr>
          <a:lstStyle/>
          <a:p>
            <a:r>
              <a:rPr lang="de-DE" dirty="0"/>
              <a:t>Defekte in elektrischen Betriebsmitteln und Anlagen, wie beispielsweise hohe Übergangswiderstände an Kontaktstellen, können zu Temperaturerhöhungen führen, die die zulässigen Betriebstemperaturen überschreiten. Diese Defekte gehören zu den häufigsten Ursachen für Brände.</a:t>
            </a:r>
          </a:p>
          <a:p>
            <a:r>
              <a:rPr lang="de-DE" dirty="0"/>
              <a:t>Die Thermographie kann wichtige Entscheidungshilfen für den Betreiber liefern, um notwendige Maßnahmen wie Instandsetzung, Nachrüstung oder Modernisierung abzuleiten. </a:t>
            </a:r>
          </a:p>
          <a:p>
            <a:r>
              <a:rPr lang="de-DE" dirty="0"/>
              <a:t>Nach </a:t>
            </a:r>
            <a:r>
              <a:rPr lang="de-DE" dirty="0" err="1"/>
              <a:t>VdS</a:t>
            </a:r>
            <a:r>
              <a:rPr lang="de-DE" dirty="0"/>
              <a:t> 2861 anerkannte Sachverständige für Elektrothermographie müssen eine Ausbildung mit schriftlicher Prüfung absolvieren und über Berufserfahrung sowie umfassendes elektrotechnisches Fachwissen verfügen.</a:t>
            </a:r>
          </a:p>
          <a:p>
            <a:endParaRPr lang="de-DE" dirty="0"/>
          </a:p>
        </p:txBody>
      </p:sp>
      <p:pic>
        <p:nvPicPr>
          <p:cNvPr id="1026" name="Picture 2" descr="product image">
            <a:extLst>
              <a:ext uri="{FF2B5EF4-FFF2-40B4-BE49-F238E27FC236}">
                <a16:creationId xmlns:a16="http://schemas.microsoft.com/office/drawing/2014/main" id="{4F5706DF-24EF-AC45-B9F6-5BC48CA32F6B}"/>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7949406" y="2261394"/>
            <a:ext cx="3810000" cy="39624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25C390FA-49F8-2790-1AE9-2E3B86C8E0A5}"/>
              </a:ext>
            </a:extLst>
          </p:cNvPr>
          <p:cNvSpPr>
            <a:spLocks noGrp="1"/>
          </p:cNvSpPr>
          <p:nvPr>
            <p:ph type="title"/>
          </p:nvPr>
        </p:nvSpPr>
        <p:spPr/>
        <p:txBody>
          <a:bodyPr/>
          <a:lstStyle/>
          <a:p>
            <a:r>
              <a:rPr lang="de-DE" dirty="0"/>
              <a:t>Thermographie</a:t>
            </a:r>
          </a:p>
        </p:txBody>
      </p:sp>
      <p:sp>
        <p:nvSpPr>
          <p:cNvPr id="8" name="Textfeld 7">
            <a:extLst>
              <a:ext uri="{FF2B5EF4-FFF2-40B4-BE49-F238E27FC236}">
                <a16:creationId xmlns:a16="http://schemas.microsoft.com/office/drawing/2014/main" id="{50B9A7CB-85D5-6863-B1AB-82D3C1288886}"/>
              </a:ext>
            </a:extLst>
          </p:cNvPr>
          <p:cNvSpPr txBox="1"/>
          <p:nvPr/>
        </p:nvSpPr>
        <p:spPr>
          <a:xfrm>
            <a:off x="9428724" y="6758887"/>
            <a:ext cx="2181431"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 </a:t>
            </a:r>
            <a:r>
              <a:rPr lang="de-DE" sz="1200" b="0" i="0" u="none" strike="noStrike" dirty="0" err="1">
                <a:effectLst/>
                <a:latin typeface="Arial" panose="020B0604020202020204" pitchFamily="34" charset="0"/>
                <a:cs typeface="Arial" panose="020B0604020202020204" pitchFamily="34" charset="0"/>
              </a:rPr>
              <a:t>Teledyne</a:t>
            </a:r>
            <a:r>
              <a:rPr lang="de-DE" sz="1200" b="0" i="0" u="none" strike="noStrike" dirty="0">
                <a:effectLst/>
                <a:latin typeface="Arial" panose="020B0604020202020204" pitchFamily="34" charset="0"/>
                <a:cs typeface="Arial" panose="020B0604020202020204" pitchFamily="34" charset="0"/>
              </a:rPr>
              <a:t> FLIR LLC</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4652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17178A-BD66-ADFF-5E64-DC17F6D4825F}"/>
              </a:ext>
            </a:extLst>
          </p:cNvPr>
          <p:cNvSpPr>
            <a:spLocks noGrp="1"/>
          </p:cNvSpPr>
          <p:nvPr>
            <p:ph type="title"/>
          </p:nvPr>
        </p:nvSpPr>
        <p:spPr/>
        <p:txBody>
          <a:bodyPr/>
          <a:lstStyle/>
          <a:p>
            <a:r>
              <a:rPr lang="de-DE" dirty="0"/>
              <a:t>Messungen in IT-Netzsystemen</a:t>
            </a:r>
          </a:p>
        </p:txBody>
      </p:sp>
      <p:sp>
        <p:nvSpPr>
          <p:cNvPr id="3" name="Foliennummernplatzhalter 2">
            <a:extLst>
              <a:ext uri="{FF2B5EF4-FFF2-40B4-BE49-F238E27FC236}">
                <a16:creationId xmlns:a16="http://schemas.microsoft.com/office/drawing/2014/main" id="{F1D27CEE-68B2-4525-4C85-9AD2D48844F1}"/>
              </a:ext>
            </a:extLst>
          </p:cNvPr>
          <p:cNvSpPr>
            <a:spLocks noGrp="1"/>
          </p:cNvSpPr>
          <p:nvPr>
            <p:ph type="sldNum" sz="quarter" idx="12"/>
          </p:nvPr>
        </p:nvSpPr>
        <p:spPr/>
        <p:txBody>
          <a:bodyPr>
            <a:normAutofit lnSpcReduction="10000"/>
          </a:bodyPr>
          <a:lstStyle/>
          <a:p>
            <a:fld id="{F0C94032-CD4C-4C25-B0C2-CEC720522D92}" type="slidenum">
              <a:rPr lang="en-US" smtClean="0"/>
              <a:pPr/>
              <a:t>57</a:t>
            </a:fld>
            <a:endParaRPr lang="en-US" dirty="0"/>
          </a:p>
        </p:txBody>
      </p:sp>
      <p:sp>
        <p:nvSpPr>
          <p:cNvPr id="4" name="Inhaltsplatzhalter 3">
            <a:extLst>
              <a:ext uri="{FF2B5EF4-FFF2-40B4-BE49-F238E27FC236}">
                <a16:creationId xmlns:a16="http://schemas.microsoft.com/office/drawing/2014/main" id="{2D6CD71A-C13B-EAA0-8B67-566B84F6479D}"/>
              </a:ext>
            </a:extLst>
          </p:cNvPr>
          <p:cNvSpPr>
            <a:spLocks noGrp="1"/>
          </p:cNvSpPr>
          <p:nvPr>
            <p:ph sz="quarter" idx="14"/>
          </p:nvPr>
        </p:nvSpPr>
        <p:spPr/>
        <p:txBody>
          <a:bodyPr numCol="1">
            <a:normAutofit/>
          </a:bodyPr>
          <a:lstStyle/>
          <a:p>
            <a:r>
              <a:rPr lang="de-DE" dirty="0"/>
              <a:t>Die Prüfungen und Messungen in IT-Netzsystemen erfordern besondere Kenntnisse und Erfahrungen. </a:t>
            </a:r>
          </a:p>
          <a:p>
            <a:pPr lvl="1"/>
            <a:r>
              <a:rPr lang="de-DE" dirty="0"/>
              <a:t>Im IT-Netzsystem treten durch die Leitungskapazitäten Ableitströme auf, deswegen muss der Ableitstrom des Netzes festgestellt werden.</a:t>
            </a:r>
          </a:p>
          <a:p>
            <a:pPr lvl="1"/>
            <a:r>
              <a:rPr lang="de-DE" dirty="0"/>
              <a:t>Vorzugsweise sollte dies durch Berechnung erfolgen. Ist dies nicht möglich, kann der Ableitstrom messtechnisch ermittelt werden.</a:t>
            </a:r>
          </a:p>
          <a:p>
            <a:endParaRPr lang="de-DE" dirty="0"/>
          </a:p>
          <a:p>
            <a:r>
              <a:rPr lang="de-DE" dirty="0"/>
              <a:t>Das nachfolgend beschriebene Messverfahren darf nur in einem fehlerfreien IT-System angewendet werden, da ansonsten die Gefahr eines Kurzschlusses besteht!</a:t>
            </a:r>
          </a:p>
          <a:p>
            <a:endParaRPr lang="de-DE" dirty="0"/>
          </a:p>
        </p:txBody>
      </p:sp>
    </p:spTree>
    <p:extLst>
      <p:ext uri="{BB962C8B-B14F-4D97-AF65-F5344CB8AC3E}">
        <p14:creationId xmlns:p14="http://schemas.microsoft.com/office/powerpoint/2010/main" val="41638387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3837175-5C24-DB58-D49F-6F2A9BF563C9}"/>
              </a:ext>
            </a:extLst>
          </p:cNvPr>
          <p:cNvSpPr>
            <a:spLocks noGrp="1"/>
          </p:cNvSpPr>
          <p:nvPr>
            <p:ph type="sldNum" sz="quarter" idx="12"/>
          </p:nvPr>
        </p:nvSpPr>
        <p:spPr/>
        <p:txBody>
          <a:bodyPr>
            <a:normAutofit lnSpcReduction="10000"/>
          </a:bodyPr>
          <a:lstStyle/>
          <a:p>
            <a:fld id="{F0C94032-CD4C-4C25-B0C2-CEC720522D92}" type="slidenum">
              <a:rPr lang="en-US" smtClean="0"/>
              <a:pPr/>
              <a:t>58</a:t>
            </a:fld>
            <a:endParaRPr lang="en-US" dirty="0"/>
          </a:p>
        </p:txBody>
      </p:sp>
      <p:sp>
        <p:nvSpPr>
          <p:cNvPr id="3" name="Inhaltsplatzhalter 2">
            <a:extLst>
              <a:ext uri="{FF2B5EF4-FFF2-40B4-BE49-F238E27FC236}">
                <a16:creationId xmlns:a16="http://schemas.microsoft.com/office/drawing/2014/main" id="{B0852BF1-23D7-3F15-1072-98A5B6AD93E0}"/>
              </a:ext>
            </a:extLst>
          </p:cNvPr>
          <p:cNvSpPr>
            <a:spLocks noGrp="1"/>
          </p:cNvSpPr>
          <p:nvPr>
            <p:ph sz="quarter" idx="1"/>
          </p:nvPr>
        </p:nvSpPr>
        <p:spPr/>
        <p:txBody>
          <a:bodyPr>
            <a:normAutofit/>
          </a:bodyPr>
          <a:lstStyle/>
          <a:p>
            <a:r>
              <a:rPr lang="de-DE" dirty="0"/>
              <a:t>Messung Ableitstrom</a:t>
            </a:r>
          </a:p>
          <a:p>
            <a:pPr lvl="1"/>
            <a:r>
              <a:rPr lang="de-DE" dirty="0"/>
              <a:t>Messung über Amperemeter (mA-Bereich) und Potentiometer zwischen Erde und Außenleiter. </a:t>
            </a:r>
          </a:p>
          <a:p>
            <a:pPr lvl="1"/>
            <a:r>
              <a:rPr lang="de-DE" dirty="0"/>
              <a:t>Aus Sicherheitsgründen muss vor dem Potentiometer zusätzlich eine Sicherung mit Kurzschlussabschaltvermögen vorgeschaltet sein. Die automatische Abschaltung bei einem gleichzeitig auftretenden Erdschluss muss ebenfalls gewährleistet sein.</a:t>
            </a:r>
          </a:p>
          <a:p>
            <a:endParaRPr lang="de-DE" dirty="0"/>
          </a:p>
        </p:txBody>
      </p:sp>
      <p:pic>
        <p:nvPicPr>
          <p:cNvPr id="10" name="Segnaposto contenuto 6" descr="Immagine che contiene diagramma, Piano, testo, Disegno tecnico&#10;&#10;Descrizione generata automaticamente">
            <a:extLst>
              <a:ext uri="{FF2B5EF4-FFF2-40B4-BE49-F238E27FC236}">
                <a16:creationId xmlns:a16="http://schemas.microsoft.com/office/drawing/2014/main" id="{491D5326-EE50-D99D-B6E6-F8D4AECBEB9C}"/>
              </a:ext>
            </a:extLst>
          </p:cNvPr>
          <p:cNvPicPr>
            <a:picLocks noGrp="1" noChangeAspect="1"/>
          </p:cNvPicPr>
          <p:nvPr>
            <p:ph sz="quarter" idx="13"/>
          </p:nvPr>
        </p:nvPicPr>
        <p:blipFill>
          <a:blip r:embed="rId2"/>
          <a:stretch>
            <a:fillRect/>
          </a:stretch>
        </p:blipFill>
        <p:spPr>
          <a:xfrm>
            <a:off x="6842125" y="1948440"/>
            <a:ext cx="6024563" cy="4588307"/>
          </a:xfrm>
        </p:spPr>
      </p:pic>
      <p:sp>
        <p:nvSpPr>
          <p:cNvPr id="5" name="Titel 4">
            <a:extLst>
              <a:ext uri="{FF2B5EF4-FFF2-40B4-BE49-F238E27FC236}">
                <a16:creationId xmlns:a16="http://schemas.microsoft.com/office/drawing/2014/main" id="{F10894E6-ED6E-D7CB-F6DF-ADC68A0F5E42}"/>
              </a:ext>
            </a:extLst>
          </p:cNvPr>
          <p:cNvSpPr>
            <a:spLocks noGrp="1"/>
          </p:cNvSpPr>
          <p:nvPr>
            <p:ph type="title"/>
          </p:nvPr>
        </p:nvSpPr>
        <p:spPr/>
        <p:txBody>
          <a:bodyPr/>
          <a:lstStyle/>
          <a:p>
            <a:r>
              <a:rPr lang="de-DE" dirty="0"/>
              <a:t>Messungen in IT-Netzsystemen</a:t>
            </a:r>
          </a:p>
        </p:txBody>
      </p:sp>
      <p:sp>
        <p:nvSpPr>
          <p:cNvPr id="7" name="Textfeld 6">
            <a:extLst>
              <a:ext uri="{FF2B5EF4-FFF2-40B4-BE49-F238E27FC236}">
                <a16:creationId xmlns:a16="http://schemas.microsoft.com/office/drawing/2014/main" id="{5E36727F-F67C-F271-8495-60EE2AD30989}"/>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3640405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17178A-BD66-ADFF-5E64-DC17F6D4825F}"/>
              </a:ext>
            </a:extLst>
          </p:cNvPr>
          <p:cNvSpPr>
            <a:spLocks noGrp="1"/>
          </p:cNvSpPr>
          <p:nvPr>
            <p:ph type="title"/>
          </p:nvPr>
        </p:nvSpPr>
        <p:spPr/>
        <p:txBody>
          <a:bodyPr/>
          <a:lstStyle/>
          <a:p>
            <a:r>
              <a:rPr lang="de-DE" dirty="0"/>
              <a:t>Messungen in IT-Netzsystemen</a:t>
            </a:r>
          </a:p>
        </p:txBody>
      </p:sp>
      <p:sp>
        <p:nvSpPr>
          <p:cNvPr id="3" name="Foliennummernplatzhalter 2">
            <a:extLst>
              <a:ext uri="{FF2B5EF4-FFF2-40B4-BE49-F238E27FC236}">
                <a16:creationId xmlns:a16="http://schemas.microsoft.com/office/drawing/2014/main" id="{F1D27CEE-68B2-4525-4C85-9AD2D48844F1}"/>
              </a:ext>
            </a:extLst>
          </p:cNvPr>
          <p:cNvSpPr>
            <a:spLocks noGrp="1"/>
          </p:cNvSpPr>
          <p:nvPr>
            <p:ph type="sldNum" sz="quarter" idx="12"/>
          </p:nvPr>
        </p:nvSpPr>
        <p:spPr/>
        <p:txBody>
          <a:bodyPr>
            <a:normAutofit lnSpcReduction="10000"/>
          </a:bodyPr>
          <a:lstStyle/>
          <a:p>
            <a:fld id="{F0C94032-CD4C-4C25-B0C2-CEC720522D92}" type="slidenum">
              <a:rPr lang="en-US" smtClean="0"/>
              <a:pPr/>
              <a:t>59</a:t>
            </a:fld>
            <a:endParaRPr lang="en-US" dirty="0"/>
          </a:p>
        </p:txBody>
      </p:sp>
      <p:sp>
        <p:nvSpPr>
          <p:cNvPr id="4" name="Inhaltsplatzhalter 3">
            <a:extLst>
              <a:ext uri="{FF2B5EF4-FFF2-40B4-BE49-F238E27FC236}">
                <a16:creationId xmlns:a16="http://schemas.microsoft.com/office/drawing/2014/main" id="{2D6CD71A-C13B-EAA0-8B67-566B84F6479D}"/>
              </a:ext>
            </a:extLst>
          </p:cNvPr>
          <p:cNvSpPr>
            <a:spLocks noGrp="1"/>
          </p:cNvSpPr>
          <p:nvPr>
            <p:ph sz="quarter" idx="14"/>
          </p:nvPr>
        </p:nvSpPr>
        <p:spPr/>
        <p:txBody>
          <a:bodyPr>
            <a:normAutofit/>
          </a:bodyPr>
          <a:lstStyle/>
          <a:p>
            <a:r>
              <a:rPr lang="de-DE" sz="1800" kern="100" dirty="0">
                <a:ea typeface="Calibri" panose="020F0502020204030204" pitchFamily="34" charset="0"/>
                <a:cs typeface="Times New Roman" panose="02020603050405020304" pitchFamily="18" charset="0"/>
              </a:rPr>
              <a:t>Der erste Fehler in einem Außenleiter erzeugt einen nur geringen Fehlerstrom, der weder Personen und Nutztiere gefährdet noch Sachschäden hervorruft und kann für eine kurze Zeit bis zur Beseitigung geduldet werden. Folgende Bedingung muss erfüllt sein:</a:t>
            </a:r>
          </a:p>
          <a:p>
            <a:endParaRPr lang="de-DE" sz="1800" kern="100" dirty="0">
              <a:latin typeface="Calibri" panose="020F0502020204030204" pitchFamily="34" charset="0"/>
              <a:ea typeface="Calibri" panose="020F0502020204030204" pitchFamily="34" charset="0"/>
              <a:cs typeface="Times New Roman" panose="02020603050405020304" pitchFamily="18" charset="0"/>
            </a:endParaRPr>
          </a:p>
          <a:p>
            <a:pPr lvl="1"/>
            <a:r>
              <a:rPr lang="de-DE" sz="1800" kern="100" dirty="0">
                <a:ea typeface="Calibri" panose="020F0502020204030204" pitchFamily="34" charset="0"/>
                <a:cs typeface="Times New Roman" panose="02020603050405020304" pitchFamily="18" charset="0"/>
              </a:rPr>
              <a:t>R</a:t>
            </a:r>
            <a:r>
              <a:rPr lang="de-DE" sz="1800" kern="100" baseline="-25000" dirty="0">
                <a:ea typeface="Calibri" panose="020F0502020204030204" pitchFamily="34" charset="0"/>
                <a:cs typeface="Times New Roman" panose="02020603050405020304" pitchFamily="18" charset="0"/>
              </a:rPr>
              <a:t>A</a:t>
            </a:r>
            <a:r>
              <a:rPr lang="de-DE" sz="1800" kern="100" dirty="0">
                <a:ea typeface="Calibri" panose="020F0502020204030204" pitchFamily="34" charset="0"/>
                <a:cs typeface="Times New Roman" panose="02020603050405020304" pitchFamily="18" charset="0"/>
              </a:rPr>
              <a:t> </a:t>
            </a:r>
            <a:r>
              <a:rPr lang="de-DE" sz="1800" kern="100" dirty="0">
                <a:latin typeface="Cambria Math" panose="02040503050406030204" pitchFamily="18" charset="0"/>
                <a:ea typeface="Calibri" panose="020F0502020204030204" pitchFamily="34" charset="0"/>
                <a:cs typeface="Cambria Math" panose="02040503050406030204" pitchFamily="18" charset="0"/>
              </a:rPr>
              <a:t>⋅ </a:t>
            </a:r>
            <a:r>
              <a:rPr lang="de-DE" sz="1800" kern="100" dirty="0" err="1">
                <a:ea typeface="Calibri" panose="020F0502020204030204" pitchFamily="34" charset="0"/>
                <a:cs typeface="Times New Roman" panose="02020603050405020304" pitchFamily="18" charset="0"/>
              </a:rPr>
              <a:t>I</a:t>
            </a:r>
            <a:r>
              <a:rPr lang="de-DE" sz="1800" kern="100" baseline="-25000" dirty="0" err="1">
                <a:ea typeface="Calibri" panose="020F0502020204030204" pitchFamily="34" charset="0"/>
                <a:cs typeface="Times New Roman" panose="02020603050405020304" pitchFamily="18" charset="0"/>
              </a:rPr>
              <a:t>d</a:t>
            </a:r>
            <a:r>
              <a:rPr lang="de-DE" sz="1800" kern="100" dirty="0">
                <a:ea typeface="Calibri" panose="020F0502020204030204" pitchFamily="34" charset="0"/>
                <a:cs typeface="Times New Roman" panose="02020603050405020304" pitchFamily="18" charset="0"/>
              </a:rPr>
              <a:t> ≤ 50VAC</a:t>
            </a:r>
            <a:endParaRPr lang="de-DE" sz="1800" kern="100" dirty="0">
              <a:latin typeface="Calibri" panose="020F0502020204030204" pitchFamily="34" charset="0"/>
              <a:ea typeface="Calibri" panose="020F0502020204030204" pitchFamily="34" charset="0"/>
              <a:cs typeface="Times New Roman" panose="02020603050405020304" pitchFamily="18" charset="0"/>
            </a:endParaRPr>
          </a:p>
          <a:p>
            <a:endParaRPr lang="de-DE" sz="1800" kern="100" dirty="0">
              <a:ea typeface="Calibri" panose="020F0502020204030204" pitchFamily="34" charset="0"/>
              <a:cs typeface="Times New Roman" panose="02020603050405020304" pitchFamily="18" charset="0"/>
            </a:endParaRPr>
          </a:p>
          <a:p>
            <a:r>
              <a:rPr lang="de-DE" sz="1800" kern="100" dirty="0">
                <a:ea typeface="Calibri" panose="020F0502020204030204" pitchFamily="34" charset="0"/>
                <a:cs typeface="Times New Roman" panose="02020603050405020304" pitchFamily="18" charset="0"/>
              </a:rPr>
              <a:t>R</a:t>
            </a:r>
            <a:r>
              <a:rPr lang="de-DE" sz="1800" kern="100" baseline="-25000" dirty="0">
                <a:ea typeface="Calibri" panose="020F0502020204030204" pitchFamily="34" charset="0"/>
                <a:cs typeface="Times New Roman" panose="02020603050405020304" pitchFamily="18" charset="0"/>
              </a:rPr>
              <a:t>A</a:t>
            </a:r>
            <a:r>
              <a:rPr lang="de-DE" sz="1800" kern="100" dirty="0">
                <a:ea typeface="Calibri" panose="020F0502020204030204" pitchFamily="34" charset="0"/>
                <a:cs typeface="Times New Roman" panose="02020603050405020304" pitchFamily="18" charset="0"/>
              </a:rPr>
              <a:t> = Summe der Widerstände in [Ohm] des Erders und des Schutzleiters zum jeweiligen Körper</a:t>
            </a:r>
            <a:endParaRPr lang="de-DE" sz="1800" kern="100" dirty="0">
              <a:latin typeface="Calibri" panose="020F0502020204030204" pitchFamily="34" charset="0"/>
              <a:ea typeface="Calibri" panose="020F0502020204030204" pitchFamily="34" charset="0"/>
              <a:cs typeface="Times New Roman" panose="02020603050405020304" pitchFamily="18" charset="0"/>
            </a:endParaRPr>
          </a:p>
          <a:p>
            <a:r>
              <a:rPr lang="de-DE" sz="1800" kern="100" dirty="0" err="1">
                <a:ea typeface="Calibri" panose="020F0502020204030204" pitchFamily="34" charset="0"/>
                <a:cs typeface="Times New Roman" panose="02020603050405020304" pitchFamily="18" charset="0"/>
              </a:rPr>
              <a:t>I</a:t>
            </a:r>
            <a:r>
              <a:rPr lang="de-DE" sz="1800" kern="100" baseline="-25000" dirty="0" err="1">
                <a:ea typeface="Calibri" panose="020F0502020204030204" pitchFamily="34" charset="0"/>
                <a:cs typeface="Times New Roman" panose="02020603050405020304" pitchFamily="18" charset="0"/>
              </a:rPr>
              <a:t>d</a:t>
            </a:r>
            <a:r>
              <a:rPr lang="de-DE" sz="1800" kern="100" dirty="0">
                <a:ea typeface="Calibri" panose="020F0502020204030204" pitchFamily="34" charset="0"/>
                <a:cs typeface="Times New Roman" panose="02020603050405020304" pitchFamily="18" charset="0"/>
              </a:rPr>
              <a:t> = Strom des ersten Fehlers mit vernachlässigbarer Impedanz an der Fehlerstelle</a:t>
            </a:r>
            <a:endParaRPr lang="de-DE" sz="1800" kern="100" dirty="0">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3863029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7EEC889-03FE-3C0F-76A7-A327D478285C}"/>
              </a:ext>
            </a:extLst>
          </p:cNvPr>
          <p:cNvSpPr>
            <a:spLocks noGrp="1"/>
          </p:cNvSpPr>
          <p:nvPr>
            <p:ph type="sldNum" sz="quarter" idx="12"/>
          </p:nvPr>
        </p:nvSpPr>
        <p:spPr/>
        <p:txBody>
          <a:bodyPr>
            <a:normAutofit lnSpcReduction="10000"/>
          </a:bodyPr>
          <a:lstStyle/>
          <a:p>
            <a:fld id="{F0C94032-CD4C-4C25-B0C2-CEC720522D92}" type="slidenum">
              <a:rPr lang="en-US" smtClean="0"/>
              <a:pPr/>
              <a:t>6</a:t>
            </a:fld>
            <a:endParaRPr lang="en-US" dirty="0"/>
          </a:p>
        </p:txBody>
      </p:sp>
      <p:sp>
        <p:nvSpPr>
          <p:cNvPr id="11" name="Inhaltsplatzhalter 10">
            <a:extLst>
              <a:ext uri="{FF2B5EF4-FFF2-40B4-BE49-F238E27FC236}">
                <a16:creationId xmlns:a16="http://schemas.microsoft.com/office/drawing/2014/main" id="{AB94D76B-7B93-4C6D-B8A8-6A34BD87F1D5}"/>
              </a:ext>
            </a:extLst>
          </p:cNvPr>
          <p:cNvSpPr>
            <a:spLocks noGrp="1"/>
          </p:cNvSpPr>
          <p:nvPr>
            <p:ph sz="quarter" idx="1"/>
          </p:nvPr>
        </p:nvSpPr>
        <p:spPr/>
        <p:txBody>
          <a:bodyPr>
            <a:normAutofit/>
          </a:bodyPr>
          <a:lstStyle/>
          <a:p>
            <a:r>
              <a:rPr lang="de-DE" dirty="0"/>
              <a:t>Zu den technischen Prüfungen gehören: </a:t>
            </a:r>
          </a:p>
          <a:p>
            <a:pPr lvl="1"/>
            <a:r>
              <a:rPr lang="de-DE" dirty="0"/>
              <a:t>Besichtigen, z. B. auf augenscheinliche Mängel </a:t>
            </a:r>
          </a:p>
          <a:p>
            <a:pPr lvl="1"/>
            <a:r>
              <a:rPr lang="de-DE" dirty="0"/>
              <a:t>Messen, z. B. Durchgängigkeit der Schutzleiterverbindungen, </a:t>
            </a:r>
          </a:p>
          <a:p>
            <a:pPr lvl="1"/>
            <a:r>
              <a:rPr lang="de-DE" dirty="0"/>
              <a:t>Isolationswiderstand </a:t>
            </a:r>
          </a:p>
          <a:p>
            <a:pPr lvl="1"/>
            <a:r>
              <a:rPr lang="de-DE" dirty="0"/>
              <a:t>Erproben, z. B. Sicherheitsfunktionen, Verriegelung, Not-Halt- bzw. </a:t>
            </a:r>
          </a:p>
          <a:p>
            <a:pPr lvl="1"/>
            <a:r>
              <a:rPr lang="de-DE" dirty="0"/>
              <a:t>Not-Aus-Funktion, Prüftaste der Fehlerstrom-Schutzeinrichtung (RCD), Rechtsdrehfeld an Steckvorrichtungen, Schalt- und Kontrollleuchten die der Sicherheit dienen </a:t>
            </a:r>
          </a:p>
          <a:p>
            <a:endParaRPr lang="de-DE" dirty="0"/>
          </a:p>
        </p:txBody>
      </p:sp>
      <p:pic>
        <p:nvPicPr>
          <p:cNvPr id="13" name="Inhaltsplatzhalter 12" descr="Ein Bild, das Text, Diagramm, Screenshot, Plan enthält.&#10;&#10;Automatisch generierte Beschreibung">
            <a:extLst>
              <a:ext uri="{FF2B5EF4-FFF2-40B4-BE49-F238E27FC236}">
                <a16:creationId xmlns:a16="http://schemas.microsoft.com/office/drawing/2014/main" id="{21EA8FFF-903E-AF25-D5FD-D2C9248FFACD}"/>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842125" y="1946808"/>
            <a:ext cx="6024563" cy="4591572"/>
          </a:xfrm>
          <a:prstGeom prst="rect">
            <a:avLst/>
          </a:prstGeom>
        </p:spPr>
      </p:pic>
      <p:sp>
        <p:nvSpPr>
          <p:cNvPr id="5" name="Titel 4">
            <a:extLst>
              <a:ext uri="{FF2B5EF4-FFF2-40B4-BE49-F238E27FC236}">
                <a16:creationId xmlns:a16="http://schemas.microsoft.com/office/drawing/2014/main" id="{1C3C0ABC-9ADB-1373-8E22-581B37B3D8D1}"/>
              </a:ext>
            </a:extLst>
          </p:cNvPr>
          <p:cNvSpPr>
            <a:spLocks noGrp="1"/>
          </p:cNvSpPr>
          <p:nvPr>
            <p:ph type="title"/>
          </p:nvPr>
        </p:nvSpPr>
        <p:spPr/>
        <p:txBody>
          <a:bodyPr/>
          <a:lstStyle/>
          <a:p>
            <a:r>
              <a:rPr lang="de-DE" dirty="0"/>
              <a:t>Durchführung der Prüfung </a:t>
            </a:r>
          </a:p>
        </p:txBody>
      </p:sp>
      <p:sp>
        <p:nvSpPr>
          <p:cNvPr id="14" name="Textfeld 13">
            <a:extLst>
              <a:ext uri="{FF2B5EF4-FFF2-40B4-BE49-F238E27FC236}">
                <a16:creationId xmlns:a16="http://schemas.microsoft.com/office/drawing/2014/main" id="{0C3E04DE-7A0B-8A2C-CF00-4D0DAE93C6BD}"/>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2302428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DBACEB-43E7-1A0E-FE9D-E06BE81ED904}"/>
              </a:ext>
            </a:extLst>
          </p:cNvPr>
          <p:cNvSpPr>
            <a:spLocks noGrp="1"/>
          </p:cNvSpPr>
          <p:nvPr>
            <p:ph type="title"/>
          </p:nvPr>
        </p:nvSpPr>
        <p:spPr/>
        <p:txBody>
          <a:bodyPr>
            <a:normAutofit/>
          </a:bodyPr>
          <a:lstStyle/>
          <a:p>
            <a:r>
              <a:rPr lang="de-DE" dirty="0"/>
              <a:t>Nachweis der Abschaltbedingungen beim 2. Fehler im IT-Netzsystem</a:t>
            </a:r>
          </a:p>
        </p:txBody>
      </p:sp>
      <p:sp>
        <p:nvSpPr>
          <p:cNvPr id="3" name="Foliennummernplatzhalter 2">
            <a:extLst>
              <a:ext uri="{FF2B5EF4-FFF2-40B4-BE49-F238E27FC236}">
                <a16:creationId xmlns:a16="http://schemas.microsoft.com/office/drawing/2014/main" id="{615B8375-4DB7-8298-7D55-19423B291C62}"/>
              </a:ext>
            </a:extLst>
          </p:cNvPr>
          <p:cNvSpPr>
            <a:spLocks noGrp="1"/>
          </p:cNvSpPr>
          <p:nvPr>
            <p:ph type="sldNum" sz="quarter" idx="12"/>
          </p:nvPr>
        </p:nvSpPr>
        <p:spPr/>
        <p:txBody>
          <a:bodyPr>
            <a:normAutofit lnSpcReduction="10000"/>
          </a:bodyPr>
          <a:lstStyle/>
          <a:p>
            <a:fld id="{F0C94032-CD4C-4C25-B0C2-CEC720522D92}" type="slidenum">
              <a:rPr lang="en-US" smtClean="0"/>
              <a:pPr/>
              <a:t>60</a:t>
            </a:fld>
            <a:endParaRPr lang="en-US" dirty="0"/>
          </a:p>
        </p:txBody>
      </p:sp>
      <p:sp>
        <p:nvSpPr>
          <p:cNvPr id="4" name="Inhaltsplatzhalter 3">
            <a:extLst>
              <a:ext uri="{FF2B5EF4-FFF2-40B4-BE49-F238E27FC236}">
                <a16:creationId xmlns:a16="http://schemas.microsoft.com/office/drawing/2014/main" id="{5FD8817D-30A1-9781-3A3E-E88F897D202B}"/>
              </a:ext>
            </a:extLst>
          </p:cNvPr>
          <p:cNvSpPr>
            <a:spLocks noGrp="1"/>
          </p:cNvSpPr>
          <p:nvPr>
            <p:ph sz="quarter" idx="14"/>
          </p:nvPr>
        </p:nvSpPr>
        <p:spPr/>
        <p:txBody>
          <a:bodyPr>
            <a:normAutofit/>
          </a:bodyPr>
          <a:lstStyle/>
          <a:p>
            <a:r>
              <a:rPr lang="de-DE" dirty="0"/>
              <a:t>Nach dem ersten Fehler gegen Erde verhält sich ein IT-Netzsystem, wie ein TN- oder ein TT-Netzsystem. Die Abschaltbedingungen für den zweiten Fehler sind entsprechend nachzuweisen.</a:t>
            </a:r>
          </a:p>
          <a:p>
            <a:r>
              <a:rPr lang="de-DE" dirty="0"/>
              <a:t>Abschaltung durch Überstromschutzeinrichtung</a:t>
            </a:r>
          </a:p>
          <a:p>
            <a:pPr lvl="1"/>
            <a:r>
              <a:rPr lang="de-DE" dirty="0"/>
              <a:t>Wenn die Körper über einen gemeinsamen Schutzleiter geerdet sind, gelten die gleichen Abschaltzeiten wie bei einem TN-Netzsystem</a:t>
            </a:r>
          </a:p>
          <a:p>
            <a:pPr lvl="1"/>
            <a:r>
              <a:rPr lang="de-DE" dirty="0"/>
              <a:t>Wenn die Körper in Gruppen oder einzeln geerdet sind, gelten die gleichen Abschaltzeiten wie bei einem TT-Netzsystem,</a:t>
            </a:r>
          </a:p>
          <a:p>
            <a:r>
              <a:rPr lang="de-DE" dirty="0"/>
              <a:t> </a:t>
            </a:r>
          </a:p>
          <a:p>
            <a:r>
              <a:rPr lang="de-DE" dirty="0"/>
              <a:t>Die Grenzwerte für die Schleifenimpedanzen sind im IT-Netzsystem besonders zu betrachten. </a:t>
            </a:r>
          </a:p>
          <a:p>
            <a:r>
              <a:rPr lang="de-DE" dirty="0"/>
              <a:t>Um Schleifenwiderstände im IT-System messen zu können, müsste das erdschlussfreie Netz einseitig geerdet werden. Wegen der Gefahr möglicher Doppelfehler ist dies nicht praktikabel.</a:t>
            </a:r>
          </a:p>
          <a:p>
            <a:r>
              <a:rPr lang="de-DE" dirty="0"/>
              <a:t>Eine Netzinnenwiderstandsmessung ist möglich.</a:t>
            </a:r>
          </a:p>
        </p:txBody>
      </p:sp>
    </p:spTree>
    <p:extLst>
      <p:ext uri="{BB962C8B-B14F-4D97-AF65-F5344CB8AC3E}">
        <p14:creationId xmlns:p14="http://schemas.microsoft.com/office/powerpoint/2010/main" val="3706062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DC0A719-D95D-3582-787C-7D5AA8B643ED}"/>
              </a:ext>
            </a:extLst>
          </p:cNvPr>
          <p:cNvSpPr>
            <a:spLocks noGrp="1"/>
          </p:cNvSpPr>
          <p:nvPr>
            <p:ph type="body" idx="1"/>
          </p:nvPr>
        </p:nvSpPr>
        <p:spPr/>
        <p:txBody>
          <a:bodyPr/>
          <a:lstStyle/>
          <a:p>
            <a:r>
              <a:rPr lang="de-DE" dirty="0"/>
              <a:t>DGUV Information 203-072</a:t>
            </a:r>
          </a:p>
        </p:txBody>
      </p:sp>
      <p:sp>
        <p:nvSpPr>
          <p:cNvPr id="3" name="Titel 2">
            <a:extLst>
              <a:ext uri="{FF2B5EF4-FFF2-40B4-BE49-F238E27FC236}">
                <a16:creationId xmlns:a16="http://schemas.microsoft.com/office/drawing/2014/main" id="{BEA80593-0681-DDD4-CD81-2F1F90A58199}"/>
              </a:ext>
            </a:extLst>
          </p:cNvPr>
          <p:cNvSpPr>
            <a:spLocks noGrp="1"/>
          </p:cNvSpPr>
          <p:nvPr>
            <p:ph type="title"/>
          </p:nvPr>
        </p:nvSpPr>
        <p:spPr/>
        <p:txBody>
          <a:bodyPr/>
          <a:lstStyle/>
          <a:p>
            <a:r>
              <a:rPr lang="de-DE" dirty="0"/>
              <a:t>Erproben</a:t>
            </a:r>
          </a:p>
        </p:txBody>
      </p:sp>
      <p:sp>
        <p:nvSpPr>
          <p:cNvPr id="4" name="Foliennummernplatzhalter 3">
            <a:extLst>
              <a:ext uri="{FF2B5EF4-FFF2-40B4-BE49-F238E27FC236}">
                <a16:creationId xmlns:a16="http://schemas.microsoft.com/office/drawing/2014/main" id="{5503E740-46B7-A35A-1F7C-DFF2BA17E129}"/>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61</a:t>
            </a:fld>
            <a:endParaRPr lang="en-US" dirty="0"/>
          </a:p>
        </p:txBody>
      </p:sp>
    </p:spTree>
    <p:extLst>
      <p:ext uri="{BB962C8B-B14F-4D97-AF65-F5344CB8AC3E}">
        <p14:creationId xmlns:p14="http://schemas.microsoft.com/office/powerpoint/2010/main" val="23925691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7E17AB-E2F1-5AE4-C446-E015264444C0}"/>
              </a:ext>
            </a:extLst>
          </p:cNvPr>
          <p:cNvSpPr>
            <a:spLocks noGrp="1"/>
          </p:cNvSpPr>
          <p:nvPr>
            <p:ph type="title"/>
          </p:nvPr>
        </p:nvSpPr>
        <p:spPr/>
        <p:txBody>
          <a:bodyPr/>
          <a:lstStyle/>
          <a:p>
            <a:r>
              <a:rPr lang="de-DE" dirty="0"/>
              <a:t>Erproben</a:t>
            </a:r>
          </a:p>
        </p:txBody>
      </p:sp>
      <p:sp>
        <p:nvSpPr>
          <p:cNvPr id="3" name="Foliennummernplatzhalter 2">
            <a:extLst>
              <a:ext uri="{FF2B5EF4-FFF2-40B4-BE49-F238E27FC236}">
                <a16:creationId xmlns:a16="http://schemas.microsoft.com/office/drawing/2014/main" id="{02CD4665-E40E-3D37-6476-7A795677BF0F}"/>
              </a:ext>
            </a:extLst>
          </p:cNvPr>
          <p:cNvSpPr>
            <a:spLocks noGrp="1"/>
          </p:cNvSpPr>
          <p:nvPr>
            <p:ph type="sldNum" sz="quarter" idx="12"/>
          </p:nvPr>
        </p:nvSpPr>
        <p:spPr/>
        <p:txBody>
          <a:bodyPr>
            <a:normAutofit lnSpcReduction="10000"/>
          </a:bodyPr>
          <a:lstStyle/>
          <a:p>
            <a:fld id="{F0C94032-CD4C-4C25-B0C2-CEC720522D92}" type="slidenum">
              <a:rPr lang="en-US" smtClean="0"/>
              <a:pPr/>
              <a:t>62</a:t>
            </a:fld>
            <a:endParaRPr lang="en-US" dirty="0"/>
          </a:p>
        </p:txBody>
      </p:sp>
      <p:sp>
        <p:nvSpPr>
          <p:cNvPr id="4" name="Inhaltsplatzhalter 3">
            <a:extLst>
              <a:ext uri="{FF2B5EF4-FFF2-40B4-BE49-F238E27FC236}">
                <a16:creationId xmlns:a16="http://schemas.microsoft.com/office/drawing/2014/main" id="{3389C408-F163-B3AE-0755-B465119690A3}"/>
              </a:ext>
            </a:extLst>
          </p:cNvPr>
          <p:cNvSpPr>
            <a:spLocks noGrp="1"/>
          </p:cNvSpPr>
          <p:nvPr>
            <p:ph sz="quarter" idx="14"/>
          </p:nvPr>
        </p:nvSpPr>
        <p:spPr/>
        <p:txBody>
          <a:bodyPr/>
          <a:lstStyle/>
          <a:p>
            <a:r>
              <a:rPr lang="de-DE" dirty="0"/>
              <a:t>Zur wiederkehrenden Prüfung einer elektrischen Anlage gehört auch die Erprobung. Hierbei wird die Wirksamkeit der Schutz- und Meldeeinrichtungen überprüft, z. B.:</a:t>
            </a:r>
          </a:p>
          <a:p>
            <a:pPr lvl="1"/>
            <a:r>
              <a:rPr lang="de-DE" dirty="0"/>
              <a:t>Fehlerstrom-Schutzeinrichtung (RCD) durch Betätigen der Prüftaste</a:t>
            </a:r>
          </a:p>
          <a:p>
            <a:pPr lvl="1"/>
            <a:r>
              <a:rPr lang="de-DE" dirty="0"/>
              <a:t>Isolationsüberwachungsgeräte im IT-System durch Betätigen der Prüftaste</a:t>
            </a:r>
          </a:p>
          <a:p>
            <a:pPr lvl="1"/>
            <a:r>
              <a:rPr lang="de-DE" dirty="0"/>
              <a:t>Wirksamkeit von Stromkreisen und Betriebsmitteln, die der Sicherheit dienen, z. B. Schutzrelais, Not-Ausschaltung, Verriegelungen</a:t>
            </a:r>
          </a:p>
          <a:p>
            <a:pPr lvl="1"/>
            <a:r>
              <a:rPr lang="de-DE" dirty="0"/>
              <a:t>Rechtsdrehfeld bei Drehstromsteckdosen</a:t>
            </a:r>
          </a:p>
          <a:p>
            <a:pPr lvl="1"/>
            <a:r>
              <a:rPr lang="de-DE" dirty="0"/>
              <a:t>Funktionsfähigkeit von erforderlichen Melde- und Anzeigeeinrichtungen, z. B. Rückmeldung der Schaltstellungsanzeige an ferngesteuerten Schaltern und Meldeleuchten</a:t>
            </a:r>
          </a:p>
          <a:p>
            <a:endParaRPr lang="de-DE" dirty="0"/>
          </a:p>
        </p:txBody>
      </p:sp>
      <p:sp>
        <p:nvSpPr>
          <p:cNvPr id="7" name="Textfeld 6">
            <a:extLst>
              <a:ext uri="{FF2B5EF4-FFF2-40B4-BE49-F238E27FC236}">
                <a16:creationId xmlns:a16="http://schemas.microsoft.com/office/drawing/2014/main" id="{CB42B096-1DAC-165B-0297-1210025FEB14}"/>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53840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0D7714F-7679-15D1-CE79-E02640A71A4D}"/>
              </a:ext>
            </a:extLst>
          </p:cNvPr>
          <p:cNvSpPr>
            <a:spLocks noGrp="1"/>
          </p:cNvSpPr>
          <p:nvPr>
            <p:ph type="body" idx="1"/>
          </p:nvPr>
        </p:nvSpPr>
        <p:spPr/>
        <p:txBody>
          <a:bodyPr/>
          <a:lstStyle/>
          <a:p>
            <a:r>
              <a:rPr lang="de-DE" dirty="0"/>
              <a:t>DGUV Information 203-072</a:t>
            </a:r>
          </a:p>
        </p:txBody>
      </p:sp>
      <p:sp>
        <p:nvSpPr>
          <p:cNvPr id="3" name="Titel 2">
            <a:extLst>
              <a:ext uri="{FF2B5EF4-FFF2-40B4-BE49-F238E27FC236}">
                <a16:creationId xmlns:a16="http://schemas.microsoft.com/office/drawing/2014/main" id="{9AE7354C-A6AE-A6DD-50C6-7A4CFAA6AFFC}"/>
              </a:ext>
            </a:extLst>
          </p:cNvPr>
          <p:cNvSpPr>
            <a:spLocks noGrp="1"/>
          </p:cNvSpPr>
          <p:nvPr>
            <p:ph type="title"/>
          </p:nvPr>
        </p:nvSpPr>
        <p:spPr/>
        <p:txBody>
          <a:bodyPr>
            <a:normAutofit/>
          </a:bodyPr>
          <a:lstStyle/>
          <a:p>
            <a:r>
              <a:rPr lang="de-DE" dirty="0"/>
              <a:t>Dokumentation der Prüfungen </a:t>
            </a:r>
          </a:p>
        </p:txBody>
      </p:sp>
      <p:sp>
        <p:nvSpPr>
          <p:cNvPr id="4" name="Foliennummernplatzhalter 3">
            <a:extLst>
              <a:ext uri="{FF2B5EF4-FFF2-40B4-BE49-F238E27FC236}">
                <a16:creationId xmlns:a16="http://schemas.microsoft.com/office/drawing/2014/main" id="{DA369942-2F76-D064-E437-8D4B12A54D66}"/>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63</a:t>
            </a:fld>
            <a:endParaRPr lang="en-US" dirty="0"/>
          </a:p>
        </p:txBody>
      </p:sp>
    </p:spTree>
    <p:extLst>
      <p:ext uri="{BB962C8B-B14F-4D97-AF65-F5344CB8AC3E}">
        <p14:creationId xmlns:p14="http://schemas.microsoft.com/office/powerpoint/2010/main" val="26369538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16CB98-3C8B-C0A4-64B2-9BF18D98B40F}"/>
              </a:ext>
            </a:extLst>
          </p:cNvPr>
          <p:cNvSpPr>
            <a:spLocks noGrp="1"/>
          </p:cNvSpPr>
          <p:nvPr>
            <p:ph type="title"/>
          </p:nvPr>
        </p:nvSpPr>
        <p:spPr/>
        <p:txBody>
          <a:bodyPr/>
          <a:lstStyle/>
          <a:p>
            <a:r>
              <a:rPr lang="de-DE" dirty="0"/>
              <a:t>Dokumentation der Prüfung - Allgemeine Angaben</a:t>
            </a:r>
          </a:p>
        </p:txBody>
      </p:sp>
      <p:sp>
        <p:nvSpPr>
          <p:cNvPr id="3" name="Foliennummernplatzhalter 2">
            <a:extLst>
              <a:ext uri="{FF2B5EF4-FFF2-40B4-BE49-F238E27FC236}">
                <a16:creationId xmlns:a16="http://schemas.microsoft.com/office/drawing/2014/main" id="{8A54C539-4DD4-C4D1-49C3-C21D52B1E126}"/>
              </a:ext>
            </a:extLst>
          </p:cNvPr>
          <p:cNvSpPr>
            <a:spLocks noGrp="1"/>
          </p:cNvSpPr>
          <p:nvPr>
            <p:ph type="sldNum" sz="quarter" idx="12"/>
          </p:nvPr>
        </p:nvSpPr>
        <p:spPr/>
        <p:txBody>
          <a:bodyPr>
            <a:normAutofit lnSpcReduction="10000"/>
          </a:bodyPr>
          <a:lstStyle/>
          <a:p>
            <a:fld id="{F0C94032-CD4C-4C25-B0C2-CEC720522D92}" type="slidenum">
              <a:rPr lang="en-US" smtClean="0"/>
              <a:pPr/>
              <a:t>64</a:t>
            </a:fld>
            <a:endParaRPr lang="en-US" dirty="0"/>
          </a:p>
        </p:txBody>
      </p:sp>
      <p:sp>
        <p:nvSpPr>
          <p:cNvPr id="4" name="Inhaltsplatzhalter 3">
            <a:extLst>
              <a:ext uri="{FF2B5EF4-FFF2-40B4-BE49-F238E27FC236}">
                <a16:creationId xmlns:a16="http://schemas.microsoft.com/office/drawing/2014/main" id="{FA2AEC88-2085-7D97-BD67-FFFB3489BE9B}"/>
              </a:ext>
            </a:extLst>
          </p:cNvPr>
          <p:cNvSpPr>
            <a:spLocks noGrp="1"/>
          </p:cNvSpPr>
          <p:nvPr>
            <p:ph sz="quarter" idx="14"/>
          </p:nvPr>
        </p:nvSpPr>
        <p:spPr/>
        <p:txBody>
          <a:bodyPr>
            <a:normAutofit/>
          </a:bodyPr>
          <a:lstStyle/>
          <a:p>
            <a:r>
              <a:rPr lang="de-DE" dirty="0"/>
              <a:t>Die Dokumentation sollte folgende Inhalte aufweisen:</a:t>
            </a:r>
          </a:p>
          <a:p>
            <a:pPr lvl="1"/>
            <a:r>
              <a:rPr lang="de-DE" dirty="0"/>
              <a:t>Name und Anschrift des Auftraggebers</a:t>
            </a:r>
          </a:p>
          <a:p>
            <a:pPr lvl="1"/>
            <a:r>
              <a:rPr lang="de-DE" dirty="0"/>
              <a:t>Name und Anschrift des Auftragnehmers und Name der Prüfperson</a:t>
            </a:r>
          </a:p>
          <a:p>
            <a:pPr lvl="1"/>
            <a:r>
              <a:rPr lang="de-DE" dirty="0"/>
              <a:t>Auflistung der einzelnen Prüfprotokolle</a:t>
            </a:r>
          </a:p>
          <a:p>
            <a:pPr lvl="1"/>
            <a:r>
              <a:rPr lang="de-DE" dirty="0"/>
              <a:t>Beschreibung des Prüfumfangs, z. B. Bezeichnung des Objekts, der Anlage oder des Gebäudes (Gebäudeteils) sowie Verteiler und Stromkreise</a:t>
            </a:r>
          </a:p>
          <a:p>
            <a:pPr lvl="1"/>
            <a:r>
              <a:rPr lang="de-DE" dirty="0"/>
              <a:t>Anlagen- bzw. Betriebsmitteldaten (siehe Muster Anhang A)</a:t>
            </a:r>
          </a:p>
          <a:p>
            <a:pPr lvl="1"/>
            <a:r>
              <a:rPr lang="de-DE" dirty="0"/>
              <a:t>Prüfgrundlagen</a:t>
            </a:r>
          </a:p>
          <a:p>
            <a:pPr lvl="1"/>
            <a:r>
              <a:rPr lang="de-DE" dirty="0"/>
              <a:t>Anlass der Prüfung</a:t>
            </a:r>
          </a:p>
          <a:p>
            <a:pPr lvl="1"/>
            <a:r>
              <a:rPr lang="de-DE" dirty="0"/>
              <a:t>Verwendete Mess- und Prüfgeräte</a:t>
            </a:r>
          </a:p>
          <a:p>
            <a:pPr lvl="1"/>
            <a:r>
              <a:rPr lang="de-DE" dirty="0"/>
              <a:t>Prüfdatum</a:t>
            </a:r>
          </a:p>
          <a:p>
            <a:pPr lvl="1"/>
            <a:r>
              <a:rPr lang="de-DE" dirty="0"/>
              <a:t>Unterschrift der Prüfperson und des Anlagenbetreibers</a:t>
            </a:r>
          </a:p>
          <a:p>
            <a:endParaRPr lang="de-DE" dirty="0"/>
          </a:p>
        </p:txBody>
      </p:sp>
      <p:sp>
        <p:nvSpPr>
          <p:cNvPr id="7" name="Textfeld 6">
            <a:extLst>
              <a:ext uri="{FF2B5EF4-FFF2-40B4-BE49-F238E27FC236}">
                <a16:creationId xmlns:a16="http://schemas.microsoft.com/office/drawing/2014/main" id="{B421A13F-68CA-D5A6-7C41-7E1623E0ACD6}"/>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0939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16CB98-3C8B-C0A4-64B2-9BF18D98B40F}"/>
              </a:ext>
            </a:extLst>
          </p:cNvPr>
          <p:cNvSpPr>
            <a:spLocks noGrp="1"/>
          </p:cNvSpPr>
          <p:nvPr>
            <p:ph type="title"/>
          </p:nvPr>
        </p:nvSpPr>
        <p:spPr/>
        <p:txBody>
          <a:bodyPr/>
          <a:lstStyle/>
          <a:p>
            <a:r>
              <a:rPr lang="de-DE" dirty="0"/>
              <a:t>Dokumentation der Prüfung - Bewertung der Prüfung</a:t>
            </a:r>
          </a:p>
        </p:txBody>
      </p:sp>
      <p:sp>
        <p:nvSpPr>
          <p:cNvPr id="3" name="Foliennummernplatzhalter 2">
            <a:extLst>
              <a:ext uri="{FF2B5EF4-FFF2-40B4-BE49-F238E27FC236}">
                <a16:creationId xmlns:a16="http://schemas.microsoft.com/office/drawing/2014/main" id="{8A54C539-4DD4-C4D1-49C3-C21D52B1E126}"/>
              </a:ext>
            </a:extLst>
          </p:cNvPr>
          <p:cNvSpPr>
            <a:spLocks noGrp="1"/>
          </p:cNvSpPr>
          <p:nvPr>
            <p:ph type="sldNum" sz="quarter" idx="12"/>
          </p:nvPr>
        </p:nvSpPr>
        <p:spPr/>
        <p:txBody>
          <a:bodyPr>
            <a:normAutofit lnSpcReduction="10000"/>
          </a:bodyPr>
          <a:lstStyle/>
          <a:p>
            <a:fld id="{F0C94032-CD4C-4C25-B0C2-CEC720522D92}" type="slidenum">
              <a:rPr lang="en-US" smtClean="0"/>
              <a:pPr/>
              <a:t>65</a:t>
            </a:fld>
            <a:endParaRPr lang="en-US" dirty="0"/>
          </a:p>
        </p:txBody>
      </p:sp>
      <p:sp>
        <p:nvSpPr>
          <p:cNvPr id="4" name="Inhaltsplatzhalter 3">
            <a:extLst>
              <a:ext uri="{FF2B5EF4-FFF2-40B4-BE49-F238E27FC236}">
                <a16:creationId xmlns:a16="http://schemas.microsoft.com/office/drawing/2014/main" id="{FA2AEC88-2085-7D97-BD67-FFFB3489BE9B}"/>
              </a:ext>
            </a:extLst>
          </p:cNvPr>
          <p:cNvSpPr>
            <a:spLocks noGrp="1"/>
          </p:cNvSpPr>
          <p:nvPr>
            <p:ph sz="quarter" idx="14"/>
          </p:nvPr>
        </p:nvSpPr>
        <p:spPr/>
        <p:txBody>
          <a:bodyPr>
            <a:normAutofit/>
          </a:bodyPr>
          <a:lstStyle/>
          <a:p>
            <a:r>
              <a:rPr lang="de-DE" dirty="0"/>
              <a:t>Die Bewertung umfasst den Vergleich zwischen dem sicheren Sollzustand und dem aktuellen Istzustand, wobei sämtliche Informationen und Messwerte, die beim Besichtigen, Erproben und Messen ermittelt wurden, in die Bewertung einbezogen werden müssen. Diese Bewertung stellt das Ergebnis der Prüfung dar und sollte inklusive der für die Bewertung relevanten Messwerte dokumentiert werden.</a:t>
            </a:r>
          </a:p>
          <a:p>
            <a:endParaRPr lang="de-DE" dirty="0"/>
          </a:p>
          <a:p>
            <a:r>
              <a:rPr lang="de-DE" dirty="0"/>
              <a:t>Es ist empfehlenswert, die Bewertung und Dokumentation zunächst in verschiedenen Teilabschnitten (Besichtigen, Erproben und Messen) durchzuführen, bevor dann eine abschließende Aussage über den sicherheitstechnischen Gesamtzustand der Anlage bzw. des Betriebsmittels für den Betreiber zusammengefasst wird.</a:t>
            </a:r>
          </a:p>
          <a:p>
            <a:endParaRPr lang="de-DE" dirty="0"/>
          </a:p>
          <a:p>
            <a:r>
              <a:rPr lang="de-DE" dirty="0"/>
              <a:t>Im Zuge der Bewertung von Messungen sollten auch Messwerte, die die Normanforderungen erfüllen, jedoch auffällig von den zu erwartenden Werten (Üblichkeitswerte) abweichen, berücksichtigt und mit einer Anmerkung dokumentiert werden.</a:t>
            </a:r>
          </a:p>
        </p:txBody>
      </p:sp>
    </p:spTree>
    <p:extLst>
      <p:ext uri="{BB962C8B-B14F-4D97-AF65-F5344CB8AC3E}">
        <p14:creationId xmlns:p14="http://schemas.microsoft.com/office/powerpoint/2010/main" val="20644078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C4FA104-9228-5F95-71A9-305538DCEF5B}"/>
              </a:ext>
            </a:extLst>
          </p:cNvPr>
          <p:cNvSpPr>
            <a:spLocks noGrp="1"/>
          </p:cNvSpPr>
          <p:nvPr>
            <p:ph type="sldNum" sz="quarter" idx="12"/>
          </p:nvPr>
        </p:nvSpPr>
        <p:spPr/>
        <p:txBody>
          <a:bodyPr>
            <a:normAutofit lnSpcReduction="10000"/>
          </a:bodyPr>
          <a:lstStyle/>
          <a:p>
            <a:fld id="{F0C94032-CD4C-4C25-B0C2-CEC720522D92}" type="slidenum">
              <a:rPr lang="en-US" smtClean="0"/>
              <a:pPr/>
              <a:t>66</a:t>
            </a:fld>
            <a:endParaRPr lang="en-US" dirty="0"/>
          </a:p>
        </p:txBody>
      </p:sp>
      <p:pic>
        <p:nvPicPr>
          <p:cNvPr id="5" name="Inhaltsplatzhalter 4">
            <a:extLst>
              <a:ext uri="{FF2B5EF4-FFF2-40B4-BE49-F238E27FC236}">
                <a16:creationId xmlns:a16="http://schemas.microsoft.com/office/drawing/2014/main" id="{3C157504-84FB-6B61-4AA9-BC8123220BED}"/>
              </a:ext>
            </a:extLst>
          </p:cNvPr>
          <p:cNvPicPr>
            <a:picLocks noGrp="1" noChangeAspect="1"/>
          </p:cNvPicPr>
          <p:nvPr>
            <p:ph sz="quarter" idx="1"/>
          </p:nvPr>
        </p:nvPicPr>
        <p:blipFill>
          <a:blip r:embed="rId2"/>
          <a:stretch>
            <a:fillRect/>
          </a:stretch>
        </p:blipFill>
        <p:spPr>
          <a:xfrm>
            <a:off x="2185783" y="1763713"/>
            <a:ext cx="3250022" cy="4957762"/>
          </a:xfrm>
          <a:prstGeom prst="rect">
            <a:avLst/>
          </a:prstGeom>
        </p:spPr>
      </p:pic>
      <p:sp>
        <p:nvSpPr>
          <p:cNvPr id="2" name="Titel 1">
            <a:extLst>
              <a:ext uri="{FF2B5EF4-FFF2-40B4-BE49-F238E27FC236}">
                <a16:creationId xmlns:a16="http://schemas.microsoft.com/office/drawing/2014/main" id="{75EE13BC-8D01-CB76-1C30-E272278B137E}"/>
              </a:ext>
            </a:extLst>
          </p:cNvPr>
          <p:cNvSpPr>
            <a:spLocks noGrp="1"/>
          </p:cNvSpPr>
          <p:nvPr>
            <p:ph type="title"/>
          </p:nvPr>
        </p:nvSpPr>
        <p:spPr/>
        <p:txBody>
          <a:bodyPr/>
          <a:lstStyle/>
          <a:p>
            <a:r>
              <a:rPr lang="de-DE" dirty="0"/>
              <a:t>Dokumentation der Prüfung</a:t>
            </a:r>
          </a:p>
        </p:txBody>
      </p:sp>
      <p:pic>
        <p:nvPicPr>
          <p:cNvPr id="6" name="Grafik 5">
            <a:extLst>
              <a:ext uri="{FF2B5EF4-FFF2-40B4-BE49-F238E27FC236}">
                <a16:creationId xmlns:a16="http://schemas.microsoft.com/office/drawing/2014/main" id="{9381C5C4-E4AD-7D4C-2401-B6C78451075E}"/>
              </a:ext>
            </a:extLst>
          </p:cNvPr>
          <p:cNvPicPr>
            <a:picLocks noChangeAspect="1"/>
          </p:cNvPicPr>
          <p:nvPr/>
        </p:nvPicPr>
        <p:blipFill>
          <a:blip r:embed="rId3"/>
          <a:stretch>
            <a:fillRect/>
          </a:stretch>
        </p:blipFill>
        <p:spPr>
          <a:xfrm>
            <a:off x="7313549" y="1846759"/>
            <a:ext cx="3122019" cy="4791669"/>
          </a:xfrm>
          <a:prstGeom prst="rect">
            <a:avLst/>
          </a:prstGeom>
        </p:spPr>
      </p:pic>
      <p:sp>
        <p:nvSpPr>
          <p:cNvPr id="8" name="Textfeld 7">
            <a:extLst>
              <a:ext uri="{FF2B5EF4-FFF2-40B4-BE49-F238E27FC236}">
                <a16:creationId xmlns:a16="http://schemas.microsoft.com/office/drawing/2014/main" id="{834E4A82-DEC9-4678-986D-1EBA1B66210C}"/>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spTree>
    <p:extLst>
      <p:ext uri="{BB962C8B-B14F-4D97-AF65-F5344CB8AC3E}">
        <p14:creationId xmlns:p14="http://schemas.microsoft.com/office/powerpoint/2010/main" val="3000267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3710C2D-62DA-8E44-C846-BC4C03B9947D}"/>
              </a:ext>
            </a:extLst>
          </p:cNvPr>
          <p:cNvSpPr>
            <a:spLocks noGrp="1"/>
          </p:cNvSpPr>
          <p:nvPr>
            <p:ph type="body" idx="1"/>
          </p:nvPr>
        </p:nvSpPr>
        <p:spPr>
          <a:xfrm>
            <a:off x="2016444" y="3024505"/>
            <a:ext cx="10866384" cy="3984307"/>
          </a:xfrm>
        </p:spPr>
        <p:txBody>
          <a:bodyPr>
            <a:normAutofit/>
          </a:bodyPr>
          <a:lstStyle/>
          <a:p>
            <a:pPr marL="342900" indent="-342900">
              <a:buFont typeface="Wingdings" panose="05000000000000000000" pitchFamily="2" charset="2"/>
              <a:buChar char="§"/>
            </a:pPr>
            <a:r>
              <a:rPr lang="de-DE" dirty="0"/>
              <a:t>Wie Prüfungen durchgeführt werden</a:t>
            </a:r>
          </a:p>
          <a:p>
            <a:pPr marL="342900" indent="-342900">
              <a:buFont typeface="Wingdings" panose="05000000000000000000" pitchFamily="2" charset="2"/>
              <a:buChar char="§"/>
            </a:pPr>
            <a:r>
              <a:rPr lang="de-DE" dirty="0"/>
              <a:t>Worauf bei der Besichtigung zu achten ist</a:t>
            </a:r>
          </a:p>
          <a:p>
            <a:pPr marL="342900" indent="-342900">
              <a:buFont typeface="Wingdings" panose="05000000000000000000" pitchFamily="2" charset="2"/>
              <a:buChar char="§"/>
            </a:pPr>
            <a:r>
              <a:rPr lang="de-DE" dirty="0"/>
              <a:t>Welche Messverfahren wann zum Einsatz kommen</a:t>
            </a:r>
          </a:p>
          <a:p>
            <a:pPr marL="342900" indent="-342900">
              <a:buFont typeface="Wingdings" panose="05000000000000000000" pitchFamily="2" charset="2"/>
              <a:buChar char="§"/>
            </a:pPr>
            <a:r>
              <a:rPr lang="de-DE" dirty="0"/>
              <a:t>Was die Erprobung umfasst</a:t>
            </a:r>
          </a:p>
          <a:p>
            <a:pPr marL="342900" indent="-342900">
              <a:buFont typeface="Wingdings" panose="05000000000000000000" pitchFamily="2" charset="2"/>
              <a:buChar char="§"/>
            </a:pPr>
            <a:r>
              <a:rPr lang="de-DE" dirty="0"/>
              <a:t>Wie Prüfungen zu dokumentieren sind</a:t>
            </a:r>
          </a:p>
        </p:txBody>
      </p:sp>
      <p:sp>
        <p:nvSpPr>
          <p:cNvPr id="3" name="Titel 2">
            <a:extLst>
              <a:ext uri="{FF2B5EF4-FFF2-40B4-BE49-F238E27FC236}">
                <a16:creationId xmlns:a16="http://schemas.microsoft.com/office/drawing/2014/main" id="{C65E0D43-1B9D-DB77-24A7-670FEE967180}"/>
              </a:ext>
            </a:extLst>
          </p:cNvPr>
          <p:cNvSpPr>
            <a:spLocks noGrp="1"/>
          </p:cNvSpPr>
          <p:nvPr>
            <p:ph type="title"/>
          </p:nvPr>
        </p:nvSpPr>
        <p:spPr/>
        <p:txBody>
          <a:bodyPr>
            <a:normAutofit/>
          </a:bodyPr>
          <a:lstStyle/>
          <a:p>
            <a:r>
              <a:rPr lang="de-DE" dirty="0"/>
              <a:t>Was Sie jetzt wissen sollten</a:t>
            </a:r>
          </a:p>
        </p:txBody>
      </p:sp>
      <p:sp>
        <p:nvSpPr>
          <p:cNvPr id="4" name="Foliennummernplatzhalter 3">
            <a:extLst>
              <a:ext uri="{FF2B5EF4-FFF2-40B4-BE49-F238E27FC236}">
                <a16:creationId xmlns:a16="http://schemas.microsoft.com/office/drawing/2014/main" id="{FA78DC41-2B48-793E-530E-7431D3EEC75F}"/>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67</a:t>
            </a:fld>
            <a:endParaRPr lang="en-US" dirty="0"/>
          </a:p>
        </p:txBody>
      </p:sp>
    </p:spTree>
    <p:extLst>
      <p:ext uri="{BB962C8B-B14F-4D97-AF65-F5344CB8AC3E}">
        <p14:creationId xmlns:p14="http://schemas.microsoft.com/office/powerpoint/2010/main" val="575659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8CC60FD-3719-EFC3-5B42-10DD84EC4436}"/>
              </a:ext>
            </a:extLst>
          </p:cNvPr>
          <p:cNvSpPr>
            <a:spLocks noGrp="1"/>
          </p:cNvSpPr>
          <p:nvPr>
            <p:ph type="body" idx="1"/>
          </p:nvPr>
        </p:nvSpPr>
        <p:spPr/>
        <p:txBody>
          <a:bodyPr/>
          <a:lstStyle/>
          <a:p>
            <a:r>
              <a:rPr lang="de-DE" dirty="0"/>
              <a:t>DGUV Information 203-072</a:t>
            </a:r>
          </a:p>
          <a:p>
            <a:r>
              <a:rPr lang="de-DE" dirty="0"/>
              <a:t>VDE 0105-100</a:t>
            </a:r>
          </a:p>
        </p:txBody>
      </p:sp>
      <p:sp>
        <p:nvSpPr>
          <p:cNvPr id="3" name="Titel 2">
            <a:extLst>
              <a:ext uri="{FF2B5EF4-FFF2-40B4-BE49-F238E27FC236}">
                <a16:creationId xmlns:a16="http://schemas.microsoft.com/office/drawing/2014/main" id="{04A17402-5F60-FC39-B76D-7089846421E4}"/>
              </a:ext>
            </a:extLst>
          </p:cNvPr>
          <p:cNvSpPr>
            <a:spLocks noGrp="1"/>
          </p:cNvSpPr>
          <p:nvPr>
            <p:ph type="title"/>
          </p:nvPr>
        </p:nvSpPr>
        <p:spPr/>
        <p:txBody>
          <a:bodyPr/>
          <a:lstStyle/>
          <a:p>
            <a:r>
              <a:rPr lang="de-DE" dirty="0"/>
              <a:t>Besichtigen</a:t>
            </a:r>
          </a:p>
        </p:txBody>
      </p:sp>
      <p:sp>
        <p:nvSpPr>
          <p:cNvPr id="4" name="Foliennummernplatzhalter 3">
            <a:extLst>
              <a:ext uri="{FF2B5EF4-FFF2-40B4-BE49-F238E27FC236}">
                <a16:creationId xmlns:a16="http://schemas.microsoft.com/office/drawing/2014/main" id="{289A7AB4-DFB7-A9FE-7E14-30BC909073FE}"/>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7</a:t>
            </a:fld>
            <a:endParaRPr lang="en-US" dirty="0"/>
          </a:p>
        </p:txBody>
      </p:sp>
    </p:spTree>
    <p:extLst>
      <p:ext uri="{BB962C8B-B14F-4D97-AF65-F5344CB8AC3E}">
        <p14:creationId xmlns:p14="http://schemas.microsoft.com/office/powerpoint/2010/main" val="2063542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ED37A-42DF-19F7-2ED9-CF5C8B872A22}"/>
              </a:ext>
            </a:extLst>
          </p:cNvPr>
          <p:cNvSpPr>
            <a:spLocks noGrp="1"/>
          </p:cNvSpPr>
          <p:nvPr>
            <p:ph type="title"/>
          </p:nvPr>
        </p:nvSpPr>
        <p:spPr/>
        <p:txBody>
          <a:bodyPr/>
          <a:lstStyle/>
          <a:p>
            <a:r>
              <a:rPr lang="de-DE" dirty="0"/>
              <a:t>Besichtigen</a:t>
            </a:r>
          </a:p>
        </p:txBody>
      </p:sp>
      <p:sp>
        <p:nvSpPr>
          <p:cNvPr id="3" name="Foliennummernplatzhalter 2">
            <a:extLst>
              <a:ext uri="{FF2B5EF4-FFF2-40B4-BE49-F238E27FC236}">
                <a16:creationId xmlns:a16="http://schemas.microsoft.com/office/drawing/2014/main" id="{2A136D83-0713-95FF-F982-45CCE984D709}"/>
              </a:ext>
            </a:extLst>
          </p:cNvPr>
          <p:cNvSpPr>
            <a:spLocks noGrp="1"/>
          </p:cNvSpPr>
          <p:nvPr>
            <p:ph type="sldNum" sz="quarter" idx="12"/>
          </p:nvPr>
        </p:nvSpPr>
        <p:spPr/>
        <p:txBody>
          <a:bodyPr>
            <a:normAutofit lnSpcReduction="10000"/>
          </a:bodyPr>
          <a:lstStyle/>
          <a:p>
            <a:fld id="{F0C94032-CD4C-4C25-B0C2-CEC720522D92}" type="slidenum">
              <a:rPr lang="en-US" smtClean="0"/>
              <a:pPr/>
              <a:t>8</a:t>
            </a:fld>
            <a:endParaRPr lang="en-US" dirty="0"/>
          </a:p>
        </p:txBody>
      </p:sp>
      <p:sp>
        <p:nvSpPr>
          <p:cNvPr id="4" name="Inhaltsplatzhalter 3">
            <a:extLst>
              <a:ext uri="{FF2B5EF4-FFF2-40B4-BE49-F238E27FC236}">
                <a16:creationId xmlns:a16="http://schemas.microsoft.com/office/drawing/2014/main" id="{3E9167BB-490A-AD54-8240-4B0021D58DEF}"/>
              </a:ext>
            </a:extLst>
          </p:cNvPr>
          <p:cNvSpPr>
            <a:spLocks noGrp="1"/>
          </p:cNvSpPr>
          <p:nvPr>
            <p:ph sz="quarter" idx="14"/>
          </p:nvPr>
        </p:nvSpPr>
        <p:spPr/>
        <p:txBody>
          <a:bodyPr/>
          <a:lstStyle/>
          <a:p>
            <a:r>
              <a:rPr lang="de-DE" dirty="0"/>
              <a:t>DGUV Information 203-072 Abs. 3.3</a:t>
            </a:r>
          </a:p>
          <a:p>
            <a:pPr lvl="1"/>
            <a:r>
              <a:rPr lang="de-DE" dirty="0"/>
              <a:t>Das Besichtigen muss die zusätzlichen Anforderungen für Betriebsstätten, Räume und Anlagen besonderer Art nach der Normenreihe VDE 0100-7XX einschließen, z. B. hinsichtlich des Feuchtigkeits- oder des Brand- und Explosionsschutzes.</a:t>
            </a:r>
          </a:p>
          <a:p>
            <a:endParaRPr lang="de-DE" dirty="0"/>
          </a:p>
          <a:p>
            <a:r>
              <a:rPr lang="de-DE" dirty="0"/>
              <a:t>Die Besichtigung beinhaltet mindestens die nachfolgenden Punkte: </a:t>
            </a:r>
          </a:p>
          <a:p>
            <a:pPr lvl="1"/>
            <a:r>
              <a:rPr lang="de-DE" dirty="0"/>
              <a:t>Nachweis der vorangegangenen Prüfung </a:t>
            </a:r>
          </a:p>
          <a:p>
            <a:pPr lvl="2"/>
            <a:r>
              <a:rPr lang="de-DE" dirty="0"/>
              <a:t>Liegt ein vollständiger Prüfbericht (Prüfprotokoll) der vorangegangenen Prüfung der elektrischen Anlage und der ortsfesten Betriebsmittel vor, welcher Aufzeichnungen aller Prüfschritte und deren Ergebnisse, insbesondere zu Messungen und Erprobungen, enthält? </a:t>
            </a:r>
          </a:p>
          <a:p>
            <a:pPr lvl="1"/>
            <a:endParaRPr lang="de-DE" dirty="0"/>
          </a:p>
          <a:p>
            <a:endParaRPr lang="de-DE" dirty="0"/>
          </a:p>
        </p:txBody>
      </p:sp>
      <p:sp>
        <p:nvSpPr>
          <p:cNvPr id="7" name="Textfeld 6">
            <a:extLst>
              <a:ext uri="{FF2B5EF4-FFF2-40B4-BE49-F238E27FC236}">
                <a16:creationId xmlns:a16="http://schemas.microsoft.com/office/drawing/2014/main" id="{AD340B8E-F315-C7F3-708C-9FD7BB8B9C3E}"/>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354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C4FED5-34CA-C0EE-D1EC-73691FA3C04D}"/>
              </a:ext>
            </a:extLst>
          </p:cNvPr>
          <p:cNvSpPr>
            <a:spLocks noGrp="1"/>
          </p:cNvSpPr>
          <p:nvPr>
            <p:ph type="title"/>
          </p:nvPr>
        </p:nvSpPr>
        <p:spPr/>
        <p:txBody>
          <a:bodyPr/>
          <a:lstStyle/>
          <a:p>
            <a:r>
              <a:rPr lang="de-DE" dirty="0"/>
              <a:t>Besichtigen</a:t>
            </a:r>
          </a:p>
        </p:txBody>
      </p:sp>
      <p:sp>
        <p:nvSpPr>
          <p:cNvPr id="3" name="Foliennummernplatzhalter 2">
            <a:extLst>
              <a:ext uri="{FF2B5EF4-FFF2-40B4-BE49-F238E27FC236}">
                <a16:creationId xmlns:a16="http://schemas.microsoft.com/office/drawing/2014/main" id="{C0FD4368-276E-3CE6-59B7-5AE30C6051ED}"/>
              </a:ext>
            </a:extLst>
          </p:cNvPr>
          <p:cNvSpPr>
            <a:spLocks noGrp="1"/>
          </p:cNvSpPr>
          <p:nvPr>
            <p:ph type="sldNum" sz="quarter" idx="12"/>
          </p:nvPr>
        </p:nvSpPr>
        <p:spPr/>
        <p:txBody>
          <a:bodyPr>
            <a:normAutofit lnSpcReduction="10000"/>
          </a:bodyPr>
          <a:lstStyle/>
          <a:p>
            <a:fld id="{F0C94032-CD4C-4C25-B0C2-CEC720522D92}" type="slidenum">
              <a:rPr lang="en-US" smtClean="0"/>
              <a:pPr/>
              <a:t>9</a:t>
            </a:fld>
            <a:endParaRPr lang="en-US" dirty="0"/>
          </a:p>
        </p:txBody>
      </p:sp>
      <p:sp>
        <p:nvSpPr>
          <p:cNvPr id="4" name="Inhaltsplatzhalter 3">
            <a:extLst>
              <a:ext uri="{FF2B5EF4-FFF2-40B4-BE49-F238E27FC236}">
                <a16:creationId xmlns:a16="http://schemas.microsoft.com/office/drawing/2014/main" id="{53EE8812-B6AC-E1D2-3338-8A5FB44C891F}"/>
              </a:ext>
            </a:extLst>
          </p:cNvPr>
          <p:cNvSpPr>
            <a:spLocks noGrp="1"/>
          </p:cNvSpPr>
          <p:nvPr>
            <p:ph sz="quarter" idx="14"/>
          </p:nvPr>
        </p:nvSpPr>
        <p:spPr/>
        <p:txBody>
          <a:bodyPr>
            <a:normAutofit/>
          </a:bodyPr>
          <a:lstStyle/>
          <a:p>
            <a:r>
              <a:rPr lang="de-DE" dirty="0"/>
              <a:t>Dokumentation </a:t>
            </a:r>
          </a:p>
          <a:p>
            <a:pPr lvl="1"/>
            <a:r>
              <a:rPr lang="de-DE" b="0" i="0" u="none" strike="noStrike" dirty="0">
                <a:solidFill>
                  <a:srgbClr val="121512"/>
                </a:solidFill>
                <a:effectLst/>
              </a:rPr>
              <a:t>Sind die Dokumentationen und die Schaltungsunterlagen vorhanden, aktuell und vollständig? </a:t>
            </a:r>
          </a:p>
          <a:p>
            <a:r>
              <a:rPr lang="de-DE" dirty="0"/>
              <a:t>Kennzeichnung </a:t>
            </a:r>
          </a:p>
          <a:p>
            <a:pPr lvl="1"/>
            <a:r>
              <a:rPr lang="de-DE" b="0" i="0" u="none" strike="noStrike" dirty="0">
                <a:solidFill>
                  <a:srgbClr val="121512"/>
                </a:solidFill>
                <a:effectLst/>
              </a:rPr>
              <a:t>Wurde die Kennzeichnung der elektrischen Betriebsräume, Verteilerstromkreise, Kabel und Leiter ordnungsgemäß ausgeführt? </a:t>
            </a:r>
          </a:p>
          <a:p>
            <a:pPr lvl="1"/>
            <a:r>
              <a:rPr lang="de-DE" b="0" i="0" u="none" strike="noStrike" dirty="0">
                <a:solidFill>
                  <a:srgbClr val="121512"/>
                </a:solidFill>
                <a:effectLst/>
              </a:rPr>
              <a:t>Sind Neutral- und Schutzleiter sowie Stromkreise, Sicherungen, Schalter und Klemmen entsprechend gekennzeichnet? </a:t>
            </a:r>
          </a:p>
          <a:p>
            <a:r>
              <a:rPr lang="de-DE" i="0" u="none" strike="noStrike" dirty="0">
                <a:solidFill>
                  <a:srgbClr val="121512"/>
                </a:solidFill>
                <a:effectLst/>
              </a:rPr>
              <a:t>Zugänglichkeit</a:t>
            </a:r>
            <a:r>
              <a:rPr lang="de-DE" b="0" i="0" u="none" strike="noStrike" dirty="0">
                <a:solidFill>
                  <a:srgbClr val="121512"/>
                </a:solidFill>
                <a:effectLst/>
              </a:rPr>
              <a:t> </a:t>
            </a:r>
          </a:p>
          <a:p>
            <a:pPr lvl="1"/>
            <a:r>
              <a:rPr lang="de-DE" b="0" i="0" u="none" strike="noStrike" dirty="0">
                <a:solidFill>
                  <a:srgbClr val="121512"/>
                </a:solidFill>
                <a:effectLst/>
              </a:rPr>
              <a:t>Ist der sichere Zugang zur Bedienung, Wartung und Inspektion der Anlage möglich? </a:t>
            </a:r>
          </a:p>
          <a:p>
            <a:pPr lvl="1"/>
            <a:r>
              <a:rPr lang="de-DE" b="0" i="0" u="none" strike="noStrike" dirty="0">
                <a:solidFill>
                  <a:srgbClr val="121512"/>
                </a:solidFill>
                <a:effectLst/>
              </a:rPr>
              <a:t>Ist die sichere und ungehinderte Flucht im Gefahrenfall möglich? </a:t>
            </a:r>
          </a:p>
          <a:p>
            <a:pPr lvl="1"/>
            <a:r>
              <a:rPr lang="de-DE" b="0" i="0" u="none" strike="noStrike" dirty="0">
                <a:solidFill>
                  <a:srgbClr val="121512"/>
                </a:solidFill>
                <a:effectLst/>
              </a:rPr>
              <a:t>Sind Räume, die ausschließlich dem Betrieb elektrischer Anlagen (hierzu gehören auch z. B. Schalt- und Verteilungsanlagen, Transformatorzellen) dienen, unter Verschluss gehalten? </a:t>
            </a:r>
          </a:p>
          <a:p>
            <a:pPr lvl="1"/>
            <a:r>
              <a:rPr lang="de-DE" b="0" i="0" u="none" strike="noStrike" dirty="0">
                <a:solidFill>
                  <a:srgbClr val="121512"/>
                </a:solidFill>
                <a:effectLst/>
              </a:rPr>
              <a:t>Sind die Vorrichtungen zum Abtrennen der Erdungsleiter (Blitzschutz) noch zugänglich?</a:t>
            </a:r>
            <a:endParaRPr lang="de-DE" dirty="0"/>
          </a:p>
        </p:txBody>
      </p:sp>
      <p:sp>
        <p:nvSpPr>
          <p:cNvPr id="7" name="Textfeld 6">
            <a:extLst>
              <a:ext uri="{FF2B5EF4-FFF2-40B4-BE49-F238E27FC236}">
                <a16:creationId xmlns:a16="http://schemas.microsoft.com/office/drawing/2014/main" id="{C4AB6CB0-7C5E-E52A-6547-D26972BF971A}"/>
              </a:ext>
            </a:extLst>
          </p:cNvPr>
          <p:cNvSpPr txBox="1"/>
          <p:nvPr/>
        </p:nvSpPr>
        <p:spPr>
          <a:xfrm>
            <a:off x="536739" y="6758887"/>
            <a:ext cx="11578362" cy="276999"/>
          </a:xfrm>
          <a:prstGeom prst="rect">
            <a:avLst/>
          </a:prstGeom>
          <a:noFill/>
        </p:spPr>
        <p:txBody>
          <a:bodyPr wrap="none" rtlCol="0">
            <a:spAutoFit/>
          </a:bodyPr>
          <a:lstStyle/>
          <a:p>
            <a:r>
              <a:rPr lang="de-DE" sz="1200" dirty="0">
                <a:latin typeface="Arial" panose="020B0604020202020204" pitchFamily="34" charset="0"/>
                <a:cs typeface="Arial" panose="020B0604020202020204" pitchFamily="34" charset="0"/>
              </a:rPr>
              <a:t>Quelle: </a:t>
            </a:r>
            <a:r>
              <a:rPr lang="de-DE" sz="1200" dirty="0">
                <a:effectLst/>
                <a:latin typeface="Arial" panose="020B0604020202020204" pitchFamily="34" charset="0"/>
                <a:ea typeface="Aptos" panose="020B0004020202020204" pitchFamily="34" charset="0"/>
                <a:cs typeface="Arial" panose="020B0604020202020204" pitchFamily="34" charset="0"/>
              </a:rPr>
              <a:t>DGUV Information 203-072 “Wiederkehrende Prüfungen elektrischer Anlagen und ortsfester Betriebsmittel — Fachwissen für Prüfpersonen“, 04/2021, © DGUV</a:t>
            </a:r>
            <a:r>
              <a:rPr lang="de-DE" sz="1200" dirty="0">
                <a:effectLst/>
                <a:latin typeface="Arial" panose="020B0604020202020204" pitchFamily="34" charset="0"/>
                <a:cs typeface="Arial" panose="020B0604020202020204" pitchFamily="34" charset="0"/>
              </a:rPr>
              <a:t> </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20612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Media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44F0A2E325DA94982285E9B7D5E10CC" ma:contentTypeVersion="18" ma:contentTypeDescription="Ein neues Dokument erstellen." ma:contentTypeScope="" ma:versionID="182efd4e29306a01fac9727be7a0a611">
  <xsd:schema xmlns:xsd="http://www.w3.org/2001/XMLSchema" xmlns:xs="http://www.w3.org/2001/XMLSchema" xmlns:p="http://schemas.microsoft.com/office/2006/metadata/properties" xmlns:ns2="0ba9638b-9898-400c-aa80-e8ce42f10e4c" xmlns:ns3="f112106e-c22d-4e62-91a8-fee0c12b8c0c" targetNamespace="http://schemas.microsoft.com/office/2006/metadata/properties" ma:root="true" ma:fieldsID="7777122ad4d03efca5c2af911fdeb5ce" ns2:_="" ns3:_="">
    <xsd:import namespace="0ba9638b-9898-400c-aa80-e8ce42f10e4c"/>
    <xsd:import namespace="f112106e-c22d-4e62-91a8-fee0c12b8c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a9638b-9898-400c-aa80-e8ce42f10e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95f5e32c-150b-462f-bf54-3aeed57a90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12106e-c22d-4e62-91a8-fee0c12b8c0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8bd0ae1-9a7a-446b-b29e-65fbcfd9aa56}" ma:internalName="TaxCatchAll" ma:showField="CatchAllData" ma:web="f112106e-c22d-4e62-91a8-fee0c12b8c0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f112106e-c22d-4e62-91a8-fee0c12b8c0c" xsi:nil="true"/>
    <lcf76f155ced4ddcb4097134ff3c332f xmlns="0ba9638b-9898-400c-aa80-e8ce42f10e4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5DB5BB9-B15F-48E4-8F7F-5169A140A5A3}">
  <ds:schemaRefs>
    <ds:schemaRef ds:uri="http://schemas.microsoft.com/sharepoint/v3/contenttype/forms"/>
  </ds:schemaRefs>
</ds:datastoreItem>
</file>

<file path=customXml/itemProps2.xml><?xml version="1.0" encoding="utf-8"?>
<ds:datastoreItem xmlns:ds="http://schemas.openxmlformats.org/officeDocument/2006/customXml" ds:itemID="{A5869BA6-6C2F-4058-A8E2-5727939517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a9638b-9898-400c-aa80-e8ce42f10e4c"/>
    <ds:schemaRef ds:uri="f112106e-c22d-4e62-91a8-fee0c12b8c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3150B2-EE9D-4B13-A9DD-5065BE8037C5}">
  <ds:schemaRefs>
    <ds:schemaRef ds:uri="0ba9638b-9898-400c-aa80-e8ce42f10e4c"/>
    <ds:schemaRef ds:uri="http://schemas.microsoft.com/office/2006/documentManagement/types"/>
    <ds:schemaRef ds:uri="http://schemas.microsoft.com/office/infopath/2007/PartnerControls"/>
    <ds:schemaRef ds:uri="http://purl.org/dc/elements/1.1/"/>
    <ds:schemaRef ds:uri="http://purl.org/dc/terms/"/>
    <ds:schemaRef ds:uri="http://www.w3.org/XML/1998/namespace"/>
    <ds:schemaRef ds:uri="http://purl.org/dc/dcmitype/"/>
    <ds:schemaRef ds:uri="http://schemas.openxmlformats.org/package/2006/metadata/core-properties"/>
    <ds:schemaRef ds:uri="f112106e-c22d-4e62-91a8-fee0c12b8c0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0</TotalTime>
  <Words>4917</Words>
  <Application>Microsoft Macintosh PowerPoint</Application>
  <PresentationFormat>Benutzerdefiniert</PresentationFormat>
  <Paragraphs>571</Paragraphs>
  <Slides>67</Slides>
  <Notes>2</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67</vt:i4>
      </vt:variant>
    </vt:vector>
  </HeadingPairs>
  <TitlesOfParts>
    <vt:vector size="79" baseType="lpstr">
      <vt:lpstr>Arial</vt:lpstr>
      <vt:lpstr>ArialMT</vt:lpstr>
      <vt:lpstr>Calibri</vt:lpstr>
      <vt:lpstr>Cambria Math</vt:lpstr>
      <vt:lpstr>Helvetica</vt:lpstr>
      <vt:lpstr>Symbol</vt:lpstr>
      <vt:lpstr>Times New Roman</vt:lpstr>
      <vt:lpstr>TNG Pro</vt:lpstr>
      <vt:lpstr>Tw Cen MT</vt:lpstr>
      <vt:lpstr>Wingdings</vt:lpstr>
      <vt:lpstr>Wingdings 2</vt:lpstr>
      <vt:lpstr>1_Median</vt:lpstr>
      <vt:lpstr>Unterweisungsmodul</vt:lpstr>
      <vt:lpstr>In diesem Modul lernen Sie unter anderem</vt:lpstr>
      <vt:lpstr>Durchführung der Prüfung </vt:lpstr>
      <vt:lpstr>Durchführung der Prüfung </vt:lpstr>
      <vt:lpstr>Durchführung der Prüfung </vt:lpstr>
      <vt:lpstr>Durchführung der Prüfung </vt:lpstr>
      <vt:lpstr>Besichtigen</vt:lpstr>
      <vt:lpstr>Besichtigen</vt:lpstr>
      <vt:lpstr>Besichtigen</vt:lpstr>
      <vt:lpstr>Besichtigen</vt:lpstr>
      <vt:lpstr>Besichtigen</vt:lpstr>
      <vt:lpstr>Besichtigen</vt:lpstr>
      <vt:lpstr>Besichtigen</vt:lpstr>
      <vt:lpstr>Besichtigen</vt:lpstr>
      <vt:lpstr>Besichtigen</vt:lpstr>
      <vt:lpstr>Besichtigen</vt:lpstr>
      <vt:lpstr>Besichtigen</vt:lpstr>
      <vt:lpstr>Besichtigen</vt:lpstr>
      <vt:lpstr>Besichtigen - Schutzmaßnahmen gegen direktes Berühren</vt:lpstr>
      <vt:lpstr>Besichtigen - Schutzmaßnahmen gegen direktes Berühren</vt:lpstr>
      <vt:lpstr>Messen</vt:lpstr>
      <vt:lpstr>Mesung</vt:lpstr>
      <vt:lpstr>Spannungsmessung</vt:lpstr>
      <vt:lpstr>Spannungsmessung</vt:lpstr>
      <vt:lpstr>Niederohmigkeit des Schutzleitersystems</vt:lpstr>
      <vt:lpstr>Niederohmigkeit des Schutzleitersystems</vt:lpstr>
      <vt:lpstr>Niederohmigkeit des Schutzleitersystems</vt:lpstr>
      <vt:lpstr>Niederohmigkeit des Schutzleitersystems</vt:lpstr>
      <vt:lpstr>Messung der Schleifenimpedanz</vt:lpstr>
      <vt:lpstr>Messung der Schleifenimpedanz</vt:lpstr>
      <vt:lpstr>Messung der Schleifenimpedanz</vt:lpstr>
      <vt:lpstr>Messung der Schleifenimpedanz</vt:lpstr>
      <vt:lpstr>Messung der Schleifenimpedanz</vt:lpstr>
      <vt:lpstr>Ermittlung der Schleifenimpedanz bei Frequenzumrichtern</vt:lpstr>
      <vt:lpstr>Ermittlung der Schleifenimpedanz bei Frequenzumrichtern</vt:lpstr>
      <vt:lpstr>Ermittlung der Schleifenimpedanz bei Frequenzumrichtern</vt:lpstr>
      <vt:lpstr>Ermittlung der Schleifenimpedanz bei Frequenzumrichtern</vt:lpstr>
      <vt:lpstr>Ermittlung der Netzimpedanz Zi</vt:lpstr>
      <vt:lpstr>Ermittlung der Netzimpedanz Zi</vt:lpstr>
      <vt:lpstr>Überprüfung der Wirksamkeit von Fehlerstrom-Schutzeinrichtungen</vt:lpstr>
      <vt:lpstr>Überprüfung der Wirksamkeit von Fehlerstrom-Schutzeinrichtungen</vt:lpstr>
      <vt:lpstr>Überprüfung der Wirksamkeit von Fehlerstrom-Schutzeinrichtungen</vt:lpstr>
      <vt:lpstr>Überprüfung der Wirksamkeit von Fehlerstrom-Schutzeinrichtungen</vt:lpstr>
      <vt:lpstr>Überprüfung der Wirksamkeit von Fehlerstrom-Schutzeinrichtungen</vt:lpstr>
      <vt:lpstr>Isolationswiderstand</vt:lpstr>
      <vt:lpstr>Isolationswiderstand</vt:lpstr>
      <vt:lpstr>Isolationswiderstand</vt:lpstr>
      <vt:lpstr>Drehfeldmessung</vt:lpstr>
      <vt:lpstr>Drehfeldmessung</vt:lpstr>
      <vt:lpstr>Erdungsmessung</vt:lpstr>
      <vt:lpstr>Netzanalyse, Frequenzanalyse</vt:lpstr>
      <vt:lpstr>Netzanalyse, Frequenzanalyse</vt:lpstr>
      <vt:lpstr>Neutralleiter- und Schutzleiterstrommessung</vt:lpstr>
      <vt:lpstr>Neutralleiter- und Schutzleiterstrommessung</vt:lpstr>
      <vt:lpstr>Thermographie</vt:lpstr>
      <vt:lpstr>Thermographie</vt:lpstr>
      <vt:lpstr>Messungen in IT-Netzsystemen</vt:lpstr>
      <vt:lpstr>Messungen in IT-Netzsystemen</vt:lpstr>
      <vt:lpstr>Messungen in IT-Netzsystemen</vt:lpstr>
      <vt:lpstr>Nachweis der Abschaltbedingungen beim 2. Fehler im IT-Netzsystem</vt:lpstr>
      <vt:lpstr>Erproben</vt:lpstr>
      <vt:lpstr>Erproben</vt:lpstr>
      <vt:lpstr>Dokumentation der Prüfungen </vt:lpstr>
      <vt:lpstr>Dokumentation der Prüfung - Allgemeine Angaben</vt:lpstr>
      <vt:lpstr>Dokumentation der Prüfung - Bewertung der Prüfung</vt:lpstr>
      <vt:lpstr>Dokumentation der Prüfung</vt:lpstr>
      <vt:lpstr>Was Sie jetzt wissen sollten</vt:lpstr>
    </vt:vector>
  </TitlesOfParts>
  <Company>MEBEDO Consulting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Prüfung elektrischer Anlagen</dc:title>
  <dc:creator>René Brünn</dc:creator>
  <cp:lastModifiedBy>Réne Brünn</cp:lastModifiedBy>
  <cp:revision>25</cp:revision>
  <dcterms:created xsi:type="dcterms:W3CDTF">2015-03-20T11:44:40Z</dcterms:created>
  <dcterms:modified xsi:type="dcterms:W3CDTF">2024-04-22T08:51:35Z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0x010100144F0A2E325DA94982285E9B7D5E10CC</vt:lpwstr>
  </property>
  <property fmtid="{D5CDD505-2E9C-101B-9397-08002B2CF9AE}" pid="3" name="MediaServiceImageTags">
    <vt:lpwstr/>
  </property>
</Properties>
</file>