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328" r:id="rId5"/>
    <p:sldId id="331" r:id="rId6"/>
    <p:sldId id="30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32" r:id="rId29"/>
  </p:sldIdLst>
  <p:sldSz cx="10693400" cy="7561263"/>
  <p:notesSz cx="6858000" cy="9144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e Rethfeldt" initials="RR" lastIdx="2" clrIdx="0"/>
  <p:cmAuthor id="1" name="Kevin W" initials="KW" lastIdx="5" clrIdx="1">
    <p:extLst>
      <p:ext uri="{19B8F6BF-5375-455C-9EA6-DF929625EA0E}">
        <p15:presenceInfo xmlns:p15="http://schemas.microsoft.com/office/powerpoint/2012/main" userId="1b61c36151cb87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02A"/>
    <a:srgbClr val="313130"/>
    <a:srgbClr val="707173"/>
    <a:srgbClr val="9C9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E30F3B-75FA-481E-8378-95F7A0EF6D69}" v="18" dt="2021-05-06T09:46:33.176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1272" y="54"/>
      </p:cViewPr>
      <p:guideLst>
        <p:guide orient="horz" pos="2160"/>
        <p:guide pos="2880"/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56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E24CA49-D0AF-C243-ABC7-BA8CE6796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92F57F-57C1-D44D-849E-1A9EF8E2F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D5537-8960-5345-9676-6A014C1001AA}" type="datetimeFigureOut">
              <a:rPr lang="de-DE" smtClean="0"/>
              <a:t>06.05.2021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36374D-DD61-FF48-B6FD-CF7AF51CED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445D95-BDB8-C044-B780-EE58A00EF7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58C9-E22C-AD4F-B815-9935829B3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186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1D88-0E6A-4539-9D35-3D390C4BC5E1}" type="datetimeFigureOut">
              <a:rPr lang="de-DE" smtClean="0"/>
              <a:t>06.05.2021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4071B-1E21-49AC-A8E1-A6A2B915F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1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4FCFC-8990-44CC-B86C-6FBF5AB72637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1399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211BF-F974-45D6-B2F0-274F7966F666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141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0" y="658813"/>
            <a:ext cx="4659313" cy="3294062"/>
          </a:xfrm>
          <a:ln/>
        </p:spPr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8636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211BF-F974-45D6-B2F0-274F7966F666}" type="slidenum">
              <a:rPr lang="de-DE"/>
              <a:pPr/>
              <a:t>17</a:t>
            </a:fld>
            <a:endParaRPr lang="de-DE" dirty="0"/>
          </a:p>
        </p:txBody>
      </p:sp>
      <p:sp>
        <p:nvSpPr>
          <p:cNvPr id="141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0" y="658813"/>
            <a:ext cx="4659313" cy="3294062"/>
          </a:xfrm>
          <a:ln/>
        </p:spPr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3641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dirty="0"/>
              <a:t>Zech</a:t>
            </a:r>
          </a:p>
        </p:txBody>
      </p:sp>
      <p:sp>
        <p:nvSpPr>
          <p:cNvPr id="401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EEF81-7606-40E3-9137-51165F29033D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401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9962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211BF-F974-45D6-B2F0-274F7966F666}" type="slidenum">
              <a:rPr lang="de-DE">
                <a:solidFill>
                  <a:prstClr val="black"/>
                </a:solidFill>
              </a:rPr>
              <a:pPr/>
              <a:t>19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1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0" y="658813"/>
            <a:ext cx="4659313" cy="3294062"/>
          </a:xfrm>
          <a:ln/>
        </p:spPr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4096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211BF-F974-45D6-B2F0-274F7966F666}" type="slidenum">
              <a:rPr lang="de-DE">
                <a:solidFill>
                  <a:prstClr val="black"/>
                </a:solidFill>
              </a:rPr>
              <a:pPr/>
              <a:t>20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1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0" y="658813"/>
            <a:ext cx="4659313" cy="3294062"/>
          </a:xfrm>
          <a:ln/>
        </p:spPr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2957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071B-1E21-49AC-A8E1-A6A2B915F8F7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912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3339D-04A2-44F2-ADF0-6EF37C380E73}" type="slidenum">
              <a:rPr lang="de-DE"/>
              <a:pPr/>
              <a:t>22</a:t>
            </a:fld>
            <a:endParaRPr lang="de-DE" dirty="0"/>
          </a:p>
        </p:txBody>
      </p:sp>
      <p:sp>
        <p:nvSpPr>
          <p:cNvPr id="170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0" y="658813"/>
            <a:ext cx="4659313" cy="3294062"/>
          </a:xfrm>
          <a:ln/>
        </p:spPr>
      </p:sp>
      <p:sp>
        <p:nvSpPr>
          <p:cNvPr id="170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4088" y="4172740"/>
            <a:ext cx="5148101" cy="3952897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7366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537EB-B6D6-401A-A9A3-3A64B9B93BA7}" type="slidenum">
              <a:rPr lang="de-DE"/>
              <a:pPr/>
              <a:t>23</a:t>
            </a:fld>
            <a:endParaRPr lang="de-DE" dirty="0"/>
          </a:p>
        </p:txBody>
      </p:sp>
      <p:sp>
        <p:nvSpPr>
          <p:cNvPr id="170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0" y="658813"/>
            <a:ext cx="4659313" cy="3294062"/>
          </a:xfrm>
          <a:ln/>
        </p:spPr>
      </p:sp>
      <p:sp>
        <p:nvSpPr>
          <p:cNvPr id="170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4088" y="4172740"/>
            <a:ext cx="5148101" cy="3952897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7787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C6EB3-06AB-4BF4-A6CC-30EEB5DE41A2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674688"/>
            <a:ext cx="4673600" cy="3305175"/>
          </a:xfrm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789" y="4181249"/>
            <a:ext cx="4706440" cy="3978427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2699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211BF-F974-45D6-B2F0-274F7966F666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141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0" y="658813"/>
            <a:ext cx="4659313" cy="3294062"/>
          </a:xfrm>
          <a:ln/>
        </p:spPr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781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211BF-F974-45D6-B2F0-274F7966F666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141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0" y="658813"/>
            <a:ext cx="4659313" cy="3294062"/>
          </a:xfrm>
          <a:ln/>
        </p:spPr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372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211BF-F974-45D6-B2F0-274F7966F666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141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0" y="658813"/>
            <a:ext cx="4659313" cy="3294062"/>
          </a:xfrm>
          <a:ln/>
        </p:spPr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6921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211BF-F974-45D6-B2F0-274F7966F666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141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0" y="658813"/>
            <a:ext cx="4659313" cy="3294062"/>
          </a:xfrm>
          <a:ln/>
        </p:spPr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6744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dirty="0"/>
              <a:t>Zech</a:t>
            </a:r>
          </a:p>
        </p:txBody>
      </p:sp>
      <p:sp>
        <p:nvSpPr>
          <p:cNvPr id="416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BA03D-1BF5-4FDC-AE12-990357E5963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16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366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dirty="0"/>
              <a:t>Zech</a:t>
            </a:r>
          </a:p>
        </p:txBody>
      </p:sp>
      <p:sp>
        <p:nvSpPr>
          <p:cNvPr id="417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7D2A8-99C0-453C-93EE-EA7446ACF3C6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17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227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211BF-F974-45D6-B2F0-274F7966F666}" type="slidenum">
              <a:rPr lang="de-DE"/>
              <a:pPr/>
              <a:t>15</a:t>
            </a:fld>
            <a:endParaRPr lang="de-DE" dirty="0"/>
          </a:p>
        </p:txBody>
      </p:sp>
      <p:sp>
        <p:nvSpPr>
          <p:cNvPr id="141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0" y="658813"/>
            <a:ext cx="4659313" cy="3294062"/>
          </a:xfrm>
          <a:ln/>
        </p:spPr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0820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0383D4-9E6E-F742-87EC-3CF28B436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7443" y="2944244"/>
            <a:ext cx="1572986" cy="15729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36000"/>
              </a:prstClr>
            </a:outerShdw>
          </a:effectLst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56D0CF8-833C-433D-9E79-C579812850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675" y="487363"/>
            <a:ext cx="9513888" cy="22701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7485380" cy="4872814"/>
          </a:xfrm>
        </p:spPr>
        <p:txBody>
          <a:bodyPr/>
          <a:lstStyle/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1097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71345" y="6049011"/>
            <a:ext cx="8554720" cy="756126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 bwMode="white">
          <a:xfrm>
            <a:off x="-10693" y="5040842"/>
            <a:ext cx="10693400" cy="97792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10693" y="5141659"/>
            <a:ext cx="1710944" cy="78637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807185" y="5131577"/>
            <a:ext cx="8886215" cy="78637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1345" y="5124856"/>
            <a:ext cx="8554720" cy="756126"/>
          </a:xfrm>
        </p:spPr>
        <p:txBody>
          <a:bodyPr anchor="ctr"/>
          <a:lstStyle>
            <a:lvl1pPr algn="l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693122" y="0"/>
            <a:ext cx="117627" cy="757134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307157" y="6889151"/>
            <a:ext cx="3118908" cy="402567"/>
          </a:xfrm>
          <a:prstGeom prst="rect">
            <a:avLst/>
          </a:prstGeo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5145858"/>
            <a:ext cx="1693122" cy="731626"/>
          </a:xfrm>
        </p:spPr>
        <p:txBody>
          <a:bodyPr rtlCol="0"/>
          <a:lstStyle>
            <a:lvl1pPr>
              <a:defRPr sz="32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 sz="320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871345" y="6888938"/>
            <a:ext cx="5346700" cy="402567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5007" y="0"/>
            <a:ext cx="8868393" cy="5037481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700"/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4120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63603" y="1714500"/>
            <a:ext cx="2584238" cy="5039880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0" y="1714500"/>
            <a:ext cx="6505152" cy="5039880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663604" y="6889154"/>
            <a:ext cx="258423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4672" y="6888939"/>
            <a:ext cx="6517879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Rechteck 6"/>
          <p:cNvSpPr/>
          <p:nvPr/>
        </p:nvSpPr>
        <p:spPr bwMode="white">
          <a:xfrm>
            <a:off x="7129305" y="0"/>
            <a:ext cx="374269" cy="7561263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7182772" y="672112"/>
            <a:ext cx="267335" cy="6889151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7182772" y="0"/>
            <a:ext cx="267335" cy="588098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7022391" y="151099"/>
            <a:ext cx="588098" cy="285901"/>
          </a:xfrm>
        </p:spPr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9534948" cy="109218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9534948" cy="4956828"/>
          </a:xfrm>
        </p:spPr>
        <p:txBody>
          <a:bodyPr/>
          <a:lstStyle/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85093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71289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66584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5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EF55E49-4A8A-4CBC-B874-56913EEE6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4" b="98746" l="1271" r="89932">
                        <a14:foregroundMark x1="10459" y1="62942" x2="10459" y2="62942"/>
                        <a14:foregroundMark x1="10753" y1="59635" x2="10948" y2="63626"/>
                        <a14:foregroundMark x1="12317" y1="88369" x2="14174" y2="89852"/>
                        <a14:foregroundMark x1="24927" y1="52109" x2="26784" y2="52566"/>
                        <a14:foregroundMark x1="35582" y1="59635" x2="37439" y2="61117"/>
                        <a14:foregroundMark x1="43597" y1="68187" x2="44379" y2="69327"/>
                        <a14:foregroundMark x1="47312" y1="85177" x2="47214" y2="89510"/>
                        <a14:foregroundMark x1="43304" y1="96579" x2="43500" y2="98746"/>
                        <a14:foregroundMark x1="5767" y1="84493" x2="5865" y2="85519"/>
                        <a14:foregroundMark x1="1857" y1="79019" x2="3324" y2="79704"/>
                        <a14:foregroundMark x1="1857" y1="96921" x2="1466" y2="97719"/>
                        <a14:foregroundMark x1="23656" y1="98632" x2="25220" y2="98632"/>
                        <a14:foregroundMark x1="1271" y1="73318" x2="1271" y2="76055"/>
                        <a14:foregroundMark x1="1857" y1="54618" x2="1857" y2="55872"/>
                        <a14:foregroundMark x1="9775" y1="51083" x2="10753" y2="51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764"/>
            <a:ext cx="9817100" cy="84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01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8384680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5303342" cy="495682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92E23FC0-EFBC-436A-A0C7-4941D9634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1773" y="1764295"/>
            <a:ext cx="3653607" cy="415073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8330FD-CC9F-41EA-BF44-7C131A685D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1773" y="6359173"/>
            <a:ext cx="3653607" cy="3619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43831" cy="184480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7" name="Rechteck 6"/>
          <p:cNvSpPr/>
          <p:nvPr/>
        </p:nvSpPr>
        <p:spPr bwMode="white">
          <a:xfrm>
            <a:off x="0" y="1680280"/>
            <a:ext cx="10693400" cy="126021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764295"/>
            <a:ext cx="1514898" cy="1092182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604010" y="1764295"/>
            <a:ext cx="9089390" cy="109218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4010" y="1764295"/>
            <a:ext cx="8911167" cy="1092182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9490393" y="6904903"/>
            <a:ext cx="1514898" cy="911742"/>
          </a:xfrm>
        </p:spPr>
        <p:txBody>
          <a:bodyPr>
            <a:no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739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712893" y="1752571"/>
            <a:ext cx="4544695" cy="294325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66584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B3E7C991-BDFC-46E7-8849-BB9032F9F7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2892" y="4791074"/>
            <a:ext cx="4544695" cy="2002339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782" y="301050"/>
            <a:ext cx="8472593" cy="95916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712893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5614035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712893" y="1932323"/>
            <a:ext cx="4544695" cy="705718"/>
          </a:xfrm>
          <a:solidFill>
            <a:srgbClr val="707173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5614035" y="1932323"/>
            <a:ext cx="4544695" cy="705718"/>
          </a:xfrm>
          <a:solidFill>
            <a:srgbClr val="9C9E9F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93007" cy="109218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889151"/>
            <a:ext cx="623782" cy="4200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4290087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665449DE-67B4-4224-9941-3FD1390862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28934" y="1931071"/>
            <a:ext cx="3118908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8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46BD69A-531B-8440-9045-6D3BD9E88E1F}"/>
              </a:ext>
            </a:extLst>
          </p:cNvPr>
          <p:cNvSpPr/>
          <p:nvPr userDrawn="1"/>
        </p:nvSpPr>
        <p:spPr>
          <a:xfrm>
            <a:off x="-1374" y="-2196"/>
            <a:ext cx="10694774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4921 w 10708321"/>
              <a:gd name="connsiteY0" fmla="*/ 0 h 3337240"/>
              <a:gd name="connsiteX1" fmla="*/ 10708321 w 10708321"/>
              <a:gd name="connsiteY1" fmla="*/ 0 h 3337240"/>
              <a:gd name="connsiteX2" fmla="*/ 10708321 w 10708321"/>
              <a:gd name="connsiteY2" fmla="*/ 677763 h 3337240"/>
              <a:gd name="connsiteX3" fmla="*/ 633 w 10708321"/>
              <a:gd name="connsiteY3" fmla="*/ 3337240 h 3337240"/>
              <a:gd name="connsiteX4" fmla="*/ 14921 w 10708321"/>
              <a:gd name="connsiteY4" fmla="*/ 0 h 3337240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0 w 10693400"/>
              <a:gd name="connsiteY0" fmla="*/ 0 h 3246746"/>
              <a:gd name="connsiteX1" fmla="*/ 10693400 w 10693400"/>
              <a:gd name="connsiteY1" fmla="*/ 0 h 3246746"/>
              <a:gd name="connsiteX2" fmla="*/ 10693400 w 10693400"/>
              <a:gd name="connsiteY2" fmla="*/ 677763 h 3246746"/>
              <a:gd name="connsiteX3" fmla="*/ 14287 w 10693400"/>
              <a:gd name="connsiteY3" fmla="*/ 3246746 h 3246746"/>
              <a:gd name="connsiteX4" fmla="*/ 0 w 10693400"/>
              <a:gd name="connsiteY4" fmla="*/ 0 h 3246746"/>
              <a:gd name="connsiteX0" fmla="*/ 1374 w 10694774"/>
              <a:gd name="connsiteY0" fmla="*/ 0 h 3246746"/>
              <a:gd name="connsiteX1" fmla="*/ 10694774 w 10694774"/>
              <a:gd name="connsiteY1" fmla="*/ 0 h 3246746"/>
              <a:gd name="connsiteX2" fmla="*/ 10694774 w 10694774"/>
              <a:gd name="connsiteY2" fmla="*/ 677763 h 3246746"/>
              <a:gd name="connsiteX3" fmla="*/ 1374 w 10694774"/>
              <a:gd name="connsiteY3" fmla="*/ 3246746 h 3246746"/>
              <a:gd name="connsiteX4" fmla="*/ 1374 w 10694774"/>
              <a:gd name="connsiteY4" fmla="*/ 0 h 3246746"/>
              <a:gd name="connsiteX0" fmla="*/ 1374 w 10694774"/>
              <a:gd name="connsiteY0" fmla="*/ 0 h 3518218"/>
              <a:gd name="connsiteX1" fmla="*/ 10694774 w 10694774"/>
              <a:gd name="connsiteY1" fmla="*/ 0 h 3518218"/>
              <a:gd name="connsiteX2" fmla="*/ 10694774 w 10694774"/>
              <a:gd name="connsiteY2" fmla="*/ 677763 h 3518218"/>
              <a:gd name="connsiteX3" fmla="*/ 1374 w 10694774"/>
              <a:gd name="connsiteY3" fmla="*/ 3518218 h 3518218"/>
              <a:gd name="connsiteX4" fmla="*/ 1374 w 10694774"/>
              <a:gd name="connsiteY4" fmla="*/ 0 h 351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4" h="3518218">
                <a:moveTo>
                  <a:pt x="1374" y="0"/>
                </a:moveTo>
                <a:lnTo>
                  <a:pt x="10694774" y="0"/>
                </a:lnTo>
                <a:lnTo>
                  <a:pt x="10694774" y="677763"/>
                </a:lnTo>
                <a:lnTo>
                  <a:pt x="1374" y="3518218"/>
                </a:lnTo>
                <a:cubicBezTo>
                  <a:pt x="-3388" y="2466132"/>
                  <a:pt x="6136" y="1052086"/>
                  <a:pt x="1374" y="0"/>
                </a:cubicBezTo>
                <a:close/>
              </a:path>
            </a:pathLst>
          </a:custGeom>
          <a:solidFill>
            <a:srgbClr val="95C02A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468148" cy="1092182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716458" y="1764294"/>
            <a:ext cx="9534948" cy="4990434"/>
          </a:xfrm>
          <a:prstGeom prst="rect">
            <a:avLst/>
          </a:prstGeom>
        </p:spPr>
        <p:txBody>
          <a:bodyPr vert="horz" lIns="104306" tIns="52153" rIns="104306" bIns="52153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361027"/>
            <a:ext cx="10693400" cy="35285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" y="1617758"/>
            <a:ext cx="503999" cy="21600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98" y="1617757"/>
            <a:ext cx="10116000" cy="21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5">
            <a:extLst>
              <a:ext uri="{FF2B5EF4-FFF2-40B4-BE49-F238E27FC236}">
                <a16:creationId xmlns:a16="http://schemas.microsoft.com/office/drawing/2014/main" id="{5E8D123A-4BA5-4942-AB27-B0DA0ED60D78}"/>
              </a:ext>
            </a:extLst>
          </p:cNvPr>
          <p:cNvSpPr/>
          <p:nvPr userDrawn="1"/>
        </p:nvSpPr>
        <p:spPr>
          <a:xfrm flipH="1" flipV="1">
            <a:off x="0" y="7195476"/>
            <a:ext cx="10694775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375 w 10694775"/>
              <a:gd name="connsiteY0" fmla="*/ 0 h 3085710"/>
              <a:gd name="connsiteX1" fmla="*/ 10694775 w 10694775"/>
              <a:gd name="connsiteY1" fmla="*/ 0 h 3085710"/>
              <a:gd name="connsiteX2" fmla="*/ 10694775 w 10694775"/>
              <a:gd name="connsiteY2" fmla="*/ 677763 h 3085710"/>
              <a:gd name="connsiteX3" fmla="*/ 1374 w 10694775"/>
              <a:gd name="connsiteY3" fmla="*/ 3085710 h 3085710"/>
              <a:gd name="connsiteX4" fmla="*/ 1375 w 10694775"/>
              <a:gd name="connsiteY4" fmla="*/ 0 h 308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5" h="3085710">
                <a:moveTo>
                  <a:pt x="1375" y="0"/>
                </a:moveTo>
                <a:lnTo>
                  <a:pt x="10694775" y="0"/>
                </a:lnTo>
                <a:lnTo>
                  <a:pt x="10694775" y="677763"/>
                </a:lnTo>
                <a:lnTo>
                  <a:pt x="1374" y="3085710"/>
                </a:lnTo>
                <a:cubicBezTo>
                  <a:pt x="-3388" y="2033624"/>
                  <a:pt x="6137" y="1052086"/>
                  <a:pt x="1375" y="0"/>
                </a:cubicBezTo>
                <a:close/>
              </a:path>
            </a:pathLst>
          </a:custGeom>
          <a:solidFill>
            <a:srgbClr val="70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9814594" y="7214618"/>
            <a:ext cx="623782" cy="269546"/>
          </a:xfrm>
          <a:prstGeom prst="rect">
            <a:avLst/>
          </a:prstGeom>
          <a:noFill/>
        </p:spPr>
        <p:txBody>
          <a:bodyPr vert="horz" lIns="104306" tIns="52153" rIns="104306" bIns="52153" anchor="ctr" anchorCtr="0">
            <a:normAutofit/>
          </a:bodyPr>
          <a:lstStyle>
            <a:lvl1pPr algn="ctr" eaLnBrk="1" latinLnBrk="0" hangingPunct="1">
              <a:defRPr kumimoji="0" sz="1600" b="1">
                <a:solidFill>
                  <a:schemeClr val="bg1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86DEC53-553A-9744-BE52-21AEC5533B5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41" y="264733"/>
            <a:ext cx="1066800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5" r:id="rId10"/>
    <p:sldLayoutId id="2147483669" r:id="rId11"/>
    <p:sldLayoutId id="2147483670" r:id="rId12"/>
    <p:sldLayoutId id="2147483671" r:id="rId13"/>
    <p:sldLayoutId id="2147483676" r:id="rId14"/>
    <p:sldLayoutId id="2147483677" r:id="rId1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070" indent="-365070" algn="l" rtl="0" eaLnBrk="1" latinLnBrk="0" hangingPunct="1">
        <a:spcBef>
          <a:spcPts val="798"/>
        </a:spcBef>
        <a:buClr>
          <a:schemeClr val="accent2"/>
        </a:buClr>
        <a:buSzPct val="60000"/>
        <a:buFont typeface="Wingdings"/>
        <a:buChar char="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30139" indent="-312917" algn="l" rtl="0" eaLnBrk="1" latinLnBrk="0" hangingPunct="1">
        <a:spcBef>
          <a:spcPts val="627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43056" indent="-260764" algn="l" rtl="0" eaLnBrk="1" latinLnBrk="0" hangingPunct="1">
        <a:spcBef>
          <a:spcPts val="570"/>
        </a:spcBef>
        <a:buClr>
          <a:schemeClr val="accent2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4584" indent="-260764" algn="l" rtl="0" eaLnBrk="1" latinLnBrk="0" hangingPunct="1">
        <a:spcBef>
          <a:spcPts val="456"/>
        </a:spcBef>
        <a:buClr>
          <a:schemeClr val="accent3"/>
        </a:buClr>
        <a:buSzPct val="7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86112" indent="-260764" algn="l" rtl="0" eaLnBrk="1" latinLnBrk="0" hangingPunct="1">
        <a:spcBef>
          <a:spcPts val="456"/>
        </a:spcBef>
        <a:buClr>
          <a:schemeClr val="accent4"/>
        </a:buClr>
        <a:buSzPct val="6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99029" indent="-260764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11946" indent="-26076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24863" indent="-26076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37779" indent="-26076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4000" dirty="0"/>
              <a:t>Unterweisungsmodul</a:t>
            </a:r>
          </a:p>
          <a:p>
            <a:pPr marL="0" indent="0">
              <a:buNone/>
            </a:pPr>
            <a:r>
              <a:rPr lang="de-DE" sz="4000" b="0" dirty="0">
                <a:solidFill>
                  <a:srgbClr val="95C02A"/>
                </a:solidFill>
              </a:rPr>
              <a:t>Befähigte Elektrofachkraft für die Erst- und Wiederholungsprüfungen von elektrischen Anlagen</a:t>
            </a:r>
          </a:p>
        </p:txBody>
      </p:sp>
      <p:sp>
        <p:nvSpPr>
          <p:cNvPr id="11" name="Untertitel 6"/>
          <p:cNvSpPr txBox="1">
            <a:spLocks/>
          </p:cNvSpPr>
          <p:nvPr/>
        </p:nvSpPr>
        <p:spPr>
          <a:xfrm>
            <a:off x="48607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i="1" dirty="0"/>
          </a:p>
        </p:txBody>
      </p:sp>
      <p:sp>
        <p:nvSpPr>
          <p:cNvPr id="9" name="Untertitel 6">
            <a:extLst>
              <a:ext uri="{FF2B5EF4-FFF2-40B4-BE49-F238E27FC236}">
                <a16:creationId xmlns:a16="http://schemas.microsoft.com/office/drawing/2014/main" id="{162DC94C-9AFD-47A2-B82E-4078AA867EDE}"/>
              </a:ext>
            </a:extLst>
          </p:cNvPr>
          <p:cNvSpPr txBox="1">
            <a:spLocks/>
          </p:cNvSpPr>
          <p:nvPr/>
        </p:nvSpPr>
        <p:spPr>
          <a:xfrm>
            <a:off x="0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i="1" dirty="0"/>
              <a:t>Rev. 03_2021-05-06</a:t>
            </a:r>
          </a:p>
        </p:txBody>
      </p:sp>
    </p:spTree>
    <p:extLst>
      <p:ext uri="{BB962C8B-B14F-4D97-AF65-F5344CB8AC3E}">
        <p14:creationId xmlns:p14="http://schemas.microsoft.com/office/powerpoint/2010/main" val="70415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itel 37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Prüfgrundsätze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Messungen nach VDE 0100-600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716458" y="1764294"/>
            <a:ext cx="9534948" cy="4990434"/>
          </a:xfrm>
        </p:spPr>
        <p:txBody>
          <a:bodyPr/>
          <a:lstStyle/>
          <a:p>
            <a:r>
              <a:rPr lang="de-DE" dirty="0"/>
              <a:t>Erdungswiderstand</a:t>
            </a:r>
          </a:p>
          <a:p>
            <a:r>
              <a:rPr lang="de-DE" dirty="0"/>
              <a:t>Durchgängigkeit der Leiter (Niederohmmessung)</a:t>
            </a:r>
          </a:p>
          <a:p>
            <a:r>
              <a:rPr lang="de-DE" dirty="0"/>
              <a:t>Isolationswiderstand der elektrischen Anlage</a:t>
            </a:r>
          </a:p>
          <a:p>
            <a:r>
              <a:rPr lang="de-DE" dirty="0"/>
              <a:t>Fehlerschleifenimpedanz</a:t>
            </a:r>
          </a:p>
          <a:p>
            <a:r>
              <a:rPr lang="de-DE" dirty="0"/>
              <a:t>RCD/FI-Messung</a:t>
            </a:r>
          </a:p>
          <a:p>
            <a:r>
              <a:rPr lang="de-DE" dirty="0"/>
              <a:t>Phasenfolge (Drehfeldbestimmung)</a:t>
            </a:r>
          </a:p>
          <a:p>
            <a:r>
              <a:rPr lang="de-DE" dirty="0"/>
              <a:t>Spannungsfall</a:t>
            </a:r>
          </a:p>
        </p:txBody>
      </p:sp>
    </p:spTree>
    <p:extLst>
      <p:ext uri="{BB962C8B-B14F-4D97-AF65-F5344CB8AC3E}">
        <p14:creationId xmlns:p14="http://schemas.microsoft.com/office/powerpoint/2010/main" val="4185572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Rectangle 3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Erdungswiderstand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Zweileitermethode (City-Methode)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20" name="Text Box 338"/>
          <p:cNvSpPr txBox="1">
            <a:spLocks noChangeArrowheads="1"/>
          </p:cNvSpPr>
          <p:nvPr/>
        </p:nvSpPr>
        <p:spPr bwMode="auto">
          <a:xfrm>
            <a:off x="606213" y="1856989"/>
            <a:ext cx="6789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Diese Messung ist auch in dicht bebauten Gebieten anwendbar. </a:t>
            </a:r>
          </a:p>
        </p:txBody>
      </p:sp>
      <p:sp>
        <p:nvSpPr>
          <p:cNvPr id="759" name="Rectangle 377"/>
          <p:cNvSpPr>
            <a:spLocks noChangeArrowheads="1"/>
          </p:cNvSpPr>
          <p:nvPr/>
        </p:nvSpPr>
        <p:spPr bwMode="auto">
          <a:xfrm>
            <a:off x="3105238" y="5386365"/>
            <a:ext cx="2213735" cy="42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Rx = unbekannter Erder</a:t>
            </a:r>
          </a:p>
        </p:txBody>
      </p:sp>
      <p:pic>
        <p:nvPicPr>
          <p:cNvPr id="1179" name="Grafik 1178" descr="Bild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49" y="2003890"/>
            <a:ext cx="10365627" cy="4317846"/>
          </a:xfrm>
          <a:prstGeom prst="rect">
            <a:avLst/>
          </a:prstGeom>
        </p:spPr>
      </p:pic>
      <p:sp>
        <p:nvSpPr>
          <p:cNvPr id="1181" name="Rectangle 377"/>
          <p:cNvSpPr>
            <a:spLocks noChangeArrowheads="1"/>
          </p:cNvSpPr>
          <p:nvPr/>
        </p:nvSpPr>
        <p:spPr bwMode="auto">
          <a:xfrm>
            <a:off x="3806519" y="6028366"/>
            <a:ext cx="2180921" cy="4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Rx = unbekannter Erder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799716" y="7196688"/>
            <a:ext cx="1889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MEBEDO Akademie GmbH</a:t>
            </a:r>
          </a:p>
        </p:txBody>
      </p:sp>
    </p:spTree>
    <p:extLst>
      <p:ext uri="{BB962C8B-B14F-4D97-AF65-F5344CB8AC3E}">
        <p14:creationId xmlns:p14="http://schemas.microsoft.com/office/powerpoint/2010/main" val="365859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Erdungswiderstand Dreileitermethode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Bestimmung von</a:t>
            </a:r>
          </a:p>
          <a:p>
            <a:pPr lvl="1"/>
            <a:r>
              <a:rPr lang="de-DE" dirty="0"/>
              <a:t>Strom durch den Erder in das Erdreich</a:t>
            </a:r>
          </a:p>
          <a:p>
            <a:pPr lvl="1"/>
            <a:r>
              <a:rPr lang="de-DE" dirty="0"/>
              <a:t>Spannung zwischen der Erderzuleitung und der Bezugserde</a:t>
            </a:r>
          </a:p>
          <a:p>
            <a:r>
              <a:rPr lang="de-DE" dirty="0"/>
              <a:t>Messbedingungen:</a:t>
            </a:r>
          </a:p>
          <a:p>
            <a:pPr lvl="1"/>
            <a:r>
              <a:rPr lang="de-DE" dirty="0"/>
              <a:t>Messung mit Wechselstrom</a:t>
            </a:r>
          </a:p>
          <a:p>
            <a:pPr lvl="1"/>
            <a:r>
              <a:rPr lang="de-DE" dirty="0"/>
              <a:t>Die Spannungsdifferenz zwischen den Erdern sollte nicht größer als U</a:t>
            </a:r>
            <a:r>
              <a:rPr lang="de-DE" baseline="-25000" dirty="0"/>
              <a:t>L</a:t>
            </a:r>
            <a:r>
              <a:rPr lang="de-DE" dirty="0"/>
              <a:t> = 50 V werden,  wenn gleichzeitig Ströme von mehr als 10 mA auftreten.</a:t>
            </a:r>
          </a:p>
          <a:p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31246FE-387B-4F75-AACE-959185A3A78A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Messprinzip: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011863" y="1980780"/>
            <a:ext cx="28194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701675">
              <a:lnSpc>
                <a:spcPct val="100000"/>
              </a:lnSpc>
              <a:spcBef>
                <a:spcPct val="50000"/>
              </a:spcBef>
            </a:pPr>
            <a:r>
              <a:rPr lang="de-DE" sz="11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37000" y="3984205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41375">
              <a:lnSpc>
                <a:spcPct val="100000"/>
              </a:lnSpc>
            </a:pPr>
            <a:endParaRPr lang="de-DE" sz="9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A5DB443-5C60-4C1A-972C-877416CD8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47" y="2521452"/>
            <a:ext cx="4767485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66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Messen des Erdschleifenwiderstands mit Stromzangen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D8F985B-3908-4103-BD74-05FBB3CA182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0" dirty="0">
                <a:latin typeface="+mj-lt"/>
              </a:rPr>
              <a:t>Über die erste Zange wird eine Messspannung </a:t>
            </a:r>
            <a:r>
              <a:rPr lang="de-DE" sz="2000" b="0" i="1" dirty="0">
                <a:latin typeface="+mj-lt"/>
              </a:rPr>
              <a:t>U </a:t>
            </a:r>
            <a:r>
              <a:rPr lang="de-DE" sz="2000" b="0" dirty="0">
                <a:latin typeface="+mj-lt"/>
              </a:rPr>
              <a:t>in die Schleife induziert, die zweite Zange misst den Strom </a:t>
            </a:r>
            <a:r>
              <a:rPr lang="de-DE" sz="2000" b="0" i="1" dirty="0">
                <a:latin typeface="+mj-lt"/>
              </a:rPr>
              <a:t>I </a:t>
            </a:r>
            <a:r>
              <a:rPr lang="de-DE" sz="2000" b="0" dirty="0">
                <a:latin typeface="+mj-lt"/>
              </a:rPr>
              <a:t>in dieser Schleife. Der Schleifenwiderstand kann berechnet werden, indem die Spannung </a:t>
            </a:r>
            <a:r>
              <a:rPr lang="de-DE" sz="2000" b="0" i="1" dirty="0">
                <a:latin typeface="+mj-lt"/>
              </a:rPr>
              <a:t>U </a:t>
            </a:r>
            <a:r>
              <a:rPr lang="de-DE" sz="2000" b="0" dirty="0">
                <a:latin typeface="+mj-lt"/>
              </a:rPr>
              <a:t>durch den Strom </a:t>
            </a:r>
            <a:r>
              <a:rPr lang="de-DE" sz="2000" b="0" i="1" dirty="0">
                <a:latin typeface="+mj-lt"/>
              </a:rPr>
              <a:t>I </a:t>
            </a:r>
            <a:r>
              <a:rPr lang="de-DE" sz="2000" b="0" dirty="0">
                <a:latin typeface="+mj-lt"/>
              </a:rPr>
              <a:t>geteilt wird.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92DC6025-3168-42DA-BFF0-7664EE1F71A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002859" y="1752571"/>
            <a:ext cx="5293308" cy="386420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9659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Messen des Erdschleifenwiderstands mit Stromzangen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468368" y="6971110"/>
            <a:ext cx="1889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GMC - i</a:t>
            </a:r>
          </a:p>
        </p:txBody>
      </p:sp>
      <p:pic>
        <p:nvPicPr>
          <p:cNvPr id="2050" name="Picture 2" descr="C:\Users\Wollf\Desktop\p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18" y="1996440"/>
            <a:ext cx="2572082" cy="489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795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Rectangle 1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Durchgängigkeit der Leiter (Niederohmmessung)</a:t>
            </a: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7A8EB8FE-37DB-4C9E-8EB8-20D7531DD13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Messung der Durchgängig-</a:t>
            </a:r>
            <a:r>
              <a:rPr lang="de-DE" sz="1800" dirty="0" err="1"/>
              <a:t>keit</a:t>
            </a:r>
            <a:r>
              <a:rPr lang="de-DE" sz="1800" dirty="0"/>
              <a:t> der Schutzleiter und </a:t>
            </a:r>
            <a:r>
              <a:rPr lang="de-DE" sz="1800" dirty="0">
                <a:solidFill>
                  <a:srgbClr val="FF0000"/>
                </a:solidFill>
              </a:rPr>
              <a:t>Schutz-</a:t>
            </a:r>
            <a:r>
              <a:rPr lang="de-DE" sz="1800" dirty="0"/>
              <a:t>potentialaus-</a:t>
            </a:r>
            <a:r>
              <a:rPr lang="de-DE" sz="1800" dirty="0" err="1"/>
              <a:t>gleichsleiter</a:t>
            </a:r>
            <a:r>
              <a:rPr lang="de-DE" sz="1800" dirty="0"/>
              <a:t> </a:t>
            </a:r>
            <a:r>
              <a:rPr lang="de-DE" dirty="0"/>
              <a:t>(</a:t>
            </a:r>
            <a:r>
              <a:rPr lang="de-DE" sz="1800" dirty="0"/>
              <a:t>Niederohm-messung LOW </a:t>
            </a:r>
            <a:r>
              <a:rPr lang="el-GR" sz="1800" dirty="0"/>
              <a:t>Ω</a:t>
            </a:r>
            <a:r>
              <a:rPr lang="de-DE" sz="1800" dirty="0"/>
              <a:t>)</a:t>
            </a:r>
          </a:p>
        </p:txBody>
      </p:sp>
      <p:sp>
        <p:nvSpPr>
          <p:cNvPr id="34" name="Inhaltsplatzhalter 33">
            <a:extLst>
              <a:ext uri="{FF2B5EF4-FFF2-40B4-BE49-F238E27FC236}">
                <a16:creationId xmlns:a16="http://schemas.microsoft.com/office/drawing/2014/main" id="{B8CEDF83-6F00-4E6E-A65F-D34543AF9D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62463" y="1932323"/>
            <a:ext cx="4126088" cy="487281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Es sind keine Grenzwerte vorgegeben. Die Widerstands-werte richten sich nach dem verwendeten Material, Querschnitt und der Leitungslänge.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Die Messung muss mit einem Strom von mindestens 200 mA durchgeführt werden. Die Leer-</a:t>
            </a:r>
            <a:r>
              <a:rPr lang="de-DE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laufspannung</a:t>
            </a: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 der Stromquelle muss zwischen 4 und 24 V liegen.</a:t>
            </a:r>
            <a: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Die Polarität muss während der Messung getauscht werden</a:t>
            </a:r>
          </a:p>
          <a:p>
            <a:pPr algn="just">
              <a:lnSpc>
                <a:spcPct val="100000"/>
              </a:lnSpc>
            </a:pPr>
            <a:endParaRPr lang="de-D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de-DE" sz="1800" dirty="0"/>
          </a:p>
        </p:txBody>
      </p:sp>
      <p:pic>
        <p:nvPicPr>
          <p:cNvPr id="37" name="Inhaltsplatzhalter 36">
            <a:extLst>
              <a:ext uri="{FF2B5EF4-FFF2-40B4-BE49-F238E27FC236}">
                <a16:creationId xmlns:a16="http://schemas.microsoft.com/office/drawing/2014/main" id="{DE43D505-2003-40C1-ADF5-EDE9B1C6368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062620" y="1932323"/>
            <a:ext cx="3375756" cy="2675424"/>
          </a:xfrm>
          <a:prstGeom prst="rect">
            <a:avLst/>
          </a:prstGeom>
        </p:spPr>
      </p:pic>
      <p:grpSp>
        <p:nvGrpSpPr>
          <p:cNvPr id="27" name="Group 163"/>
          <p:cNvGrpSpPr>
            <a:grpSpLocks/>
          </p:cNvGrpSpPr>
          <p:nvPr/>
        </p:nvGrpSpPr>
        <p:grpSpPr bwMode="auto">
          <a:xfrm>
            <a:off x="7104876" y="5472017"/>
            <a:ext cx="3385828" cy="1229151"/>
            <a:chOff x="3408" y="3168"/>
            <a:chExt cx="2271" cy="960"/>
          </a:xfrm>
        </p:grpSpPr>
        <p:sp>
          <p:nvSpPr>
            <p:cNvPr id="336" name="Text Box 164"/>
            <p:cNvSpPr txBox="1">
              <a:spLocks noChangeArrowheads="1"/>
            </p:cNvSpPr>
            <p:nvPr/>
          </p:nvSpPr>
          <p:spPr bwMode="auto">
            <a:xfrm>
              <a:off x="3476" y="3239"/>
              <a:ext cx="71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Richtwerte</a:t>
              </a: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de-D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Text Box 165"/>
            <p:cNvSpPr txBox="1">
              <a:spLocks noChangeArrowheads="1"/>
            </p:cNvSpPr>
            <p:nvPr/>
          </p:nvSpPr>
          <p:spPr bwMode="auto">
            <a:xfrm>
              <a:off x="3478" y="3531"/>
              <a:ext cx="220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Schutzpotenzialausgleich &lt; 0,1 </a:t>
              </a: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</a:t>
              </a:r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     </a:t>
              </a:r>
              <a:endParaRPr lang="de-DE" sz="11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Text Box 166"/>
            <p:cNvSpPr txBox="1">
              <a:spLocks noChangeArrowheads="1"/>
            </p:cNvSpPr>
            <p:nvPr/>
          </p:nvSpPr>
          <p:spPr bwMode="auto">
            <a:xfrm>
              <a:off x="3486" y="3808"/>
              <a:ext cx="15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Schutzleiterwiderstand &lt; 1 </a:t>
              </a: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</a:t>
              </a:r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 </a:t>
              </a:r>
              <a:endParaRPr lang="de-DE" sz="11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Rectangle 167"/>
            <p:cNvSpPr>
              <a:spLocks noChangeArrowheads="1"/>
            </p:cNvSpPr>
            <p:nvPr/>
          </p:nvSpPr>
          <p:spPr bwMode="auto">
            <a:xfrm>
              <a:off x="3408" y="3168"/>
              <a:ext cx="2161" cy="9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445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Durchgängigkeit der Leiter (Niederohmmessung)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"/>
          </p:nvPr>
        </p:nvSpPr>
        <p:spPr>
          <a:xfrm>
            <a:off x="703491" y="1718867"/>
            <a:ext cx="4279989" cy="5400599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Widerstandsmessung des Schutzleiters unter der Beachtung von 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Querschnitt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Leitermaterial und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Länge.</a:t>
            </a:r>
          </a:p>
          <a:p>
            <a:pPr defTabSz="762000">
              <a:lnSpc>
                <a:spcPct val="10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Anschlussstellen an ortsfesten Geräten und Installationsmaterialien sowie Steckkontakten für ortsveränderliche Geräte sollten eine 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widerstandslose Verbindung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herstellen.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3525" y="1801922"/>
            <a:ext cx="4938142" cy="309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030776" y="5248570"/>
            <a:ext cx="3832225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 defTabSz="762000">
              <a:lnSpc>
                <a:spcPct val="100000"/>
              </a:lnSpc>
            </a:pPr>
            <a:endParaRPr lang="de-DE" sz="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>
              <a:lnSpc>
                <a:spcPct val="100000"/>
              </a:lnSpc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Widerstandsmessung an Verbindungsstellen von Schutzleitern oder </a:t>
            </a:r>
            <a:r>
              <a:rPr lang="de-DE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Schutz</a:t>
            </a: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potenzialausgleichleitern</a:t>
            </a:r>
          </a:p>
          <a:p>
            <a:pPr algn="ctr" defTabSz="762000">
              <a:lnSpc>
                <a:spcPct val="100000"/>
              </a:lnSpc>
            </a:pPr>
            <a:endParaRPr lang="de-DE" sz="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282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Messung des Isolationswiderstandes der elektrischen Anlage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17</a:t>
            </a:fld>
            <a:endParaRPr lang="de-DE" dirty="0"/>
          </a:p>
        </p:txBody>
      </p:sp>
      <p:grpSp>
        <p:nvGrpSpPr>
          <p:cNvPr id="2" name="Gruppieren 246"/>
          <p:cNvGrpSpPr/>
          <p:nvPr/>
        </p:nvGrpSpPr>
        <p:grpSpPr>
          <a:xfrm>
            <a:off x="1038083" y="1888094"/>
            <a:ext cx="8532472" cy="4866992"/>
            <a:chOff x="970182" y="2037566"/>
            <a:chExt cx="8643938" cy="4724400"/>
          </a:xfrm>
        </p:grpSpPr>
        <p:sp>
          <p:nvSpPr>
            <p:cNvPr id="134" name="Line 3"/>
            <p:cNvSpPr>
              <a:spLocks noChangeShapeType="1"/>
            </p:cNvSpPr>
            <p:nvPr/>
          </p:nvSpPr>
          <p:spPr bwMode="auto">
            <a:xfrm flipV="1">
              <a:off x="1052732" y="2354892"/>
              <a:ext cx="3598449" cy="49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35" name="Line 4"/>
            <p:cNvSpPr>
              <a:spLocks noChangeShapeType="1"/>
            </p:cNvSpPr>
            <p:nvPr/>
          </p:nvSpPr>
          <p:spPr bwMode="auto">
            <a:xfrm>
              <a:off x="1052732" y="2596366"/>
              <a:ext cx="3600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36" name="Line 5"/>
            <p:cNvSpPr>
              <a:spLocks noChangeShapeType="1"/>
            </p:cNvSpPr>
            <p:nvPr/>
          </p:nvSpPr>
          <p:spPr bwMode="auto">
            <a:xfrm>
              <a:off x="1409920" y="2359829"/>
              <a:ext cx="0" cy="17446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37" name="Line 6"/>
            <p:cNvSpPr>
              <a:spLocks noChangeShapeType="1"/>
            </p:cNvSpPr>
            <p:nvPr/>
          </p:nvSpPr>
          <p:spPr bwMode="auto">
            <a:xfrm>
              <a:off x="2121120" y="2596366"/>
              <a:ext cx="1587" cy="1508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38" name="Line 7"/>
            <p:cNvSpPr>
              <a:spLocks noChangeShapeType="1"/>
            </p:cNvSpPr>
            <p:nvPr/>
          </p:nvSpPr>
          <p:spPr bwMode="auto">
            <a:xfrm>
              <a:off x="2784695" y="2831316"/>
              <a:ext cx="0" cy="127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39" name="Line 8"/>
            <p:cNvSpPr>
              <a:spLocks noChangeShapeType="1"/>
            </p:cNvSpPr>
            <p:nvPr/>
          </p:nvSpPr>
          <p:spPr bwMode="auto">
            <a:xfrm>
              <a:off x="3446682" y="3066266"/>
              <a:ext cx="1588" cy="1038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40" name="Oval 9"/>
            <p:cNvSpPr>
              <a:spLocks noChangeArrowheads="1"/>
            </p:cNvSpPr>
            <p:nvPr/>
          </p:nvSpPr>
          <p:spPr bwMode="auto">
            <a:xfrm>
              <a:off x="1205132" y="3396466"/>
              <a:ext cx="409575" cy="3778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41" name="Line 10"/>
            <p:cNvSpPr>
              <a:spLocks noChangeShapeType="1"/>
            </p:cNvSpPr>
            <p:nvPr/>
          </p:nvSpPr>
          <p:spPr bwMode="auto">
            <a:xfrm flipH="1">
              <a:off x="1306732" y="3490129"/>
              <a:ext cx="206375" cy="190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42" name="Oval 11"/>
            <p:cNvSpPr>
              <a:spLocks noChangeArrowheads="1"/>
            </p:cNvSpPr>
            <p:nvPr/>
          </p:nvSpPr>
          <p:spPr bwMode="auto">
            <a:xfrm>
              <a:off x="1919507" y="3396466"/>
              <a:ext cx="407988" cy="3778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43" name="Line 12"/>
            <p:cNvSpPr>
              <a:spLocks noChangeShapeType="1"/>
            </p:cNvSpPr>
            <p:nvPr/>
          </p:nvSpPr>
          <p:spPr bwMode="auto">
            <a:xfrm flipH="1">
              <a:off x="2021107" y="3490129"/>
              <a:ext cx="204788" cy="190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44" name="Oval 13"/>
            <p:cNvSpPr>
              <a:spLocks noChangeArrowheads="1"/>
            </p:cNvSpPr>
            <p:nvPr/>
          </p:nvSpPr>
          <p:spPr bwMode="auto">
            <a:xfrm>
              <a:off x="2579907" y="3396466"/>
              <a:ext cx="409575" cy="3778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45" name="Line 14"/>
            <p:cNvSpPr>
              <a:spLocks noChangeShapeType="1"/>
            </p:cNvSpPr>
            <p:nvPr/>
          </p:nvSpPr>
          <p:spPr bwMode="auto">
            <a:xfrm flipH="1">
              <a:off x="2681507" y="3490129"/>
              <a:ext cx="206375" cy="190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46" name="Oval 15"/>
            <p:cNvSpPr>
              <a:spLocks noChangeArrowheads="1"/>
            </p:cNvSpPr>
            <p:nvPr/>
          </p:nvSpPr>
          <p:spPr bwMode="auto">
            <a:xfrm>
              <a:off x="3241895" y="3396466"/>
              <a:ext cx="409575" cy="3778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47" name="Line 16"/>
            <p:cNvSpPr>
              <a:spLocks noChangeShapeType="1"/>
            </p:cNvSpPr>
            <p:nvPr/>
          </p:nvSpPr>
          <p:spPr bwMode="auto">
            <a:xfrm flipH="1">
              <a:off x="3343495" y="3490129"/>
              <a:ext cx="206375" cy="190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48" name="Rectangle 17"/>
            <p:cNvSpPr>
              <a:spLocks noChangeArrowheads="1"/>
            </p:cNvSpPr>
            <p:nvPr/>
          </p:nvSpPr>
          <p:spPr bwMode="auto">
            <a:xfrm>
              <a:off x="4823045" y="4009241"/>
              <a:ext cx="255587" cy="188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PE</a:t>
              </a:r>
            </a:p>
          </p:txBody>
        </p:sp>
        <p:sp>
          <p:nvSpPr>
            <p:cNvPr id="149" name="Rectangle 18"/>
            <p:cNvSpPr>
              <a:spLocks noChangeArrowheads="1"/>
            </p:cNvSpPr>
            <p:nvPr/>
          </p:nvSpPr>
          <p:spPr bwMode="auto">
            <a:xfrm>
              <a:off x="4772245" y="2972604"/>
              <a:ext cx="204787" cy="188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N</a:t>
              </a:r>
            </a:p>
          </p:txBody>
        </p:sp>
        <p:sp>
          <p:nvSpPr>
            <p:cNvPr id="150" name="Rectangle 19"/>
            <p:cNvSpPr>
              <a:spLocks noChangeArrowheads="1"/>
            </p:cNvSpPr>
            <p:nvPr/>
          </p:nvSpPr>
          <p:spPr bwMode="auto">
            <a:xfrm>
              <a:off x="4772245" y="2737654"/>
              <a:ext cx="204787" cy="188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L3</a:t>
              </a:r>
            </a:p>
          </p:txBody>
        </p:sp>
        <p:sp>
          <p:nvSpPr>
            <p:cNvPr id="151" name="Rectangle 20"/>
            <p:cNvSpPr>
              <a:spLocks noChangeArrowheads="1"/>
            </p:cNvSpPr>
            <p:nvPr/>
          </p:nvSpPr>
          <p:spPr bwMode="auto">
            <a:xfrm>
              <a:off x="4772245" y="2501116"/>
              <a:ext cx="204787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L2</a:t>
              </a:r>
            </a:p>
          </p:txBody>
        </p:sp>
        <p:sp>
          <p:nvSpPr>
            <p:cNvPr id="152" name="Rectangle 21"/>
            <p:cNvSpPr>
              <a:spLocks noChangeArrowheads="1"/>
            </p:cNvSpPr>
            <p:nvPr/>
          </p:nvSpPr>
          <p:spPr bwMode="auto">
            <a:xfrm>
              <a:off x="4772245" y="2266166"/>
              <a:ext cx="204787" cy="188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L1</a:t>
              </a:r>
            </a:p>
          </p:txBody>
        </p:sp>
        <p:sp>
          <p:nvSpPr>
            <p:cNvPr id="153" name="Line 22"/>
            <p:cNvSpPr>
              <a:spLocks noChangeShapeType="1"/>
            </p:cNvSpPr>
            <p:nvPr/>
          </p:nvSpPr>
          <p:spPr bwMode="auto">
            <a:xfrm>
              <a:off x="1052732" y="4855379"/>
              <a:ext cx="35972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54" name="Line 23"/>
            <p:cNvSpPr>
              <a:spLocks noChangeShapeType="1"/>
            </p:cNvSpPr>
            <p:nvPr/>
          </p:nvSpPr>
          <p:spPr bwMode="auto">
            <a:xfrm>
              <a:off x="1052732" y="5090329"/>
              <a:ext cx="35972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55" name="Line 24"/>
            <p:cNvSpPr>
              <a:spLocks noChangeShapeType="1"/>
            </p:cNvSpPr>
            <p:nvPr/>
          </p:nvSpPr>
          <p:spPr bwMode="auto">
            <a:xfrm>
              <a:off x="1052732" y="5325279"/>
              <a:ext cx="35972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56" name="Line 25"/>
            <p:cNvSpPr>
              <a:spLocks noChangeShapeType="1"/>
            </p:cNvSpPr>
            <p:nvPr/>
          </p:nvSpPr>
          <p:spPr bwMode="auto">
            <a:xfrm>
              <a:off x="1052732" y="5560229"/>
              <a:ext cx="3597275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57" name="Line 26"/>
            <p:cNvSpPr>
              <a:spLocks noChangeShapeType="1"/>
            </p:cNvSpPr>
            <p:nvPr/>
          </p:nvSpPr>
          <p:spPr bwMode="auto">
            <a:xfrm>
              <a:off x="2784695" y="5606266"/>
              <a:ext cx="0" cy="847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58" name="Oval 27"/>
            <p:cNvSpPr>
              <a:spLocks noChangeArrowheads="1"/>
            </p:cNvSpPr>
            <p:nvPr/>
          </p:nvSpPr>
          <p:spPr bwMode="auto">
            <a:xfrm>
              <a:off x="2579907" y="5841216"/>
              <a:ext cx="409575" cy="3778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59" name="Line 28"/>
            <p:cNvSpPr>
              <a:spLocks noChangeShapeType="1"/>
            </p:cNvSpPr>
            <p:nvPr/>
          </p:nvSpPr>
          <p:spPr bwMode="auto">
            <a:xfrm flipH="1">
              <a:off x="2681507" y="5934879"/>
              <a:ext cx="206375" cy="190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60" name="Rectangle 29"/>
            <p:cNvSpPr>
              <a:spLocks noChangeArrowheads="1"/>
            </p:cNvSpPr>
            <p:nvPr/>
          </p:nvSpPr>
          <p:spPr bwMode="auto">
            <a:xfrm>
              <a:off x="4823045" y="6349216"/>
              <a:ext cx="255587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PE</a:t>
              </a:r>
            </a:p>
          </p:txBody>
        </p:sp>
        <p:sp>
          <p:nvSpPr>
            <p:cNvPr id="161" name="Rectangle 30"/>
            <p:cNvSpPr>
              <a:spLocks noChangeArrowheads="1"/>
            </p:cNvSpPr>
            <p:nvPr/>
          </p:nvSpPr>
          <p:spPr bwMode="auto">
            <a:xfrm>
              <a:off x="4772245" y="5464979"/>
              <a:ext cx="204787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N</a:t>
              </a:r>
            </a:p>
          </p:txBody>
        </p:sp>
        <p:sp>
          <p:nvSpPr>
            <p:cNvPr id="162" name="Rectangle 31"/>
            <p:cNvSpPr>
              <a:spLocks noChangeArrowheads="1"/>
            </p:cNvSpPr>
            <p:nvPr/>
          </p:nvSpPr>
          <p:spPr bwMode="auto">
            <a:xfrm>
              <a:off x="4772245" y="5230029"/>
              <a:ext cx="204787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L3</a:t>
              </a:r>
            </a:p>
          </p:txBody>
        </p:sp>
        <p:sp>
          <p:nvSpPr>
            <p:cNvPr id="163" name="Rectangle 32"/>
            <p:cNvSpPr>
              <a:spLocks noChangeArrowheads="1"/>
            </p:cNvSpPr>
            <p:nvPr/>
          </p:nvSpPr>
          <p:spPr bwMode="auto">
            <a:xfrm>
              <a:off x="4772245" y="4995079"/>
              <a:ext cx="204787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L2</a:t>
              </a:r>
            </a:p>
          </p:txBody>
        </p:sp>
        <p:sp>
          <p:nvSpPr>
            <p:cNvPr id="164" name="Rectangle 33"/>
            <p:cNvSpPr>
              <a:spLocks noChangeArrowheads="1"/>
            </p:cNvSpPr>
            <p:nvPr/>
          </p:nvSpPr>
          <p:spPr bwMode="auto">
            <a:xfrm>
              <a:off x="4772245" y="4760129"/>
              <a:ext cx="204787" cy="188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L1</a:t>
              </a:r>
            </a:p>
          </p:txBody>
        </p:sp>
        <p:sp>
          <p:nvSpPr>
            <p:cNvPr id="166" name="Line 35"/>
            <p:cNvSpPr>
              <a:spLocks noChangeShapeType="1"/>
            </p:cNvSpPr>
            <p:nvPr/>
          </p:nvSpPr>
          <p:spPr bwMode="auto">
            <a:xfrm>
              <a:off x="1052732" y="2596366"/>
              <a:ext cx="3600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67" name="Line 36"/>
            <p:cNvSpPr>
              <a:spLocks noChangeShapeType="1"/>
            </p:cNvSpPr>
            <p:nvPr/>
          </p:nvSpPr>
          <p:spPr bwMode="auto">
            <a:xfrm>
              <a:off x="1052732" y="3063091"/>
              <a:ext cx="3600450" cy="15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68" name="Line 37"/>
            <p:cNvSpPr>
              <a:spLocks noChangeShapeType="1"/>
            </p:cNvSpPr>
            <p:nvPr/>
          </p:nvSpPr>
          <p:spPr bwMode="auto">
            <a:xfrm>
              <a:off x="1409920" y="2359829"/>
              <a:ext cx="0" cy="17446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69" name="Line 38"/>
            <p:cNvSpPr>
              <a:spLocks noChangeShapeType="1"/>
            </p:cNvSpPr>
            <p:nvPr/>
          </p:nvSpPr>
          <p:spPr bwMode="auto">
            <a:xfrm>
              <a:off x="2121120" y="2596366"/>
              <a:ext cx="1587" cy="1508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70" name="Line 39"/>
            <p:cNvSpPr>
              <a:spLocks noChangeShapeType="1"/>
            </p:cNvSpPr>
            <p:nvPr/>
          </p:nvSpPr>
          <p:spPr bwMode="auto">
            <a:xfrm>
              <a:off x="2784695" y="2831316"/>
              <a:ext cx="0" cy="127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71" name="Line 40"/>
            <p:cNvSpPr>
              <a:spLocks noChangeShapeType="1"/>
            </p:cNvSpPr>
            <p:nvPr/>
          </p:nvSpPr>
          <p:spPr bwMode="auto">
            <a:xfrm>
              <a:off x="3446682" y="3066266"/>
              <a:ext cx="1588" cy="1038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72" name="Oval 41"/>
            <p:cNvSpPr>
              <a:spLocks noChangeArrowheads="1"/>
            </p:cNvSpPr>
            <p:nvPr/>
          </p:nvSpPr>
          <p:spPr bwMode="auto">
            <a:xfrm>
              <a:off x="1205132" y="3396466"/>
              <a:ext cx="409575" cy="3778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73" name="Line 42"/>
            <p:cNvSpPr>
              <a:spLocks noChangeShapeType="1"/>
            </p:cNvSpPr>
            <p:nvPr/>
          </p:nvSpPr>
          <p:spPr bwMode="auto">
            <a:xfrm flipH="1">
              <a:off x="1306732" y="3490129"/>
              <a:ext cx="206375" cy="190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74" name="Oval 43"/>
            <p:cNvSpPr>
              <a:spLocks noChangeArrowheads="1"/>
            </p:cNvSpPr>
            <p:nvPr/>
          </p:nvSpPr>
          <p:spPr bwMode="auto">
            <a:xfrm>
              <a:off x="1919507" y="3396466"/>
              <a:ext cx="407988" cy="3778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75" name="Line 44"/>
            <p:cNvSpPr>
              <a:spLocks noChangeShapeType="1"/>
            </p:cNvSpPr>
            <p:nvPr/>
          </p:nvSpPr>
          <p:spPr bwMode="auto">
            <a:xfrm flipH="1">
              <a:off x="2021107" y="3490129"/>
              <a:ext cx="204788" cy="190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76" name="Oval 45"/>
            <p:cNvSpPr>
              <a:spLocks noChangeArrowheads="1"/>
            </p:cNvSpPr>
            <p:nvPr/>
          </p:nvSpPr>
          <p:spPr bwMode="auto">
            <a:xfrm>
              <a:off x="2579907" y="3396466"/>
              <a:ext cx="409575" cy="3778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77" name="Line 46"/>
            <p:cNvSpPr>
              <a:spLocks noChangeShapeType="1"/>
            </p:cNvSpPr>
            <p:nvPr/>
          </p:nvSpPr>
          <p:spPr bwMode="auto">
            <a:xfrm flipH="1">
              <a:off x="2681507" y="3490129"/>
              <a:ext cx="206375" cy="190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78" name="Oval 47"/>
            <p:cNvSpPr>
              <a:spLocks noChangeArrowheads="1"/>
            </p:cNvSpPr>
            <p:nvPr/>
          </p:nvSpPr>
          <p:spPr bwMode="auto">
            <a:xfrm>
              <a:off x="3241895" y="3396466"/>
              <a:ext cx="409575" cy="3778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79" name="Line 48"/>
            <p:cNvSpPr>
              <a:spLocks noChangeShapeType="1"/>
            </p:cNvSpPr>
            <p:nvPr/>
          </p:nvSpPr>
          <p:spPr bwMode="auto">
            <a:xfrm flipH="1">
              <a:off x="3343495" y="3490129"/>
              <a:ext cx="206375" cy="190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80" name="Rectangle 49"/>
            <p:cNvSpPr>
              <a:spLocks noChangeArrowheads="1"/>
            </p:cNvSpPr>
            <p:nvPr/>
          </p:nvSpPr>
          <p:spPr bwMode="auto">
            <a:xfrm>
              <a:off x="4823045" y="4009241"/>
              <a:ext cx="255587" cy="188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PE</a:t>
              </a:r>
            </a:p>
          </p:txBody>
        </p:sp>
        <p:sp>
          <p:nvSpPr>
            <p:cNvPr id="181" name="Rectangle 50"/>
            <p:cNvSpPr>
              <a:spLocks noChangeArrowheads="1"/>
            </p:cNvSpPr>
            <p:nvPr/>
          </p:nvSpPr>
          <p:spPr bwMode="auto">
            <a:xfrm>
              <a:off x="4772245" y="2972604"/>
              <a:ext cx="204787" cy="188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N</a:t>
              </a:r>
            </a:p>
          </p:txBody>
        </p:sp>
        <p:sp>
          <p:nvSpPr>
            <p:cNvPr id="182" name="Rectangle 51"/>
            <p:cNvSpPr>
              <a:spLocks noChangeArrowheads="1"/>
            </p:cNvSpPr>
            <p:nvPr/>
          </p:nvSpPr>
          <p:spPr bwMode="auto">
            <a:xfrm>
              <a:off x="4772245" y="2737654"/>
              <a:ext cx="204787" cy="188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L3</a:t>
              </a:r>
            </a:p>
          </p:txBody>
        </p:sp>
        <p:sp>
          <p:nvSpPr>
            <p:cNvPr id="183" name="Rectangle 52"/>
            <p:cNvSpPr>
              <a:spLocks noChangeArrowheads="1"/>
            </p:cNvSpPr>
            <p:nvPr/>
          </p:nvSpPr>
          <p:spPr bwMode="auto">
            <a:xfrm>
              <a:off x="4772245" y="2501116"/>
              <a:ext cx="204787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L2</a:t>
              </a:r>
            </a:p>
          </p:txBody>
        </p:sp>
        <p:sp>
          <p:nvSpPr>
            <p:cNvPr id="184" name="Rectangle 53"/>
            <p:cNvSpPr>
              <a:spLocks noChangeArrowheads="1"/>
            </p:cNvSpPr>
            <p:nvPr/>
          </p:nvSpPr>
          <p:spPr bwMode="auto">
            <a:xfrm>
              <a:off x="4772245" y="2266166"/>
              <a:ext cx="204787" cy="188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L1</a:t>
              </a:r>
            </a:p>
          </p:txBody>
        </p:sp>
        <p:sp>
          <p:nvSpPr>
            <p:cNvPr id="185" name="Line 54"/>
            <p:cNvSpPr>
              <a:spLocks noChangeShapeType="1"/>
            </p:cNvSpPr>
            <p:nvPr/>
          </p:nvSpPr>
          <p:spPr bwMode="auto">
            <a:xfrm>
              <a:off x="5483445" y="2361416"/>
              <a:ext cx="3600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86" name="Line 55"/>
            <p:cNvSpPr>
              <a:spLocks noChangeShapeType="1"/>
            </p:cNvSpPr>
            <p:nvPr/>
          </p:nvSpPr>
          <p:spPr bwMode="auto">
            <a:xfrm>
              <a:off x="5840632" y="2361416"/>
              <a:ext cx="0" cy="17414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87" name="Line 56"/>
            <p:cNvSpPr>
              <a:spLocks noChangeShapeType="1"/>
            </p:cNvSpPr>
            <p:nvPr/>
          </p:nvSpPr>
          <p:spPr bwMode="auto">
            <a:xfrm>
              <a:off x="6555007" y="2596366"/>
              <a:ext cx="1588" cy="15065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88" name="Line 57"/>
            <p:cNvSpPr>
              <a:spLocks noChangeShapeType="1"/>
            </p:cNvSpPr>
            <p:nvPr/>
          </p:nvSpPr>
          <p:spPr bwMode="auto">
            <a:xfrm>
              <a:off x="7218582" y="2831316"/>
              <a:ext cx="0" cy="127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89" name="Oval 58"/>
            <p:cNvSpPr>
              <a:spLocks noChangeArrowheads="1"/>
            </p:cNvSpPr>
            <p:nvPr/>
          </p:nvSpPr>
          <p:spPr bwMode="auto">
            <a:xfrm>
              <a:off x="6351807" y="3398054"/>
              <a:ext cx="409575" cy="330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90" name="Line 59"/>
            <p:cNvSpPr>
              <a:spLocks noChangeShapeType="1"/>
            </p:cNvSpPr>
            <p:nvPr/>
          </p:nvSpPr>
          <p:spPr bwMode="auto">
            <a:xfrm flipH="1">
              <a:off x="6453407" y="3480604"/>
              <a:ext cx="206375" cy="165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91" name="Oval 60"/>
            <p:cNvSpPr>
              <a:spLocks noChangeArrowheads="1"/>
            </p:cNvSpPr>
            <p:nvPr/>
          </p:nvSpPr>
          <p:spPr bwMode="auto">
            <a:xfrm>
              <a:off x="7013795" y="3398054"/>
              <a:ext cx="409575" cy="37623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92" name="Line 61"/>
            <p:cNvSpPr>
              <a:spLocks noChangeShapeType="1"/>
            </p:cNvSpPr>
            <p:nvPr/>
          </p:nvSpPr>
          <p:spPr bwMode="auto">
            <a:xfrm flipH="1">
              <a:off x="7115395" y="3491716"/>
              <a:ext cx="206375" cy="188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93" name="Line 62"/>
            <p:cNvSpPr>
              <a:spLocks noChangeShapeType="1"/>
            </p:cNvSpPr>
            <p:nvPr/>
          </p:nvSpPr>
          <p:spPr bwMode="auto">
            <a:xfrm>
              <a:off x="5483445" y="2596366"/>
              <a:ext cx="3600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94" name="Line 63"/>
            <p:cNvSpPr>
              <a:spLocks noChangeShapeType="1"/>
            </p:cNvSpPr>
            <p:nvPr/>
          </p:nvSpPr>
          <p:spPr bwMode="auto">
            <a:xfrm>
              <a:off x="5483445" y="2831316"/>
              <a:ext cx="3600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95" name="Oval 64"/>
            <p:cNvSpPr>
              <a:spLocks noChangeArrowheads="1"/>
            </p:cNvSpPr>
            <p:nvPr/>
          </p:nvSpPr>
          <p:spPr bwMode="auto">
            <a:xfrm>
              <a:off x="5637432" y="3398054"/>
              <a:ext cx="409575" cy="37623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96" name="Line 65"/>
            <p:cNvSpPr>
              <a:spLocks noChangeShapeType="1"/>
            </p:cNvSpPr>
            <p:nvPr/>
          </p:nvSpPr>
          <p:spPr bwMode="auto">
            <a:xfrm flipH="1">
              <a:off x="5739032" y="3491716"/>
              <a:ext cx="206375" cy="188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97" name="Oval 66"/>
            <p:cNvSpPr>
              <a:spLocks noChangeArrowheads="1"/>
            </p:cNvSpPr>
            <p:nvPr/>
          </p:nvSpPr>
          <p:spPr bwMode="auto">
            <a:xfrm>
              <a:off x="6351807" y="3398054"/>
              <a:ext cx="409575" cy="37623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98" name="Line 67"/>
            <p:cNvSpPr>
              <a:spLocks noChangeShapeType="1"/>
            </p:cNvSpPr>
            <p:nvPr/>
          </p:nvSpPr>
          <p:spPr bwMode="auto">
            <a:xfrm flipH="1">
              <a:off x="6453407" y="3491716"/>
              <a:ext cx="206375" cy="188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199" name="Rectangle 68"/>
            <p:cNvSpPr>
              <a:spLocks noChangeArrowheads="1"/>
            </p:cNvSpPr>
            <p:nvPr/>
          </p:nvSpPr>
          <p:spPr bwMode="auto">
            <a:xfrm>
              <a:off x="9256932" y="4007654"/>
              <a:ext cx="254000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PE</a:t>
              </a:r>
            </a:p>
          </p:txBody>
        </p:sp>
        <p:sp>
          <p:nvSpPr>
            <p:cNvPr id="200" name="Rectangle 69"/>
            <p:cNvSpPr>
              <a:spLocks noChangeArrowheads="1"/>
            </p:cNvSpPr>
            <p:nvPr/>
          </p:nvSpPr>
          <p:spPr bwMode="auto">
            <a:xfrm>
              <a:off x="9204545" y="2736066"/>
              <a:ext cx="203200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L3</a:t>
              </a:r>
            </a:p>
          </p:txBody>
        </p:sp>
        <p:sp>
          <p:nvSpPr>
            <p:cNvPr id="201" name="Rectangle 70"/>
            <p:cNvSpPr>
              <a:spLocks noChangeArrowheads="1"/>
            </p:cNvSpPr>
            <p:nvPr/>
          </p:nvSpPr>
          <p:spPr bwMode="auto">
            <a:xfrm>
              <a:off x="9204545" y="2501116"/>
              <a:ext cx="203200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L2</a:t>
              </a:r>
            </a:p>
          </p:txBody>
        </p:sp>
        <p:sp>
          <p:nvSpPr>
            <p:cNvPr id="202" name="Rectangle 71"/>
            <p:cNvSpPr>
              <a:spLocks noChangeArrowheads="1"/>
            </p:cNvSpPr>
            <p:nvPr/>
          </p:nvSpPr>
          <p:spPr bwMode="auto">
            <a:xfrm>
              <a:off x="9204545" y="2266166"/>
              <a:ext cx="203200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L1</a:t>
              </a:r>
            </a:p>
          </p:txBody>
        </p:sp>
        <p:sp>
          <p:nvSpPr>
            <p:cNvPr id="203" name="Rectangle 72"/>
            <p:cNvSpPr>
              <a:spLocks noChangeArrowheads="1"/>
            </p:cNvSpPr>
            <p:nvPr/>
          </p:nvSpPr>
          <p:spPr bwMode="auto">
            <a:xfrm>
              <a:off x="9256932" y="4007654"/>
              <a:ext cx="357188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PEN</a:t>
              </a:r>
            </a:p>
          </p:txBody>
        </p:sp>
        <p:sp>
          <p:nvSpPr>
            <p:cNvPr id="204" name="Rectangle 73"/>
            <p:cNvSpPr>
              <a:spLocks noChangeArrowheads="1"/>
            </p:cNvSpPr>
            <p:nvPr/>
          </p:nvSpPr>
          <p:spPr bwMode="auto">
            <a:xfrm>
              <a:off x="9204545" y="2736066"/>
              <a:ext cx="20320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L3</a:t>
              </a:r>
            </a:p>
          </p:txBody>
        </p:sp>
        <p:sp>
          <p:nvSpPr>
            <p:cNvPr id="205" name="Rectangle 74"/>
            <p:cNvSpPr>
              <a:spLocks noChangeArrowheads="1"/>
            </p:cNvSpPr>
            <p:nvPr/>
          </p:nvSpPr>
          <p:spPr bwMode="auto">
            <a:xfrm>
              <a:off x="9204545" y="2501116"/>
              <a:ext cx="20320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L2</a:t>
              </a:r>
            </a:p>
          </p:txBody>
        </p:sp>
        <p:sp>
          <p:nvSpPr>
            <p:cNvPr id="206" name="Rectangle 75"/>
            <p:cNvSpPr>
              <a:spLocks noChangeArrowheads="1"/>
            </p:cNvSpPr>
            <p:nvPr/>
          </p:nvSpPr>
          <p:spPr bwMode="auto">
            <a:xfrm>
              <a:off x="9204545" y="2266166"/>
              <a:ext cx="20320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L1</a:t>
              </a:r>
            </a:p>
          </p:txBody>
        </p:sp>
        <p:sp>
          <p:nvSpPr>
            <p:cNvPr id="207" name="Line 76"/>
            <p:cNvSpPr>
              <a:spLocks noChangeShapeType="1"/>
            </p:cNvSpPr>
            <p:nvPr/>
          </p:nvSpPr>
          <p:spPr bwMode="auto">
            <a:xfrm>
              <a:off x="2784695" y="4855379"/>
              <a:ext cx="0" cy="704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208" name="Oval 77"/>
            <p:cNvSpPr>
              <a:spLocks noChangeArrowheads="1"/>
            </p:cNvSpPr>
            <p:nvPr/>
          </p:nvSpPr>
          <p:spPr bwMode="auto">
            <a:xfrm>
              <a:off x="2733895" y="4807754"/>
              <a:ext cx="98425" cy="9207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209" name="Oval 78"/>
            <p:cNvSpPr>
              <a:spLocks noChangeArrowheads="1"/>
            </p:cNvSpPr>
            <p:nvPr/>
          </p:nvSpPr>
          <p:spPr bwMode="auto">
            <a:xfrm>
              <a:off x="2733895" y="5042704"/>
              <a:ext cx="98425" cy="9207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210" name="Oval 79"/>
            <p:cNvSpPr>
              <a:spLocks noChangeArrowheads="1"/>
            </p:cNvSpPr>
            <p:nvPr/>
          </p:nvSpPr>
          <p:spPr bwMode="auto">
            <a:xfrm>
              <a:off x="2733895" y="5277654"/>
              <a:ext cx="98425" cy="936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211" name="Oval 80"/>
            <p:cNvSpPr>
              <a:spLocks noChangeArrowheads="1"/>
            </p:cNvSpPr>
            <p:nvPr/>
          </p:nvSpPr>
          <p:spPr bwMode="auto">
            <a:xfrm>
              <a:off x="2733895" y="5512604"/>
              <a:ext cx="98425" cy="936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212" name="Line 81"/>
            <p:cNvSpPr>
              <a:spLocks noChangeShapeType="1"/>
            </p:cNvSpPr>
            <p:nvPr/>
          </p:nvSpPr>
          <p:spPr bwMode="auto">
            <a:xfrm>
              <a:off x="5483445" y="4855379"/>
              <a:ext cx="3600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213" name="Line 82"/>
            <p:cNvSpPr>
              <a:spLocks noChangeShapeType="1"/>
            </p:cNvSpPr>
            <p:nvPr/>
          </p:nvSpPr>
          <p:spPr bwMode="auto">
            <a:xfrm>
              <a:off x="7218582" y="5371316"/>
              <a:ext cx="0" cy="1082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214" name="Oval 83"/>
            <p:cNvSpPr>
              <a:spLocks noChangeArrowheads="1"/>
            </p:cNvSpPr>
            <p:nvPr/>
          </p:nvSpPr>
          <p:spPr bwMode="auto">
            <a:xfrm>
              <a:off x="7013795" y="5841216"/>
              <a:ext cx="409575" cy="3794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215" name="Line 84"/>
            <p:cNvSpPr>
              <a:spLocks noChangeShapeType="1"/>
            </p:cNvSpPr>
            <p:nvPr/>
          </p:nvSpPr>
          <p:spPr bwMode="auto">
            <a:xfrm flipH="1">
              <a:off x="7115395" y="5936466"/>
              <a:ext cx="206375" cy="190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216" name="Line 85"/>
            <p:cNvSpPr>
              <a:spLocks noChangeShapeType="1"/>
            </p:cNvSpPr>
            <p:nvPr/>
          </p:nvSpPr>
          <p:spPr bwMode="auto">
            <a:xfrm>
              <a:off x="5483445" y="5090329"/>
              <a:ext cx="3600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217" name="Line 86"/>
            <p:cNvSpPr>
              <a:spLocks noChangeShapeType="1"/>
            </p:cNvSpPr>
            <p:nvPr/>
          </p:nvSpPr>
          <p:spPr bwMode="auto">
            <a:xfrm>
              <a:off x="5483445" y="5325279"/>
              <a:ext cx="3600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218" name="Rectangle 87"/>
            <p:cNvSpPr>
              <a:spLocks noChangeArrowheads="1"/>
            </p:cNvSpPr>
            <p:nvPr/>
          </p:nvSpPr>
          <p:spPr bwMode="auto">
            <a:xfrm>
              <a:off x="9204545" y="5230029"/>
              <a:ext cx="203200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L3</a:t>
              </a:r>
            </a:p>
          </p:txBody>
        </p:sp>
        <p:sp>
          <p:nvSpPr>
            <p:cNvPr id="219" name="Rectangle 88"/>
            <p:cNvSpPr>
              <a:spLocks noChangeArrowheads="1"/>
            </p:cNvSpPr>
            <p:nvPr/>
          </p:nvSpPr>
          <p:spPr bwMode="auto">
            <a:xfrm>
              <a:off x="9204545" y="4995079"/>
              <a:ext cx="203200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L2</a:t>
              </a:r>
            </a:p>
          </p:txBody>
        </p:sp>
        <p:sp>
          <p:nvSpPr>
            <p:cNvPr id="220" name="Rectangle 89"/>
            <p:cNvSpPr>
              <a:spLocks noChangeArrowheads="1"/>
            </p:cNvSpPr>
            <p:nvPr/>
          </p:nvSpPr>
          <p:spPr bwMode="auto">
            <a:xfrm>
              <a:off x="9204545" y="4760129"/>
              <a:ext cx="203200" cy="14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L1</a:t>
              </a:r>
            </a:p>
          </p:txBody>
        </p:sp>
        <p:sp>
          <p:nvSpPr>
            <p:cNvPr id="221" name="Rectangle 90"/>
            <p:cNvSpPr>
              <a:spLocks noChangeArrowheads="1"/>
            </p:cNvSpPr>
            <p:nvPr/>
          </p:nvSpPr>
          <p:spPr bwMode="auto">
            <a:xfrm>
              <a:off x="9204545" y="6358741"/>
              <a:ext cx="35877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PEN</a:t>
              </a:r>
            </a:p>
          </p:txBody>
        </p:sp>
        <p:sp>
          <p:nvSpPr>
            <p:cNvPr id="222" name="Rectangle 91"/>
            <p:cNvSpPr>
              <a:spLocks noChangeArrowheads="1"/>
            </p:cNvSpPr>
            <p:nvPr/>
          </p:nvSpPr>
          <p:spPr bwMode="auto">
            <a:xfrm>
              <a:off x="9204545" y="5230029"/>
              <a:ext cx="20320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L3</a:t>
              </a:r>
            </a:p>
          </p:txBody>
        </p:sp>
        <p:sp>
          <p:nvSpPr>
            <p:cNvPr id="223" name="Rectangle 92"/>
            <p:cNvSpPr>
              <a:spLocks noChangeArrowheads="1"/>
            </p:cNvSpPr>
            <p:nvPr/>
          </p:nvSpPr>
          <p:spPr bwMode="auto">
            <a:xfrm>
              <a:off x="9204545" y="4995079"/>
              <a:ext cx="20320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L2</a:t>
              </a:r>
            </a:p>
          </p:txBody>
        </p:sp>
        <p:sp>
          <p:nvSpPr>
            <p:cNvPr id="224" name="Rectangle 93"/>
            <p:cNvSpPr>
              <a:spLocks noChangeArrowheads="1"/>
            </p:cNvSpPr>
            <p:nvPr/>
          </p:nvSpPr>
          <p:spPr bwMode="auto">
            <a:xfrm>
              <a:off x="9204545" y="4760129"/>
              <a:ext cx="20320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lnSpc>
                  <a:spcPct val="100000"/>
                </a:lnSpc>
              </a:pPr>
              <a:r>
                <a:rPr lang="de-DE" sz="800" b="0" dirty="0">
                  <a:solidFill>
                    <a:schemeClr val="tx1"/>
                  </a:solidFill>
                  <a:latin typeface="+mn-lt"/>
                </a:rPr>
                <a:t>L1</a:t>
              </a:r>
            </a:p>
          </p:txBody>
        </p:sp>
        <p:sp>
          <p:nvSpPr>
            <p:cNvPr id="225" name="Line 94"/>
            <p:cNvSpPr>
              <a:spLocks noChangeShapeType="1"/>
            </p:cNvSpPr>
            <p:nvPr/>
          </p:nvSpPr>
          <p:spPr bwMode="auto">
            <a:xfrm>
              <a:off x="7218582" y="4855379"/>
              <a:ext cx="0" cy="469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226" name="Oval 95"/>
            <p:cNvSpPr>
              <a:spLocks noChangeArrowheads="1"/>
            </p:cNvSpPr>
            <p:nvPr/>
          </p:nvSpPr>
          <p:spPr bwMode="auto">
            <a:xfrm>
              <a:off x="7166195" y="4807754"/>
              <a:ext cx="101600" cy="9207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227" name="Oval 96"/>
            <p:cNvSpPr>
              <a:spLocks noChangeArrowheads="1"/>
            </p:cNvSpPr>
            <p:nvPr/>
          </p:nvSpPr>
          <p:spPr bwMode="auto">
            <a:xfrm>
              <a:off x="7166195" y="5042704"/>
              <a:ext cx="101600" cy="9207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228" name="Oval 97"/>
            <p:cNvSpPr>
              <a:spLocks noChangeArrowheads="1"/>
            </p:cNvSpPr>
            <p:nvPr/>
          </p:nvSpPr>
          <p:spPr bwMode="auto">
            <a:xfrm>
              <a:off x="7166195" y="5277654"/>
              <a:ext cx="101600" cy="936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229" name="Rectangle 98"/>
            <p:cNvSpPr>
              <a:spLocks noChangeArrowheads="1"/>
            </p:cNvSpPr>
            <p:nvPr/>
          </p:nvSpPr>
          <p:spPr bwMode="auto">
            <a:xfrm>
              <a:off x="970182" y="2037566"/>
              <a:ext cx="8580438" cy="472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230" name="Line 99"/>
            <p:cNvSpPr>
              <a:spLocks noChangeShapeType="1"/>
            </p:cNvSpPr>
            <p:nvPr/>
          </p:nvSpPr>
          <p:spPr bwMode="auto">
            <a:xfrm>
              <a:off x="5261195" y="2037566"/>
              <a:ext cx="0" cy="472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232" name="Line 100"/>
            <p:cNvSpPr>
              <a:spLocks noChangeShapeType="1"/>
            </p:cNvSpPr>
            <p:nvPr/>
          </p:nvSpPr>
          <p:spPr bwMode="auto">
            <a:xfrm>
              <a:off x="970182" y="4475966"/>
              <a:ext cx="8580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>
                <a:latin typeface="+mn-lt"/>
              </a:endParaRPr>
            </a:p>
          </p:txBody>
        </p:sp>
        <p:sp>
          <p:nvSpPr>
            <p:cNvPr id="233" name="Line 102"/>
            <p:cNvSpPr>
              <a:spLocks noChangeShapeType="1"/>
            </p:cNvSpPr>
            <p:nvPr/>
          </p:nvSpPr>
          <p:spPr bwMode="auto">
            <a:xfrm>
              <a:off x="1052732" y="2837666"/>
              <a:ext cx="36306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>
                <a:latin typeface="+mn-lt"/>
              </a:endParaRPr>
            </a:p>
          </p:txBody>
        </p:sp>
        <p:grpSp>
          <p:nvGrpSpPr>
            <p:cNvPr id="3" name="Group 103"/>
            <p:cNvGrpSpPr>
              <a:grpSpLocks/>
            </p:cNvGrpSpPr>
            <p:nvPr/>
          </p:nvGrpSpPr>
          <p:grpSpPr bwMode="auto">
            <a:xfrm>
              <a:off x="1116232" y="4094966"/>
              <a:ext cx="3586163" cy="127000"/>
              <a:chOff x="4992" y="2693"/>
              <a:chExt cx="768" cy="0"/>
            </a:xfrm>
          </p:grpSpPr>
          <p:sp>
            <p:nvSpPr>
              <p:cNvPr id="235" name="Line 104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>
                  <a:latin typeface="+mn-lt"/>
                </a:endParaRPr>
              </a:p>
            </p:txBody>
          </p:sp>
          <p:sp>
            <p:nvSpPr>
              <p:cNvPr id="236" name="Line 105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>
                  <a:latin typeface="+mn-lt"/>
                </a:endParaRPr>
              </a:p>
            </p:txBody>
          </p:sp>
        </p:grpSp>
        <p:grpSp>
          <p:nvGrpSpPr>
            <p:cNvPr id="4" name="Group 106"/>
            <p:cNvGrpSpPr>
              <a:grpSpLocks/>
            </p:cNvGrpSpPr>
            <p:nvPr/>
          </p:nvGrpSpPr>
          <p:grpSpPr bwMode="auto">
            <a:xfrm>
              <a:off x="1097182" y="6457166"/>
              <a:ext cx="3586163" cy="127000"/>
              <a:chOff x="4992" y="2693"/>
              <a:chExt cx="768" cy="0"/>
            </a:xfrm>
          </p:grpSpPr>
          <p:sp>
            <p:nvSpPr>
              <p:cNvPr id="238" name="Line 107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>
                  <a:latin typeface="+mn-lt"/>
                </a:endParaRPr>
              </a:p>
            </p:txBody>
          </p:sp>
          <p:sp>
            <p:nvSpPr>
              <p:cNvPr id="239" name="Line 108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>
                  <a:latin typeface="+mn-lt"/>
                </a:endParaRPr>
              </a:p>
            </p:txBody>
          </p:sp>
        </p:grpSp>
        <p:grpSp>
          <p:nvGrpSpPr>
            <p:cNvPr id="5" name="Group 109"/>
            <p:cNvGrpSpPr>
              <a:grpSpLocks/>
            </p:cNvGrpSpPr>
            <p:nvPr/>
          </p:nvGrpSpPr>
          <p:grpSpPr bwMode="auto">
            <a:xfrm>
              <a:off x="5551707" y="4094966"/>
              <a:ext cx="3586163" cy="127000"/>
              <a:chOff x="4992" y="2693"/>
              <a:chExt cx="768" cy="0"/>
            </a:xfrm>
          </p:grpSpPr>
          <p:sp>
            <p:nvSpPr>
              <p:cNvPr id="241" name="Line 110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>
                  <a:latin typeface="+mn-lt"/>
                </a:endParaRPr>
              </a:p>
            </p:txBody>
          </p:sp>
          <p:sp>
            <p:nvSpPr>
              <p:cNvPr id="242" name="Line 111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>
                  <a:latin typeface="+mn-lt"/>
                </a:endParaRPr>
              </a:p>
            </p:txBody>
          </p:sp>
        </p:grpSp>
        <p:grpSp>
          <p:nvGrpSpPr>
            <p:cNvPr id="6" name="Group 112"/>
            <p:cNvGrpSpPr>
              <a:grpSpLocks/>
            </p:cNvGrpSpPr>
            <p:nvPr/>
          </p:nvGrpSpPr>
          <p:grpSpPr bwMode="auto">
            <a:xfrm>
              <a:off x="5507257" y="6457166"/>
              <a:ext cx="3586163" cy="127000"/>
              <a:chOff x="4992" y="2693"/>
              <a:chExt cx="768" cy="0"/>
            </a:xfrm>
          </p:grpSpPr>
          <p:sp>
            <p:nvSpPr>
              <p:cNvPr id="244" name="Line 113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>
                  <a:latin typeface="+mn-lt"/>
                </a:endParaRPr>
              </a:p>
            </p:txBody>
          </p:sp>
          <p:sp>
            <p:nvSpPr>
              <p:cNvPr id="245" name="Line 114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9188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Mindestwerte Isolationswiderstand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25604" name="Rectangle 84"/>
          <p:cNvSpPr>
            <a:spLocks noChangeArrowheads="1"/>
          </p:cNvSpPr>
          <p:nvPr/>
        </p:nvSpPr>
        <p:spPr bwMode="auto">
          <a:xfrm>
            <a:off x="0" y="7002920"/>
            <a:ext cx="199110" cy="40555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8560" tIns="48415" rIns="98560" bIns="48415" anchor="ctr">
            <a:spAutoFit/>
          </a:bodyPr>
          <a:lstStyle/>
          <a:p>
            <a:pPr eaLnBrk="1" hangingPunct="1">
              <a:lnSpc>
                <a:spcPct val="100000"/>
              </a:lnSpc>
            </a:pPr>
            <a:endParaRPr lang="de-DE" sz="2000" b="0" dirty="0"/>
          </a:p>
        </p:txBody>
      </p:sp>
      <p:graphicFrame>
        <p:nvGraphicFramePr>
          <p:cNvPr id="626799" name="Group 111"/>
          <p:cNvGraphicFramePr>
            <a:graphicFrameLocks noGrp="1"/>
          </p:cNvGraphicFramePr>
          <p:nvPr/>
        </p:nvGraphicFramePr>
        <p:xfrm>
          <a:off x="4237316" y="4589463"/>
          <a:ext cx="4732587" cy="119243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82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9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Betriebs-spannung</a:t>
                      </a:r>
                      <a:endParaRPr kumimoji="0" 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756" marR="98756" marT="50408" marB="5040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SELV/ PELV</a:t>
                      </a:r>
                      <a:endParaRPr kumimoji="0" 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756" marR="98756" marT="50408" marB="5040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500V</a:t>
                      </a:r>
                      <a:endParaRPr kumimoji="0" 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756" marR="98756" marT="50408" marB="5040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500V</a:t>
                      </a:r>
                      <a:endParaRPr kumimoji="0" 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756" marR="98756" marT="50408" marB="5040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4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spannung</a:t>
                      </a:r>
                      <a:endParaRPr kumimoji="0" 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756" marR="98756" marT="50408" marB="5040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V</a:t>
                      </a:r>
                      <a:endParaRPr kumimoji="0" 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756" marR="98756" marT="50408" marB="5040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500V</a:t>
                      </a:r>
                      <a:endParaRPr kumimoji="0" 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756" marR="98756" marT="50408" marB="5040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V</a:t>
                      </a:r>
                      <a:endParaRPr kumimoji="0" 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756" marR="98756" marT="50408" marB="50408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23" name="AutoShape 108"/>
          <p:cNvSpPr>
            <a:spLocks noChangeArrowheads="1"/>
          </p:cNvSpPr>
          <p:nvPr/>
        </p:nvSpPr>
        <p:spPr bwMode="auto">
          <a:xfrm>
            <a:off x="486921" y="5328380"/>
            <a:ext cx="3032969" cy="1666278"/>
          </a:xfrm>
          <a:prstGeom prst="wedgeRoundRectCallout">
            <a:avLst>
              <a:gd name="adj1" fmla="val 73741"/>
              <a:gd name="adj2" fmla="val -5210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9596" tIns="49798" rIns="99596" bIns="49798"/>
          <a:lstStyle/>
          <a:p>
            <a:pPr eaLnBrk="1" hangingPunct="1">
              <a:lnSpc>
                <a:spcPct val="100000"/>
              </a:lnSpc>
            </a:pPr>
            <a:r>
              <a:rPr 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Bei nicht abtrennbaren Überspannungsableitern darf die Messgleichspannung für den betrachteten Stromkreis auf 250 V herabgesetzt werden!</a:t>
            </a:r>
          </a:p>
        </p:txBody>
      </p:sp>
      <p:graphicFrame>
        <p:nvGraphicFramePr>
          <p:cNvPr id="627138" name="Tabelle 627137"/>
          <p:cNvGraphicFramePr>
            <a:graphicFrameLocks noGrp="1"/>
          </p:cNvGraphicFramePr>
          <p:nvPr/>
        </p:nvGraphicFramePr>
        <p:xfrm>
          <a:off x="712893" y="1939960"/>
          <a:ext cx="9534948" cy="2225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14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9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9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9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Neuanlagen (VDE 0100-600)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Wiederholungsprüfung (VDE 0105-100)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Ohne Verbraucher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 Verbraucher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Trocken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Feucht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Trocken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Feucht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TN/TT/FELV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SELV/PELV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M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 M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512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551" name="Rectangle 9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Messung der Schleifenimpedanz</a:t>
            </a:r>
          </a:p>
        </p:txBody>
      </p:sp>
      <p:sp>
        <p:nvSpPr>
          <p:cNvPr id="1008067" name="Foliennummernplatzhalter 100806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1008221" name="Line 605"/>
          <p:cNvSpPr>
            <a:spLocks noChangeShapeType="1"/>
          </p:cNvSpPr>
          <p:nvPr/>
        </p:nvSpPr>
        <p:spPr bwMode="auto">
          <a:xfrm flipH="1">
            <a:off x="2311915" y="5038662"/>
            <a:ext cx="4762" cy="2301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08222" name="Arc 606"/>
          <p:cNvSpPr>
            <a:spLocks/>
          </p:cNvSpPr>
          <p:nvPr/>
        </p:nvSpPr>
        <p:spPr bwMode="auto">
          <a:xfrm flipV="1">
            <a:off x="2142583" y="5241487"/>
            <a:ext cx="92075" cy="2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08223" name="Line 607"/>
          <p:cNvSpPr>
            <a:spLocks noChangeShapeType="1"/>
          </p:cNvSpPr>
          <p:nvPr/>
        </p:nvSpPr>
        <p:spPr bwMode="auto">
          <a:xfrm flipH="1">
            <a:off x="2216682" y="5078334"/>
            <a:ext cx="7937" cy="227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08224" name="Line 608"/>
          <p:cNvSpPr>
            <a:spLocks noChangeShapeType="1"/>
          </p:cNvSpPr>
          <p:nvPr/>
        </p:nvSpPr>
        <p:spPr bwMode="auto">
          <a:xfrm flipH="1">
            <a:off x="2172216" y="5035488"/>
            <a:ext cx="6350" cy="200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08225" name="Arc 609"/>
          <p:cNvSpPr>
            <a:spLocks/>
          </p:cNvSpPr>
          <p:nvPr/>
        </p:nvSpPr>
        <p:spPr bwMode="auto">
          <a:xfrm>
            <a:off x="2094942" y="5206563"/>
            <a:ext cx="26987" cy="142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08226" name="Arc 610"/>
          <p:cNvSpPr>
            <a:spLocks/>
          </p:cNvSpPr>
          <p:nvPr/>
        </p:nvSpPr>
        <p:spPr bwMode="auto">
          <a:xfrm>
            <a:off x="2120358" y="5222443"/>
            <a:ext cx="20637" cy="492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08227" name="Arc 611"/>
          <p:cNvSpPr>
            <a:spLocks/>
          </p:cNvSpPr>
          <p:nvPr/>
        </p:nvSpPr>
        <p:spPr bwMode="auto">
          <a:xfrm flipV="1">
            <a:off x="2310840" y="5235141"/>
            <a:ext cx="31750" cy="222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08228" name="Line 612"/>
          <p:cNvSpPr>
            <a:spLocks noChangeShapeType="1"/>
          </p:cNvSpPr>
          <p:nvPr/>
        </p:nvSpPr>
        <p:spPr bwMode="auto">
          <a:xfrm flipH="1">
            <a:off x="2342591" y="5109729"/>
            <a:ext cx="76200" cy="131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08229" name="Line 613"/>
          <p:cNvSpPr>
            <a:spLocks noChangeShapeType="1"/>
          </p:cNvSpPr>
          <p:nvPr/>
        </p:nvSpPr>
        <p:spPr bwMode="auto">
          <a:xfrm>
            <a:off x="2234642" y="5239903"/>
            <a:ext cx="80962" cy="20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08230" name="Line 614"/>
          <p:cNvSpPr>
            <a:spLocks noChangeShapeType="1"/>
          </p:cNvSpPr>
          <p:nvPr/>
        </p:nvSpPr>
        <p:spPr bwMode="auto">
          <a:xfrm>
            <a:off x="2443694" y="5098972"/>
            <a:ext cx="3175" cy="112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08375" name="Line 759"/>
          <p:cNvSpPr>
            <a:spLocks noChangeShapeType="1"/>
          </p:cNvSpPr>
          <p:nvPr/>
        </p:nvSpPr>
        <p:spPr bwMode="auto">
          <a:xfrm>
            <a:off x="1627702" y="5000546"/>
            <a:ext cx="546100" cy="211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008065" name="Gruppieren 1008064"/>
          <p:cNvGrpSpPr/>
          <p:nvPr/>
        </p:nvGrpSpPr>
        <p:grpSpPr>
          <a:xfrm>
            <a:off x="862527" y="1935084"/>
            <a:ext cx="5743576" cy="3230564"/>
            <a:chOff x="862527" y="1935084"/>
            <a:chExt cx="5743576" cy="3230564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1875331" y="3325864"/>
              <a:ext cx="4368017" cy="125462"/>
              <a:chOff x="4992" y="2693"/>
              <a:chExt cx="768" cy="0"/>
            </a:xfrm>
          </p:grpSpPr>
          <p:sp>
            <p:nvSpPr>
              <p:cNvPr id="478" name="Line 8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9" name="Line 9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" name="Group 453"/>
            <p:cNvGrpSpPr>
              <a:grpSpLocks/>
            </p:cNvGrpSpPr>
            <p:nvPr/>
          </p:nvGrpSpPr>
          <p:grpSpPr bwMode="auto">
            <a:xfrm rot="16200000">
              <a:off x="1830085" y="3161558"/>
              <a:ext cx="214313" cy="114300"/>
              <a:chOff x="4992" y="2693"/>
              <a:chExt cx="768" cy="0"/>
            </a:xfrm>
          </p:grpSpPr>
          <p:sp>
            <p:nvSpPr>
              <p:cNvPr id="481" name="Line 454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2" name="Line 455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457"/>
            <p:cNvGrpSpPr>
              <a:grpSpLocks/>
            </p:cNvGrpSpPr>
            <p:nvPr/>
          </p:nvGrpSpPr>
          <p:grpSpPr bwMode="auto">
            <a:xfrm>
              <a:off x="1040282" y="3105199"/>
              <a:ext cx="852509" cy="346125"/>
              <a:chOff x="4992" y="2693"/>
              <a:chExt cx="768" cy="0"/>
            </a:xfrm>
          </p:grpSpPr>
          <p:sp>
            <p:nvSpPr>
              <p:cNvPr id="484" name="Line 458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5" name="Line 459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462"/>
            <p:cNvGrpSpPr>
              <a:grpSpLocks/>
            </p:cNvGrpSpPr>
            <p:nvPr/>
          </p:nvGrpSpPr>
          <p:grpSpPr bwMode="auto">
            <a:xfrm rot="16200000">
              <a:off x="3800485" y="3840827"/>
              <a:ext cx="1116012" cy="123825"/>
              <a:chOff x="4992" y="2693"/>
              <a:chExt cx="768" cy="0"/>
            </a:xfrm>
          </p:grpSpPr>
          <p:sp>
            <p:nvSpPr>
              <p:cNvPr id="487" name="Line 463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8" name="Line 464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470"/>
            <p:cNvGrpSpPr>
              <a:grpSpLocks/>
            </p:cNvGrpSpPr>
            <p:nvPr/>
          </p:nvGrpSpPr>
          <p:grpSpPr bwMode="auto">
            <a:xfrm>
              <a:off x="1878528" y="3317797"/>
              <a:ext cx="4376738" cy="139700"/>
              <a:chOff x="1408840" y="2594607"/>
              <a:chExt cx="4054460" cy="126707"/>
            </a:xfrm>
          </p:grpSpPr>
          <p:sp>
            <p:nvSpPr>
              <p:cNvPr id="1008087" name="Line 471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088" name="Line 472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08089" name="Rectangle 473"/>
            <p:cNvSpPr>
              <a:spLocks noChangeArrowheads="1"/>
            </p:cNvSpPr>
            <p:nvPr/>
          </p:nvSpPr>
          <p:spPr bwMode="auto">
            <a:xfrm>
              <a:off x="6315591" y="2397064"/>
              <a:ext cx="290512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682" tIns="12682" rIns="12682" bIns="12682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de-DE" sz="1300" b="0" dirty="0">
                  <a:solidFill>
                    <a:srgbClr val="000000"/>
                  </a:solidFill>
                </a:rPr>
                <a:t>L2</a:t>
              </a:r>
            </a:p>
          </p:txBody>
        </p:sp>
        <p:sp>
          <p:nvSpPr>
            <p:cNvPr id="1008090" name="Rectangle 474"/>
            <p:cNvSpPr>
              <a:spLocks noChangeArrowheads="1"/>
            </p:cNvSpPr>
            <p:nvPr/>
          </p:nvSpPr>
          <p:spPr bwMode="auto">
            <a:xfrm>
              <a:off x="6315591" y="2724089"/>
              <a:ext cx="290512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682" tIns="12682" rIns="12682" bIns="12682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de-DE" sz="1300" b="0" dirty="0">
                  <a:solidFill>
                    <a:srgbClr val="000000"/>
                  </a:solidFill>
                </a:rPr>
                <a:t>L3</a:t>
              </a:r>
            </a:p>
          </p:txBody>
        </p:sp>
        <p:sp>
          <p:nvSpPr>
            <p:cNvPr id="1008091" name="Rectangle 475"/>
            <p:cNvSpPr>
              <a:spLocks noChangeArrowheads="1"/>
            </p:cNvSpPr>
            <p:nvPr/>
          </p:nvSpPr>
          <p:spPr bwMode="auto">
            <a:xfrm>
              <a:off x="6326702" y="2082721"/>
              <a:ext cx="254000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682" tIns="12682" rIns="12682" bIns="12682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de-DE" sz="1300" b="0" dirty="0">
                  <a:solidFill>
                    <a:srgbClr val="000000"/>
                  </a:solidFill>
                </a:rPr>
                <a:t>L1</a:t>
              </a:r>
              <a:endParaRPr lang="de-DE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008092" name="Rectangle 476"/>
            <p:cNvSpPr>
              <a:spLocks noChangeArrowheads="1"/>
            </p:cNvSpPr>
            <p:nvPr/>
          </p:nvSpPr>
          <p:spPr bwMode="auto">
            <a:xfrm>
              <a:off x="6326702" y="3205102"/>
              <a:ext cx="2540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682" tIns="12682" rIns="12682" bIns="12682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de-DE" sz="1300" b="0" dirty="0">
                  <a:solidFill>
                    <a:srgbClr val="000000"/>
                  </a:solidFill>
                </a:rPr>
                <a:t>PE</a:t>
              </a:r>
            </a:p>
          </p:txBody>
        </p:sp>
        <p:grpSp>
          <p:nvGrpSpPr>
            <p:cNvPr id="7" name="Group 477"/>
            <p:cNvGrpSpPr>
              <a:grpSpLocks/>
            </p:cNvGrpSpPr>
            <p:nvPr/>
          </p:nvGrpSpPr>
          <p:grpSpPr bwMode="auto">
            <a:xfrm>
              <a:off x="4402653" y="2158938"/>
              <a:ext cx="71438" cy="2347913"/>
              <a:chOff x="2541" y="1132"/>
              <a:chExt cx="45" cy="1479"/>
            </a:xfrm>
          </p:grpSpPr>
          <p:sp>
            <p:nvSpPr>
              <p:cNvPr id="1008094" name="Oval 478"/>
              <p:cNvSpPr>
                <a:spLocks noChangeArrowheads="1"/>
              </p:cNvSpPr>
              <p:nvPr/>
            </p:nvSpPr>
            <p:spPr bwMode="auto">
              <a:xfrm>
                <a:off x="2541" y="1132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095" name="Line 479"/>
              <p:cNvSpPr>
                <a:spLocks noChangeShapeType="1"/>
              </p:cNvSpPr>
              <p:nvPr/>
            </p:nvSpPr>
            <p:spPr bwMode="auto">
              <a:xfrm>
                <a:off x="2564" y="1152"/>
                <a:ext cx="0" cy="14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08096" name="Line 480"/>
            <p:cNvSpPr>
              <a:spLocks noChangeShapeType="1"/>
            </p:cNvSpPr>
            <p:nvPr/>
          </p:nvSpPr>
          <p:spPr bwMode="auto">
            <a:xfrm>
              <a:off x="4159765" y="3097151"/>
              <a:ext cx="0" cy="141128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ashDot"/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097" name="Oval 481"/>
            <p:cNvSpPr>
              <a:spLocks noChangeArrowheads="1"/>
            </p:cNvSpPr>
            <p:nvPr/>
          </p:nvSpPr>
          <p:spPr bwMode="auto">
            <a:xfrm>
              <a:off x="4064521" y="4479845"/>
              <a:ext cx="469900" cy="47148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098" name="Rectangle 482"/>
            <p:cNvSpPr>
              <a:spLocks noChangeArrowheads="1"/>
            </p:cNvSpPr>
            <p:nvPr/>
          </p:nvSpPr>
          <p:spPr bwMode="auto">
            <a:xfrm>
              <a:off x="4280427" y="4479863"/>
              <a:ext cx="36511" cy="7302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099" name="Rectangle 483"/>
            <p:cNvSpPr>
              <a:spLocks noChangeArrowheads="1"/>
            </p:cNvSpPr>
            <p:nvPr/>
          </p:nvSpPr>
          <p:spPr bwMode="auto">
            <a:xfrm>
              <a:off x="4280427" y="4878327"/>
              <a:ext cx="36511" cy="7302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00" name="Oval 484"/>
            <p:cNvSpPr>
              <a:spLocks noChangeArrowheads="1"/>
            </p:cNvSpPr>
            <p:nvPr/>
          </p:nvSpPr>
          <p:spPr bwMode="auto">
            <a:xfrm>
              <a:off x="4135953" y="4684651"/>
              <a:ext cx="71438" cy="73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01" name="Oval 485"/>
            <p:cNvSpPr>
              <a:spLocks noChangeArrowheads="1"/>
            </p:cNvSpPr>
            <p:nvPr/>
          </p:nvSpPr>
          <p:spPr bwMode="auto">
            <a:xfrm>
              <a:off x="4389958" y="4684651"/>
              <a:ext cx="73025" cy="73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02" name="Line 486"/>
            <p:cNvSpPr>
              <a:spLocks noChangeShapeType="1"/>
            </p:cNvSpPr>
            <p:nvPr/>
          </p:nvSpPr>
          <p:spPr bwMode="auto">
            <a:xfrm flipV="1">
              <a:off x="1734066" y="3770235"/>
              <a:ext cx="111125" cy="482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03" name="Line 487"/>
            <p:cNvSpPr>
              <a:spLocks noChangeShapeType="1"/>
            </p:cNvSpPr>
            <p:nvPr/>
          </p:nvSpPr>
          <p:spPr bwMode="auto">
            <a:xfrm>
              <a:off x="1873772" y="3748009"/>
              <a:ext cx="889000" cy="2476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04" name="Line 488"/>
            <p:cNvSpPr>
              <a:spLocks noChangeShapeType="1"/>
            </p:cNvSpPr>
            <p:nvPr/>
          </p:nvSpPr>
          <p:spPr bwMode="auto">
            <a:xfrm flipH="1">
              <a:off x="2680215" y="4059160"/>
              <a:ext cx="122237" cy="450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05" name="Line 489"/>
            <p:cNvSpPr>
              <a:spLocks noChangeShapeType="1"/>
            </p:cNvSpPr>
            <p:nvPr/>
          </p:nvSpPr>
          <p:spPr bwMode="auto">
            <a:xfrm>
              <a:off x="1745194" y="4209973"/>
              <a:ext cx="936624" cy="303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06" name="Freeform 490"/>
            <p:cNvSpPr>
              <a:spLocks/>
            </p:cNvSpPr>
            <p:nvPr/>
          </p:nvSpPr>
          <p:spPr bwMode="auto">
            <a:xfrm>
              <a:off x="2345253" y="3965501"/>
              <a:ext cx="407988" cy="279400"/>
            </a:xfrm>
            <a:custGeom>
              <a:avLst/>
              <a:gdLst/>
              <a:ahLst/>
              <a:cxnLst>
                <a:cxn ang="0">
                  <a:pos x="2512" y="0"/>
                </a:cxn>
                <a:cxn ang="0">
                  <a:pos x="19969" y="6878"/>
                </a:cxn>
                <a:cxn ang="0">
                  <a:pos x="17457" y="19955"/>
                </a:cxn>
                <a:cxn ang="0">
                  <a:pos x="0" y="12217"/>
                </a:cxn>
                <a:cxn ang="0">
                  <a:pos x="2512" y="0"/>
                </a:cxn>
              </a:cxnLst>
              <a:rect l="0" t="0" r="r" b="b"/>
              <a:pathLst>
                <a:path w="20000" h="20000">
                  <a:moveTo>
                    <a:pt x="2512" y="0"/>
                  </a:moveTo>
                  <a:lnTo>
                    <a:pt x="19969" y="6878"/>
                  </a:lnTo>
                  <a:lnTo>
                    <a:pt x="17457" y="19955"/>
                  </a:lnTo>
                  <a:lnTo>
                    <a:pt x="0" y="12217"/>
                  </a:lnTo>
                  <a:lnTo>
                    <a:pt x="2512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07" name="Arc 491"/>
            <p:cNvSpPr>
              <a:spLocks/>
            </p:cNvSpPr>
            <p:nvPr/>
          </p:nvSpPr>
          <p:spPr bwMode="auto">
            <a:xfrm>
              <a:off x="2762780" y="3994071"/>
              <a:ext cx="38101" cy="650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08" name="Arc 492"/>
            <p:cNvSpPr>
              <a:spLocks/>
            </p:cNvSpPr>
            <p:nvPr/>
          </p:nvSpPr>
          <p:spPr bwMode="auto">
            <a:xfrm>
              <a:off x="2791359" y="4014712"/>
              <a:ext cx="20637" cy="666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09" name="Line 493"/>
            <p:cNvSpPr>
              <a:spLocks noChangeShapeType="1"/>
            </p:cNvSpPr>
            <p:nvPr/>
          </p:nvSpPr>
          <p:spPr bwMode="auto">
            <a:xfrm flipH="1">
              <a:off x="2680217" y="4081401"/>
              <a:ext cx="131762" cy="4937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10" name="Line 494"/>
            <p:cNvSpPr>
              <a:spLocks noChangeShapeType="1"/>
            </p:cNvSpPr>
            <p:nvPr/>
          </p:nvSpPr>
          <p:spPr bwMode="auto">
            <a:xfrm>
              <a:off x="1764228" y="4284584"/>
              <a:ext cx="917575" cy="2905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11" name="Arc 495"/>
            <p:cNvSpPr>
              <a:spLocks/>
            </p:cNvSpPr>
            <p:nvPr/>
          </p:nvSpPr>
          <p:spPr bwMode="auto">
            <a:xfrm>
              <a:off x="2688153" y="4568747"/>
              <a:ext cx="23813" cy="127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12" name="Line 496"/>
            <p:cNvSpPr>
              <a:spLocks noChangeShapeType="1"/>
            </p:cNvSpPr>
            <p:nvPr/>
          </p:nvSpPr>
          <p:spPr bwMode="auto">
            <a:xfrm>
              <a:off x="2710394" y="4584623"/>
              <a:ext cx="42862" cy="1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13" name="Arc 497"/>
            <p:cNvSpPr>
              <a:spLocks/>
            </p:cNvSpPr>
            <p:nvPr/>
          </p:nvSpPr>
          <p:spPr bwMode="auto">
            <a:xfrm>
              <a:off x="2753245" y="4597321"/>
              <a:ext cx="9525" cy="190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14" name="Line 498"/>
            <p:cNvSpPr>
              <a:spLocks noChangeShapeType="1"/>
            </p:cNvSpPr>
            <p:nvPr/>
          </p:nvSpPr>
          <p:spPr bwMode="auto">
            <a:xfrm flipH="1">
              <a:off x="2689743" y="4616377"/>
              <a:ext cx="73025" cy="66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15" name="Line 499"/>
            <p:cNvSpPr>
              <a:spLocks noChangeShapeType="1"/>
            </p:cNvSpPr>
            <p:nvPr/>
          </p:nvSpPr>
          <p:spPr bwMode="auto">
            <a:xfrm>
              <a:off x="2762765" y="4627487"/>
              <a:ext cx="0" cy="33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16" name="Arc 500"/>
            <p:cNvSpPr>
              <a:spLocks/>
            </p:cNvSpPr>
            <p:nvPr/>
          </p:nvSpPr>
          <p:spPr bwMode="auto">
            <a:xfrm flipV="1">
              <a:off x="2753245" y="4660825"/>
              <a:ext cx="9525" cy="222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17" name="Line 501"/>
            <p:cNvSpPr>
              <a:spLocks noChangeShapeType="1"/>
            </p:cNvSpPr>
            <p:nvPr/>
          </p:nvSpPr>
          <p:spPr bwMode="auto">
            <a:xfrm flipH="1">
              <a:off x="2700853" y="4683064"/>
              <a:ext cx="52388" cy="53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18" name="Line 502"/>
            <p:cNvSpPr>
              <a:spLocks noChangeShapeType="1"/>
            </p:cNvSpPr>
            <p:nvPr/>
          </p:nvSpPr>
          <p:spPr bwMode="auto">
            <a:xfrm>
              <a:off x="2669102" y="4670346"/>
              <a:ext cx="31750" cy="1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19" name="Line 503"/>
            <p:cNvSpPr>
              <a:spLocks noChangeShapeType="1"/>
            </p:cNvSpPr>
            <p:nvPr/>
          </p:nvSpPr>
          <p:spPr bwMode="auto">
            <a:xfrm>
              <a:off x="2700852" y="4683064"/>
              <a:ext cx="0" cy="53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20" name="Line 504"/>
            <p:cNvSpPr>
              <a:spLocks noChangeShapeType="1"/>
            </p:cNvSpPr>
            <p:nvPr/>
          </p:nvSpPr>
          <p:spPr bwMode="auto">
            <a:xfrm flipH="1">
              <a:off x="2559565" y="4670346"/>
              <a:ext cx="112712" cy="2174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21" name="Line 505"/>
            <p:cNvSpPr>
              <a:spLocks noChangeShapeType="1"/>
            </p:cNvSpPr>
            <p:nvPr/>
          </p:nvSpPr>
          <p:spPr bwMode="auto">
            <a:xfrm flipH="1">
              <a:off x="2611953" y="4735452"/>
              <a:ext cx="88900" cy="1730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22" name="Line 506"/>
            <p:cNvSpPr>
              <a:spLocks noChangeShapeType="1"/>
            </p:cNvSpPr>
            <p:nvPr/>
          </p:nvSpPr>
          <p:spPr bwMode="auto">
            <a:xfrm>
              <a:off x="2700852" y="4746546"/>
              <a:ext cx="0" cy="44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23" name="Line 507"/>
            <p:cNvSpPr>
              <a:spLocks noChangeShapeType="1"/>
            </p:cNvSpPr>
            <p:nvPr/>
          </p:nvSpPr>
          <p:spPr bwMode="auto">
            <a:xfrm flipH="1">
              <a:off x="2629433" y="4789410"/>
              <a:ext cx="71437" cy="141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24" name="Line 508"/>
            <p:cNvSpPr>
              <a:spLocks noChangeShapeType="1"/>
            </p:cNvSpPr>
            <p:nvPr/>
          </p:nvSpPr>
          <p:spPr bwMode="auto">
            <a:xfrm>
              <a:off x="2700852" y="4649710"/>
              <a:ext cx="0" cy="20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25" name="Line 509"/>
            <p:cNvSpPr>
              <a:spLocks noChangeShapeType="1"/>
            </p:cNvSpPr>
            <p:nvPr/>
          </p:nvSpPr>
          <p:spPr bwMode="auto">
            <a:xfrm flipH="1">
              <a:off x="2500830" y="4887834"/>
              <a:ext cx="58738" cy="214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26" name="Line 510"/>
            <p:cNvSpPr>
              <a:spLocks noChangeShapeType="1"/>
            </p:cNvSpPr>
            <p:nvPr/>
          </p:nvSpPr>
          <p:spPr bwMode="auto">
            <a:xfrm flipH="1">
              <a:off x="2559565" y="4906884"/>
              <a:ext cx="52388" cy="195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27" name="Arc 511"/>
            <p:cNvSpPr>
              <a:spLocks/>
            </p:cNvSpPr>
            <p:nvPr/>
          </p:nvSpPr>
          <p:spPr bwMode="auto">
            <a:xfrm flipH="1">
              <a:off x="2588140" y="4994197"/>
              <a:ext cx="23812" cy="127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28" name="Arc 512"/>
            <p:cNvSpPr>
              <a:spLocks/>
            </p:cNvSpPr>
            <p:nvPr/>
          </p:nvSpPr>
          <p:spPr bwMode="auto">
            <a:xfrm flipH="1">
              <a:off x="2569090" y="5014835"/>
              <a:ext cx="42862" cy="857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29" name="Arc 513"/>
            <p:cNvSpPr>
              <a:spLocks/>
            </p:cNvSpPr>
            <p:nvPr/>
          </p:nvSpPr>
          <p:spPr bwMode="auto">
            <a:xfrm flipH="1" flipV="1">
              <a:off x="2569090" y="5110087"/>
              <a:ext cx="0" cy="3333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30" name="Line 514"/>
            <p:cNvSpPr>
              <a:spLocks noChangeShapeType="1"/>
            </p:cNvSpPr>
            <p:nvPr/>
          </p:nvSpPr>
          <p:spPr bwMode="auto">
            <a:xfrm flipH="1">
              <a:off x="2599252" y="4927524"/>
              <a:ext cx="31750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31" name="Arc 515"/>
            <p:cNvSpPr>
              <a:spLocks/>
            </p:cNvSpPr>
            <p:nvPr/>
          </p:nvSpPr>
          <p:spPr bwMode="auto">
            <a:xfrm flipV="1">
              <a:off x="2548454" y="5068811"/>
              <a:ext cx="50799" cy="9683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32" name="Line 516"/>
            <p:cNvSpPr>
              <a:spLocks noChangeShapeType="1"/>
            </p:cNvSpPr>
            <p:nvPr/>
          </p:nvSpPr>
          <p:spPr bwMode="auto">
            <a:xfrm>
              <a:off x="2431492" y="5128777"/>
              <a:ext cx="41276" cy="11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33" name="Arc 517"/>
            <p:cNvSpPr>
              <a:spLocks/>
            </p:cNvSpPr>
            <p:nvPr/>
          </p:nvSpPr>
          <p:spPr bwMode="auto">
            <a:xfrm flipH="1" flipV="1">
              <a:off x="2500844" y="5102164"/>
              <a:ext cx="7937" cy="5238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34" name="Arc 518"/>
            <p:cNvSpPr>
              <a:spLocks/>
            </p:cNvSpPr>
            <p:nvPr/>
          </p:nvSpPr>
          <p:spPr bwMode="auto">
            <a:xfrm flipH="1" flipV="1">
              <a:off x="2559565" y="5102146"/>
              <a:ext cx="0" cy="635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35" name="Line 519"/>
            <p:cNvSpPr>
              <a:spLocks noChangeShapeType="1"/>
            </p:cNvSpPr>
            <p:nvPr/>
          </p:nvSpPr>
          <p:spPr bwMode="auto">
            <a:xfrm>
              <a:off x="2559565" y="4887835"/>
              <a:ext cx="52388" cy="20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36" name="Line 520"/>
            <p:cNvSpPr>
              <a:spLocks noChangeShapeType="1"/>
            </p:cNvSpPr>
            <p:nvPr/>
          </p:nvSpPr>
          <p:spPr bwMode="auto">
            <a:xfrm>
              <a:off x="2611952" y="4906884"/>
              <a:ext cx="19050" cy="1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37" name="Arc 521"/>
            <p:cNvSpPr>
              <a:spLocks/>
            </p:cNvSpPr>
            <p:nvPr/>
          </p:nvSpPr>
          <p:spPr bwMode="auto">
            <a:xfrm>
              <a:off x="1727732" y="4257596"/>
              <a:ext cx="34925" cy="269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38" name="Line 522"/>
            <p:cNvSpPr>
              <a:spLocks noChangeShapeType="1"/>
            </p:cNvSpPr>
            <p:nvPr/>
          </p:nvSpPr>
          <p:spPr bwMode="auto">
            <a:xfrm flipV="1">
              <a:off x="1753120" y="3770235"/>
              <a:ext cx="101600" cy="441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39" name="Arc 523"/>
            <p:cNvSpPr>
              <a:spLocks/>
            </p:cNvSpPr>
            <p:nvPr/>
          </p:nvSpPr>
          <p:spPr bwMode="auto">
            <a:xfrm flipH="1">
              <a:off x="1843604" y="3748009"/>
              <a:ext cx="30163" cy="222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40" name="Arc 524"/>
            <p:cNvSpPr>
              <a:spLocks/>
            </p:cNvSpPr>
            <p:nvPr/>
          </p:nvSpPr>
          <p:spPr bwMode="auto">
            <a:xfrm flipH="1">
              <a:off x="1854718" y="3760714"/>
              <a:ext cx="19050" cy="2063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41" name="Arc 525"/>
            <p:cNvSpPr>
              <a:spLocks/>
            </p:cNvSpPr>
            <p:nvPr/>
          </p:nvSpPr>
          <p:spPr bwMode="auto">
            <a:xfrm flipH="1">
              <a:off x="1722953" y="4284584"/>
              <a:ext cx="30163" cy="444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42" name="Arc 526"/>
            <p:cNvSpPr>
              <a:spLocks/>
            </p:cNvSpPr>
            <p:nvPr/>
          </p:nvSpPr>
          <p:spPr bwMode="auto">
            <a:xfrm flipH="1">
              <a:off x="1975368" y="4359196"/>
              <a:ext cx="30162" cy="444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43" name="Arc 527"/>
            <p:cNvSpPr>
              <a:spLocks/>
            </p:cNvSpPr>
            <p:nvPr/>
          </p:nvSpPr>
          <p:spPr bwMode="auto">
            <a:xfrm flipH="1">
              <a:off x="2356365" y="4487784"/>
              <a:ext cx="31750" cy="444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44" name="Line 528"/>
            <p:cNvSpPr>
              <a:spLocks noChangeShapeType="1"/>
            </p:cNvSpPr>
            <p:nvPr/>
          </p:nvSpPr>
          <p:spPr bwMode="auto">
            <a:xfrm>
              <a:off x="1722952" y="4327464"/>
              <a:ext cx="908050" cy="301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45" name="Arc 529"/>
            <p:cNvSpPr>
              <a:spLocks/>
            </p:cNvSpPr>
            <p:nvPr/>
          </p:nvSpPr>
          <p:spPr bwMode="auto">
            <a:xfrm>
              <a:off x="2631003" y="4560809"/>
              <a:ext cx="39687" cy="8890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46" name="Line 530"/>
            <p:cNvSpPr>
              <a:spLocks noChangeShapeType="1"/>
            </p:cNvSpPr>
            <p:nvPr/>
          </p:nvSpPr>
          <p:spPr bwMode="auto">
            <a:xfrm>
              <a:off x="2669108" y="4649709"/>
              <a:ext cx="1588" cy="22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47" name="Arc 531"/>
            <p:cNvSpPr>
              <a:spLocks/>
            </p:cNvSpPr>
            <p:nvPr/>
          </p:nvSpPr>
          <p:spPr bwMode="auto">
            <a:xfrm flipH="1" flipV="1">
              <a:off x="2611971" y="4552873"/>
              <a:ext cx="17463" cy="76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48" name="Line 532"/>
            <p:cNvSpPr>
              <a:spLocks noChangeShapeType="1"/>
            </p:cNvSpPr>
            <p:nvPr/>
          </p:nvSpPr>
          <p:spPr bwMode="auto">
            <a:xfrm>
              <a:off x="2629415" y="4627484"/>
              <a:ext cx="31750" cy="555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49" name="Line 533"/>
            <p:cNvSpPr>
              <a:spLocks noChangeShapeType="1"/>
            </p:cNvSpPr>
            <p:nvPr/>
          </p:nvSpPr>
          <p:spPr bwMode="auto">
            <a:xfrm flipH="1" flipV="1">
              <a:off x="1692790" y="4392551"/>
              <a:ext cx="950912" cy="3190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50" name="Arc 534"/>
            <p:cNvSpPr>
              <a:spLocks/>
            </p:cNvSpPr>
            <p:nvPr/>
          </p:nvSpPr>
          <p:spPr bwMode="auto">
            <a:xfrm flipH="1">
              <a:off x="1684868" y="4327464"/>
              <a:ext cx="38101" cy="111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51" name="Line 535"/>
            <p:cNvSpPr>
              <a:spLocks noChangeShapeType="1"/>
            </p:cNvSpPr>
            <p:nvPr/>
          </p:nvSpPr>
          <p:spPr bwMode="auto">
            <a:xfrm>
              <a:off x="1661042" y="4341752"/>
              <a:ext cx="33337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52" name="Line 536"/>
            <p:cNvSpPr>
              <a:spLocks noChangeShapeType="1"/>
            </p:cNvSpPr>
            <p:nvPr/>
          </p:nvSpPr>
          <p:spPr bwMode="auto">
            <a:xfrm flipH="1">
              <a:off x="1630878" y="4341734"/>
              <a:ext cx="30163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53" name="Line 537"/>
            <p:cNvSpPr>
              <a:spLocks noChangeShapeType="1"/>
            </p:cNvSpPr>
            <p:nvPr/>
          </p:nvSpPr>
          <p:spPr bwMode="auto">
            <a:xfrm flipH="1">
              <a:off x="1500720" y="4359199"/>
              <a:ext cx="131762" cy="150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54" name="Line 538"/>
            <p:cNvSpPr>
              <a:spLocks noChangeShapeType="1"/>
            </p:cNvSpPr>
            <p:nvPr/>
          </p:nvSpPr>
          <p:spPr bwMode="auto">
            <a:xfrm flipH="1">
              <a:off x="1540390" y="4348089"/>
              <a:ext cx="152400" cy="1841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55" name="Line 539"/>
            <p:cNvSpPr>
              <a:spLocks noChangeShapeType="1"/>
            </p:cNvSpPr>
            <p:nvPr/>
          </p:nvSpPr>
          <p:spPr bwMode="auto">
            <a:xfrm>
              <a:off x="1500702" y="4521123"/>
              <a:ext cx="41276" cy="1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56" name="Line 540"/>
            <p:cNvSpPr>
              <a:spLocks noChangeShapeType="1"/>
            </p:cNvSpPr>
            <p:nvPr/>
          </p:nvSpPr>
          <p:spPr bwMode="auto">
            <a:xfrm flipH="1">
              <a:off x="1461015" y="4392534"/>
              <a:ext cx="231775" cy="2905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57" name="Line 541"/>
            <p:cNvSpPr>
              <a:spLocks noChangeShapeType="1"/>
            </p:cNvSpPr>
            <p:nvPr/>
          </p:nvSpPr>
          <p:spPr bwMode="auto">
            <a:xfrm flipH="1">
              <a:off x="1440395" y="4510010"/>
              <a:ext cx="60325" cy="1841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58" name="Arc 542"/>
            <p:cNvSpPr>
              <a:spLocks/>
            </p:cNvSpPr>
            <p:nvPr/>
          </p:nvSpPr>
          <p:spPr bwMode="auto">
            <a:xfrm flipH="1" flipV="1">
              <a:off x="1440384" y="4692589"/>
              <a:ext cx="12700" cy="730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59" name="Arc 543"/>
            <p:cNvSpPr>
              <a:spLocks/>
            </p:cNvSpPr>
            <p:nvPr/>
          </p:nvSpPr>
          <p:spPr bwMode="auto">
            <a:xfrm flipH="1" flipV="1">
              <a:off x="1449907" y="4703684"/>
              <a:ext cx="19050" cy="3333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60" name="Line 544"/>
            <p:cNvSpPr>
              <a:spLocks noChangeShapeType="1"/>
            </p:cNvSpPr>
            <p:nvPr/>
          </p:nvSpPr>
          <p:spPr bwMode="auto">
            <a:xfrm flipH="1">
              <a:off x="1449919" y="4683047"/>
              <a:ext cx="11113" cy="20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61" name="Line 545"/>
            <p:cNvSpPr>
              <a:spLocks noChangeShapeType="1"/>
            </p:cNvSpPr>
            <p:nvPr/>
          </p:nvSpPr>
          <p:spPr bwMode="auto">
            <a:xfrm>
              <a:off x="1468953" y="4735435"/>
              <a:ext cx="41276" cy="22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62" name="Arc 546"/>
            <p:cNvSpPr>
              <a:spLocks/>
            </p:cNvSpPr>
            <p:nvPr/>
          </p:nvSpPr>
          <p:spPr bwMode="auto">
            <a:xfrm flipH="1" flipV="1">
              <a:off x="1454680" y="4765601"/>
              <a:ext cx="38101" cy="222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63" name="Oval 547"/>
            <p:cNvSpPr>
              <a:spLocks noChangeArrowheads="1"/>
            </p:cNvSpPr>
            <p:nvPr/>
          </p:nvSpPr>
          <p:spPr bwMode="auto">
            <a:xfrm>
              <a:off x="1691203" y="4424288"/>
              <a:ext cx="39687" cy="222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64" name="Line 548"/>
            <p:cNvSpPr>
              <a:spLocks noChangeShapeType="1"/>
            </p:cNvSpPr>
            <p:nvPr/>
          </p:nvSpPr>
          <p:spPr bwMode="auto">
            <a:xfrm>
              <a:off x="1692790" y="4435396"/>
              <a:ext cx="41276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65" name="Line 549"/>
            <p:cNvSpPr>
              <a:spLocks noChangeShapeType="1"/>
            </p:cNvSpPr>
            <p:nvPr/>
          </p:nvSpPr>
          <p:spPr bwMode="auto">
            <a:xfrm>
              <a:off x="1703905" y="4451271"/>
              <a:ext cx="179388" cy="587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66" name="Line 550"/>
            <p:cNvSpPr>
              <a:spLocks noChangeShapeType="1"/>
            </p:cNvSpPr>
            <p:nvPr/>
          </p:nvSpPr>
          <p:spPr bwMode="auto">
            <a:xfrm flipH="1">
              <a:off x="1811852" y="4510013"/>
              <a:ext cx="73025" cy="141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67" name="Line 551"/>
            <p:cNvSpPr>
              <a:spLocks noChangeShapeType="1"/>
            </p:cNvSpPr>
            <p:nvPr/>
          </p:nvSpPr>
          <p:spPr bwMode="auto">
            <a:xfrm flipH="1">
              <a:off x="1630877" y="4451271"/>
              <a:ext cx="73025" cy="1349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68" name="Arc 552"/>
            <p:cNvSpPr>
              <a:spLocks/>
            </p:cNvSpPr>
            <p:nvPr/>
          </p:nvSpPr>
          <p:spPr bwMode="auto">
            <a:xfrm flipH="1">
              <a:off x="1619771" y="4584625"/>
              <a:ext cx="12700" cy="333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69" name="Arc 553"/>
            <p:cNvSpPr>
              <a:spLocks/>
            </p:cNvSpPr>
            <p:nvPr/>
          </p:nvSpPr>
          <p:spPr bwMode="auto">
            <a:xfrm flipH="1">
              <a:off x="1803933" y="4649711"/>
              <a:ext cx="7937" cy="3333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70" name="Line 554"/>
            <p:cNvSpPr>
              <a:spLocks noChangeShapeType="1"/>
            </p:cNvSpPr>
            <p:nvPr/>
          </p:nvSpPr>
          <p:spPr bwMode="auto">
            <a:xfrm>
              <a:off x="1619782" y="4622723"/>
              <a:ext cx="180975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71" name="Line 555"/>
            <p:cNvSpPr>
              <a:spLocks noChangeShapeType="1"/>
            </p:cNvSpPr>
            <p:nvPr/>
          </p:nvSpPr>
          <p:spPr bwMode="auto">
            <a:xfrm>
              <a:off x="1595969" y="4656076"/>
              <a:ext cx="188913" cy="650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72" name="Line 556"/>
            <p:cNvSpPr>
              <a:spLocks noChangeShapeType="1"/>
            </p:cNvSpPr>
            <p:nvPr/>
          </p:nvSpPr>
          <p:spPr bwMode="auto">
            <a:xfrm flipV="1">
              <a:off x="1592778" y="4625899"/>
              <a:ext cx="23813" cy="31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73" name="Line 557"/>
            <p:cNvSpPr>
              <a:spLocks noChangeShapeType="1"/>
            </p:cNvSpPr>
            <p:nvPr/>
          </p:nvSpPr>
          <p:spPr bwMode="auto">
            <a:xfrm flipV="1">
              <a:off x="1783277" y="4686239"/>
              <a:ext cx="19050" cy="34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74" name="Oval 558"/>
            <p:cNvSpPr>
              <a:spLocks noChangeArrowheads="1"/>
            </p:cNvSpPr>
            <p:nvPr/>
          </p:nvSpPr>
          <p:spPr bwMode="auto">
            <a:xfrm>
              <a:off x="1629290" y="4651296"/>
              <a:ext cx="12700" cy="793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75" name="Oval 559"/>
            <p:cNvSpPr>
              <a:spLocks noChangeArrowheads="1"/>
            </p:cNvSpPr>
            <p:nvPr/>
          </p:nvSpPr>
          <p:spPr bwMode="auto">
            <a:xfrm>
              <a:off x="1753115" y="4690984"/>
              <a:ext cx="11112" cy="1111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76" name="Line 560"/>
            <p:cNvSpPr>
              <a:spLocks noChangeShapeType="1"/>
            </p:cNvSpPr>
            <p:nvPr/>
          </p:nvSpPr>
          <p:spPr bwMode="auto">
            <a:xfrm flipH="1">
              <a:off x="1522927" y="4422702"/>
              <a:ext cx="158750" cy="203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77" name="Line 561"/>
            <p:cNvSpPr>
              <a:spLocks noChangeShapeType="1"/>
            </p:cNvSpPr>
            <p:nvPr/>
          </p:nvSpPr>
          <p:spPr bwMode="auto">
            <a:xfrm flipH="1">
              <a:off x="1821378" y="4524301"/>
              <a:ext cx="157163" cy="2143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78" name="Line 562"/>
            <p:cNvSpPr>
              <a:spLocks noChangeShapeType="1"/>
            </p:cNvSpPr>
            <p:nvPr/>
          </p:nvSpPr>
          <p:spPr bwMode="auto">
            <a:xfrm>
              <a:off x="1716619" y="4417934"/>
              <a:ext cx="252413" cy="85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79" name="Arc 563"/>
            <p:cNvSpPr>
              <a:spLocks/>
            </p:cNvSpPr>
            <p:nvPr/>
          </p:nvSpPr>
          <p:spPr bwMode="auto">
            <a:xfrm flipH="1" flipV="1">
              <a:off x="1516594" y="4638600"/>
              <a:ext cx="17463" cy="2063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80" name="Arc 564"/>
            <p:cNvSpPr>
              <a:spLocks/>
            </p:cNvSpPr>
            <p:nvPr/>
          </p:nvSpPr>
          <p:spPr bwMode="auto">
            <a:xfrm flipV="1">
              <a:off x="1797567" y="4738609"/>
              <a:ext cx="23812" cy="127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81" name="Line 565"/>
            <p:cNvSpPr>
              <a:spLocks noChangeShapeType="1"/>
            </p:cNvSpPr>
            <p:nvPr/>
          </p:nvSpPr>
          <p:spPr bwMode="auto">
            <a:xfrm>
              <a:off x="1534041" y="4659252"/>
              <a:ext cx="260350" cy="92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82" name="Arc 566"/>
            <p:cNvSpPr>
              <a:spLocks/>
            </p:cNvSpPr>
            <p:nvPr/>
          </p:nvSpPr>
          <p:spPr bwMode="auto">
            <a:xfrm flipH="1">
              <a:off x="1515007" y="4625896"/>
              <a:ext cx="7937" cy="1587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83" name="Arc 567"/>
            <p:cNvSpPr>
              <a:spLocks/>
            </p:cNvSpPr>
            <p:nvPr/>
          </p:nvSpPr>
          <p:spPr bwMode="auto">
            <a:xfrm flipH="1">
              <a:off x="1684858" y="4413189"/>
              <a:ext cx="15875" cy="95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84" name="Arc 568"/>
            <p:cNvSpPr>
              <a:spLocks/>
            </p:cNvSpPr>
            <p:nvPr/>
          </p:nvSpPr>
          <p:spPr bwMode="auto">
            <a:xfrm>
              <a:off x="1697552" y="4413171"/>
              <a:ext cx="19050" cy="15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85" name="Arc 569"/>
            <p:cNvSpPr>
              <a:spLocks/>
            </p:cNvSpPr>
            <p:nvPr/>
          </p:nvSpPr>
          <p:spPr bwMode="auto">
            <a:xfrm>
              <a:off x="1967444" y="4503659"/>
              <a:ext cx="11113" cy="174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86" name="Arc 570"/>
            <p:cNvSpPr>
              <a:spLocks/>
            </p:cNvSpPr>
            <p:nvPr/>
          </p:nvSpPr>
          <p:spPr bwMode="auto">
            <a:xfrm flipH="1">
              <a:off x="1494353" y="4665602"/>
              <a:ext cx="26988" cy="793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87" name="Arc 571"/>
            <p:cNvSpPr>
              <a:spLocks/>
            </p:cNvSpPr>
            <p:nvPr/>
          </p:nvSpPr>
          <p:spPr bwMode="auto">
            <a:xfrm>
              <a:off x="1778517" y="4759246"/>
              <a:ext cx="19050" cy="190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88" name="Arc 572"/>
            <p:cNvSpPr>
              <a:spLocks/>
            </p:cNvSpPr>
            <p:nvPr/>
          </p:nvSpPr>
          <p:spPr bwMode="auto">
            <a:xfrm flipV="1">
              <a:off x="1751530" y="4808476"/>
              <a:ext cx="26988" cy="793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89" name="Arc 573"/>
            <p:cNvSpPr>
              <a:spLocks/>
            </p:cNvSpPr>
            <p:nvPr/>
          </p:nvSpPr>
          <p:spPr bwMode="auto">
            <a:xfrm flipH="1" flipV="1">
              <a:off x="1468958" y="4697334"/>
              <a:ext cx="12700" cy="174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90" name="Line 574"/>
            <p:cNvSpPr>
              <a:spLocks noChangeShapeType="1"/>
            </p:cNvSpPr>
            <p:nvPr/>
          </p:nvSpPr>
          <p:spPr bwMode="auto">
            <a:xfrm>
              <a:off x="1481668" y="4717989"/>
              <a:ext cx="269875" cy="98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91" name="Line 575"/>
            <p:cNvSpPr>
              <a:spLocks noChangeShapeType="1"/>
            </p:cNvSpPr>
            <p:nvPr/>
          </p:nvSpPr>
          <p:spPr bwMode="auto">
            <a:xfrm>
              <a:off x="1526118" y="4665601"/>
              <a:ext cx="252413" cy="92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92" name="Line 576"/>
            <p:cNvSpPr>
              <a:spLocks noChangeShapeType="1"/>
            </p:cNvSpPr>
            <p:nvPr/>
          </p:nvSpPr>
          <p:spPr bwMode="auto">
            <a:xfrm flipH="1">
              <a:off x="1468952" y="4675114"/>
              <a:ext cx="19050" cy="22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93" name="Line 577"/>
            <p:cNvSpPr>
              <a:spLocks noChangeShapeType="1"/>
            </p:cNvSpPr>
            <p:nvPr/>
          </p:nvSpPr>
          <p:spPr bwMode="auto">
            <a:xfrm flipV="1">
              <a:off x="1780119" y="4778297"/>
              <a:ext cx="17463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94" name="Arc 578"/>
            <p:cNvSpPr>
              <a:spLocks/>
            </p:cNvSpPr>
            <p:nvPr/>
          </p:nvSpPr>
          <p:spPr bwMode="auto">
            <a:xfrm flipH="1">
              <a:off x="1988080" y="4529062"/>
              <a:ext cx="38101" cy="1111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95" name="Arc 579"/>
            <p:cNvSpPr>
              <a:spLocks/>
            </p:cNvSpPr>
            <p:nvPr/>
          </p:nvSpPr>
          <p:spPr bwMode="auto">
            <a:xfrm>
              <a:off x="2029343" y="4529062"/>
              <a:ext cx="26987" cy="31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96" name="Line 580"/>
            <p:cNvSpPr>
              <a:spLocks noChangeShapeType="1"/>
            </p:cNvSpPr>
            <p:nvPr/>
          </p:nvSpPr>
          <p:spPr bwMode="auto">
            <a:xfrm flipH="1">
              <a:off x="1807107" y="4540171"/>
              <a:ext cx="180975" cy="250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97" name="Arc 581"/>
            <p:cNvSpPr>
              <a:spLocks/>
            </p:cNvSpPr>
            <p:nvPr/>
          </p:nvSpPr>
          <p:spPr bwMode="auto">
            <a:xfrm flipH="1" flipV="1">
              <a:off x="1792803" y="4813222"/>
              <a:ext cx="4763" cy="2063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98" name="Line 582"/>
            <p:cNvSpPr>
              <a:spLocks noChangeShapeType="1"/>
            </p:cNvSpPr>
            <p:nvPr/>
          </p:nvSpPr>
          <p:spPr bwMode="auto">
            <a:xfrm flipH="1">
              <a:off x="1794391" y="4792584"/>
              <a:ext cx="15875" cy="17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199" name="Line 583"/>
            <p:cNvSpPr>
              <a:spLocks noChangeShapeType="1"/>
            </p:cNvSpPr>
            <p:nvPr/>
          </p:nvSpPr>
          <p:spPr bwMode="auto">
            <a:xfrm>
              <a:off x="2053170" y="4532252"/>
              <a:ext cx="517525" cy="174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00" name="Arc 584"/>
            <p:cNvSpPr>
              <a:spLocks/>
            </p:cNvSpPr>
            <p:nvPr/>
          </p:nvSpPr>
          <p:spPr bwMode="auto">
            <a:xfrm>
              <a:off x="2548453" y="4697333"/>
              <a:ext cx="39687" cy="365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01" name="Arc 585"/>
            <p:cNvSpPr>
              <a:spLocks/>
            </p:cNvSpPr>
            <p:nvPr/>
          </p:nvSpPr>
          <p:spPr bwMode="auto">
            <a:xfrm flipV="1">
              <a:off x="2588157" y="4733864"/>
              <a:ext cx="3175" cy="1746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02" name="Line 586"/>
            <p:cNvSpPr>
              <a:spLocks noChangeShapeType="1"/>
            </p:cNvSpPr>
            <p:nvPr/>
          </p:nvSpPr>
          <p:spPr bwMode="auto">
            <a:xfrm flipH="1">
              <a:off x="2442107" y="4751312"/>
              <a:ext cx="149225" cy="268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03" name="Arc 587"/>
            <p:cNvSpPr>
              <a:spLocks/>
            </p:cNvSpPr>
            <p:nvPr/>
          </p:nvSpPr>
          <p:spPr bwMode="auto">
            <a:xfrm flipV="1">
              <a:off x="2399227" y="5019598"/>
              <a:ext cx="41276" cy="222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04" name="Line 588"/>
            <p:cNvSpPr>
              <a:spLocks noChangeShapeType="1"/>
            </p:cNvSpPr>
            <p:nvPr/>
          </p:nvSpPr>
          <p:spPr bwMode="auto">
            <a:xfrm flipH="1" flipV="1">
              <a:off x="1797582" y="4833864"/>
              <a:ext cx="574676" cy="2047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05" name="Arc 589"/>
            <p:cNvSpPr>
              <a:spLocks/>
            </p:cNvSpPr>
            <p:nvPr/>
          </p:nvSpPr>
          <p:spPr bwMode="auto">
            <a:xfrm flipH="1" flipV="1">
              <a:off x="2377004" y="5038649"/>
              <a:ext cx="19050" cy="31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06" name="Line 590"/>
            <p:cNvSpPr>
              <a:spLocks noChangeShapeType="1"/>
            </p:cNvSpPr>
            <p:nvPr/>
          </p:nvSpPr>
          <p:spPr bwMode="auto">
            <a:xfrm>
              <a:off x="1621353" y="4790996"/>
              <a:ext cx="584199" cy="212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07" name="Line 591"/>
            <p:cNvSpPr>
              <a:spLocks noChangeShapeType="1"/>
            </p:cNvSpPr>
            <p:nvPr/>
          </p:nvSpPr>
          <p:spPr bwMode="auto">
            <a:xfrm>
              <a:off x="2318272" y="5038646"/>
              <a:ext cx="73025" cy="25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08" name="Line 592"/>
            <p:cNvSpPr>
              <a:spLocks noChangeShapeType="1"/>
            </p:cNvSpPr>
            <p:nvPr/>
          </p:nvSpPr>
          <p:spPr bwMode="auto">
            <a:xfrm>
              <a:off x="2450032" y="5106909"/>
              <a:ext cx="47624" cy="17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09" name="Line 593"/>
            <p:cNvSpPr>
              <a:spLocks noChangeShapeType="1"/>
            </p:cNvSpPr>
            <p:nvPr/>
          </p:nvSpPr>
          <p:spPr bwMode="auto">
            <a:xfrm>
              <a:off x="2511957" y="4984675"/>
              <a:ext cx="14287" cy="6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10" name="Line 594"/>
            <p:cNvSpPr>
              <a:spLocks noChangeShapeType="1"/>
            </p:cNvSpPr>
            <p:nvPr/>
          </p:nvSpPr>
          <p:spPr bwMode="auto">
            <a:xfrm flipH="1">
              <a:off x="2450043" y="4854514"/>
              <a:ext cx="123825" cy="238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11" name="Line 595"/>
            <p:cNvSpPr>
              <a:spLocks noChangeShapeType="1"/>
            </p:cNvSpPr>
            <p:nvPr/>
          </p:nvSpPr>
          <p:spPr bwMode="auto">
            <a:xfrm flipH="1">
              <a:off x="2454796" y="4711621"/>
              <a:ext cx="173037" cy="319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12" name="Arc 596"/>
            <p:cNvSpPr>
              <a:spLocks/>
            </p:cNvSpPr>
            <p:nvPr/>
          </p:nvSpPr>
          <p:spPr bwMode="auto">
            <a:xfrm flipV="1">
              <a:off x="2396056" y="5027534"/>
              <a:ext cx="58738" cy="365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13" name="Line 597"/>
            <p:cNvSpPr>
              <a:spLocks noChangeShapeType="1"/>
            </p:cNvSpPr>
            <p:nvPr/>
          </p:nvSpPr>
          <p:spPr bwMode="auto">
            <a:xfrm flipV="1">
              <a:off x="2183344" y="5002135"/>
              <a:ext cx="28575" cy="33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14" name="Line 598"/>
            <p:cNvSpPr>
              <a:spLocks noChangeShapeType="1"/>
            </p:cNvSpPr>
            <p:nvPr/>
          </p:nvSpPr>
          <p:spPr bwMode="auto">
            <a:xfrm>
              <a:off x="2213495" y="4997389"/>
              <a:ext cx="98425" cy="34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15" name="Line 599"/>
            <p:cNvSpPr>
              <a:spLocks noChangeShapeType="1"/>
            </p:cNvSpPr>
            <p:nvPr/>
          </p:nvSpPr>
          <p:spPr bwMode="auto">
            <a:xfrm flipH="1">
              <a:off x="2305565" y="5035472"/>
              <a:ext cx="6350" cy="20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16" name="Arc 600"/>
            <p:cNvSpPr>
              <a:spLocks/>
            </p:cNvSpPr>
            <p:nvPr/>
          </p:nvSpPr>
          <p:spPr bwMode="auto">
            <a:xfrm flipV="1">
              <a:off x="2227778" y="5059285"/>
              <a:ext cx="77788" cy="2063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17" name="Arc 601"/>
            <p:cNvSpPr>
              <a:spLocks/>
            </p:cNvSpPr>
            <p:nvPr/>
          </p:nvSpPr>
          <p:spPr bwMode="auto">
            <a:xfrm flipH="1">
              <a:off x="2183328" y="5032297"/>
              <a:ext cx="22224" cy="476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18" name="Arc 602"/>
            <p:cNvSpPr>
              <a:spLocks/>
            </p:cNvSpPr>
            <p:nvPr/>
          </p:nvSpPr>
          <p:spPr bwMode="auto">
            <a:xfrm>
              <a:off x="2207157" y="5032300"/>
              <a:ext cx="20637" cy="4762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19" name="Arc 603"/>
            <p:cNvSpPr>
              <a:spLocks/>
            </p:cNvSpPr>
            <p:nvPr/>
          </p:nvSpPr>
          <p:spPr bwMode="auto">
            <a:xfrm flipV="1">
              <a:off x="2402406" y="5086271"/>
              <a:ext cx="47624" cy="190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20" name="Arc 604"/>
            <p:cNvSpPr>
              <a:spLocks/>
            </p:cNvSpPr>
            <p:nvPr/>
          </p:nvSpPr>
          <p:spPr bwMode="auto">
            <a:xfrm flipH="1" flipV="1">
              <a:off x="2315107" y="5084687"/>
              <a:ext cx="82549" cy="2063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31" name="Oval 615"/>
            <p:cNvSpPr>
              <a:spLocks noChangeArrowheads="1"/>
            </p:cNvSpPr>
            <p:nvPr/>
          </p:nvSpPr>
          <p:spPr bwMode="auto">
            <a:xfrm>
              <a:off x="2329379" y="4959271"/>
              <a:ext cx="52388" cy="381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32" name="Oval 616"/>
            <p:cNvSpPr>
              <a:spLocks noChangeArrowheads="1"/>
            </p:cNvSpPr>
            <p:nvPr/>
          </p:nvSpPr>
          <p:spPr bwMode="auto">
            <a:xfrm>
              <a:off x="2345256" y="4870372"/>
              <a:ext cx="104775" cy="793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33" name="Oval 617"/>
            <p:cNvSpPr>
              <a:spLocks noChangeArrowheads="1"/>
            </p:cNvSpPr>
            <p:nvPr/>
          </p:nvSpPr>
          <p:spPr bwMode="auto">
            <a:xfrm>
              <a:off x="2356366" y="4881502"/>
              <a:ext cx="80962" cy="539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34" name="Oval 618"/>
            <p:cNvSpPr>
              <a:spLocks noChangeArrowheads="1"/>
            </p:cNvSpPr>
            <p:nvPr/>
          </p:nvSpPr>
          <p:spPr bwMode="auto">
            <a:xfrm>
              <a:off x="2256353" y="4675109"/>
              <a:ext cx="157163" cy="11271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35" name="Line 619"/>
            <p:cNvSpPr>
              <a:spLocks noChangeShapeType="1"/>
            </p:cNvSpPr>
            <p:nvPr/>
          </p:nvSpPr>
          <p:spPr bwMode="auto">
            <a:xfrm>
              <a:off x="2267466" y="4705271"/>
              <a:ext cx="115887" cy="69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36" name="Line 620"/>
            <p:cNvSpPr>
              <a:spLocks noChangeShapeType="1"/>
            </p:cNvSpPr>
            <p:nvPr/>
          </p:nvSpPr>
          <p:spPr bwMode="auto">
            <a:xfrm flipH="1" flipV="1">
              <a:off x="2384942" y="4746564"/>
              <a:ext cx="1587" cy="285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37" name="Line 621"/>
            <p:cNvSpPr>
              <a:spLocks noChangeShapeType="1"/>
            </p:cNvSpPr>
            <p:nvPr/>
          </p:nvSpPr>
          <p:spPr bwMode="auto">
            <a:xfrm flipV="1">
              <a:off x="2383369" y="4740197"/>
              <a:ext cx="7937" cy="6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38" name="Line 622"/>
            <p:cNvSpPr>
              <a:spLocks noChangeShapeType="1"/>
            </p:cNvSpPr>
            <p:nvPr/>
          </p:nvSpPr>
          <p:spPr bwMode="auto">
            <a:xfrm>
              <a:off x="2396069" y="4740197"/>
              <a:ext cx="3175" cy="20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39" name="Line 623"/>
            <p:cNvSpPr>
              <a:spLocks noChangeShapeType="1"/>
            </p:cNvSpPr>
            <p:nvPr/>
          </p:nvSpPr>
          <p:spPr bwMode="auto">
            <a:xfrm>
              <a:off x="2288110" y="4678284"/>
              <a:ext cx="104775" cy="619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40" name="Line 624"/>
            <p:cNvSpPr>
              <a:spLocks noChangeShapeType="1"/>
            </p:cNvSpPr>
            <p:nvPr/>
          </p:nvSpPr>
          <p:spPr bwMode="auto">
            <a:xfrm>
              <a:off x="2276996" y="4686221"/>
              <a:ext cx="10795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41" name="Line 625"/>
            <p:cNvSpPr>
              <a:spLocks noChangeShapeType="1"/>
            </p:cNvSpPr>
            <p:nvPr/>
          </p:nvSpPr>
          <p:spPr bwMode="auto">
            <a:xfrm flipV="1">
              <a:off x="2276993" y="4679888"/>
              <a:ext cx="12700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42" name="Line 626"/>
            <p:cNvSpPr>
              <a:spLocks noChangeShapeType="1"/>
            </p:cNvSpPr>
            <p:nvPr/>
          </p:nvSpPr>
          <p:spPr bwMode="auto">
            <a:xfrm>
              <a:off x="2288106" y="4686225"/>
              <a:ext cx="98425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43" name="Line 627"/>
            <p:cNvSpPr>
              <a:spLocks noChangeShapeType="1"/>
            </p:cNvSpPr>
            <p:nvPr/>
          </p:nvSpPr>
          <p:spPr bwMode="auto">
            <a:xfrm flipV="1">
              <a:off x="2264295" y="4687809"/>
              <a:ext cx="12700" cy="17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44" name="Line 628"/>
            <p:cNvSpPr>
              <a:spLocks noChangeShapeType="1"/>
            </p:cNvSpPr>
            <p:nvPr/>
          </p:nvSpPr>
          <p:spPr bwMode="auto">
            <a:xfrm>
              <a:off x="2276990" y="4697334"/>
              <a:ext cx="100012" cy="619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45" name="Oval 629"/>
            <p:cNvSpPr>
              <a:spLocks noChangeArrowheads="1"/>
            </p:cNvSpPr>
            <p:nvPr/>
          </p:nvSpPr>
          <p:spPr bwMode="auto">
            <a:xfrm>
              <a:off x="2164278" y="4814815"/>
              <a:ext cx="71438" cy="5715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46" name="Line 630"/>
            <p:cNvSpPr>
              <a:spLocks noChangeShapeType="1"/>
            </p:cNvSpPr>
            <p:nvPr/>
          </p:nvSpPr>
          <p:spPr bwMode="auto">
            <a:xfrm>
              <a:off x="2194440" y="4808476"/>
              <a:ext cx="19050" cy="428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47" name="Line 631"/>
            <p:cNvSpPr>
              <a:spLocks noChangeShapeType="1"/>
            </p:cNvSpPr>
            <p:nvPr/>
          </p:nvSpPr>
          <p:spPr bwMode="auto">
            <a:xfrm>
              <a:off x="2213491" y="4851321"/>
              <a:ext cx="0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248" name="Line 632"/>
            <p:cNvSpPr>
              <a:spLocks noChangeShapeType="1"/>
            </p:cNvSpPr>
            <p:nvPr/>
          </p:nvSpPr>
          <p:spPr bwMode="auto">
            <a:xfrm>
              <a:off x="2184915" y="4816413"/>
              <a:ext cx="23812" cy="555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633"/>
            <p:cNvGrpSpPr>
              <a:grpSpLocks/>
            </p:cNvGrpSpPr>
            <p:nvPr/>
          </p:nvGrpSpPr>
          <p:grpSpPr bwMode="auto">
            <a:xfrm>
              <a:off x="2016657" y="4556046"/>
              <a:ext cx="60325" cy="38100"/>
              <a:chOff x="1" y="0"/>
              <a:chExt cx="19999" cy="20000"/>
            </a:xfrm>
          </p:grpSpPr>
          <p:sp>
            <p:nvSpPr>
              <p:cNvPr id="1008250" name="Line 634"/>
              <p:cNvSpPr>
                <a:spLocks noChangeShapeType="1"/>
              </p:cNvSpPr>
              <p:nvPr/>
            </p:nvSpPr>
            <p:spPr bwMode="auto">
              <a:xfrm>
                <a:off x="4326" y="0"/>
                <a:ext cx="15674" cy="89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51" name="Line 635"/>
              <p:cNvSpPr>
                <a:spLocks noChangeShapeType="1"/>
              </p:cNvSpPr>
              <p:nvPr/>
            </p:nvSpPr>
            <p:spPr bwMode="auto">
              <a:xfrm>
                <a:off x="1" y="11002"/>
                <a:ext cx="15674" cy="89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52" name="Line 636"/>
              <p:cNvSpPr>
                <a:spLocks noChangeShapeType="1"/>
              </p:cNvSpPr>
              <p:nvPr/>
            </p:nvSpPr>
            <p:spPr bwMode="auto">
              <a:xfrm flipH="1">
                <a:off x="1" y="0"/>
                <a:ext cx="3723" cy="96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53" name="Line 637"/>
              <p:cNvSpPr>
                <a:spLocks noChangeShapeType="1"/>
              </p:cNvSpPr>
              <p:nvPr/>
            </p:nvSpPr>
            <p:spPr bwMode="auto">
              <a:xfrm flipH="1">
                <a:off x="16299" y="8998"/>
                <a:ext cx="3701" cy="110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Group 638"/>
            <p:cNvGrpSpPr>
              <a:grpSpLocks/>
            </p:cNvGrpSpPr>
            <p:nvPr/>
          </p:nvGrpSpPr>
          <p:grpSpPr bwMode="auto">
            <a:xfrm>
              <a:off x="1983307" y="4606863"/>
              <a:ext cx="61913" cy="36513"/>
              <a:chOff x="1" y="0"/>
              <a:chExt cx="19999" cy="19999"/>
            </a:xfrm>
          </p:grpSpPr>
          <p:sp>
            <p:nvSpPr>
              <p:cNvPr id="1008255" name="Line 639"/>
              <p:cNvSpPr>
                <a:spLocks noChangeShapeType="1"/>
              </p:cNvSpPr>
              <p:nvPr/>
            </p:nvSpPr>
            <p:spPr bwMode="auto">
              <a:xfrm>
                <a:off x="4326" y="0"/>
                <a:ext cx="15674" cy="95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56" name="Line 640"/>
              <p:cNvSpPr>
                <a:spLocks noChangeShapeType="1"/>
              </p:cNvSpPr>
              <p:nvPr/>
            </p:nvSpPr>
            <p:spPr bwMode="auto">
              <a:xfrm>
                <a:off x="1" y="10537"/>
                <a:ext cx="15674" cy="94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57" name="Line 641"/>
              <p:cNvSpPr>
                <a:spLocks noChangeShapeType="1"/>
              </p:cNvSpPr>
              <p:nvPr/>
            </p:nvSpPr>
            <p:spPr bwMode="auto">
              <a:xfrm flipH="1">
                <a:off x="1" y="0"/>
                <a:ext cx="3723" cy="101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58" name="Line 642"/>
              <p:cNvSpPr>
                <a:spLocks noChangeShapeType="1"/>
              </p:cNvSpPr>
              <p:nvPr/>
            </p:nvSpPr>
            <p:spPr bwMode="auto">
              <a:xfrm flipH="1">
                <a:off x="16299" y="8430"/>
                <a:ext cx="3701" cy="115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" name="Group 643"/>
            <p:cNvGrpSpPr>
              <a:grpSpLocks/>
            </p:cNvGrpSpPr>
            <p:nvPr/>
          </p:nvGrpSpPr>
          <p:grpSpPr bwMode="auto">
            <a:xfrm>
              <a:off x="2091258" y="4583035"/>
              <a:ext cx="61913" cy="38100"/>
              <a:chOff x="1" y="0"/>
              <a:chExt cx="19999" cy="20001"/>
            </a:xfrm>
          </p:grpSpPr>
          <p:sp>
            <p:nvSpPr>
              <p:cNvPr id="1008260" name="Line 644"/>
              <p:cNvSpPr>
                <a:spLocks noChangeShapeType="1"/>
              </p:cNvSpPr>
              <p:nvPr/>
            </p:nvSpPr>
            <p:spPr bwMode="auto">
              <a:xfrm>
                <a:off x="4283" y="0"/>
                <a:ext cx="15518" cy="89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61" name="Line 645"/>
              <p:cNvSpPr>
                <a:spLocks noChangeShapeType="1"/>
              </p:cNvSpPr>
              <p:nvPr/>
            </p:nvSpPr>
            <p:spPr bwMode="auto">
              <a:xfrm>
                <a:off x="1" y="9674"/>
                <a:ext cx="15518" cy="89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62" name="Line 646"/>
              <p:cNvSpPr>
                <a:spLocks noChangeShapeType="1"/>
              </p:cNvSpPr>
              <p:nvPr/>
            </p:nvSpPr>
            <p:spPr bwMode="auto">
              <a:xfrm flipH="1">
                <a:off x="1" y="0"/>
                <a:ext cx="3664" cy="9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63" name="Line 647"/>
              <p:cNvSpPr>
                <a:spLocks noChangeShapeType="1"/>
              </p:cNvSpPr>
              <p:nvPr/>
            </p:nvSpPr>
            <p:spPr bwMode="auto">
              <a:xfrm flipH="1">
                <a:off x="16335" y="8980"/>
                <a:ext cx="3665" cy="110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648"/>
            <p:cNvGrpSpPr>
              <a:grpSpLocks/>
            </p:cNvGrpSpPr>
            <p:nvPr/>
          </p:nvGrpSpPr>
          <p:grpSpPr bwMode="auto">
            <a:xfrm>
              <a:off x="2056329" y="4633834"/>
              <a:ext cx="61913" cy="38100"/>
              <a:chOff x="1" y="0"/>
              <a:chExt cx="19999" cy="20000"/>
            </a:xfrm>
          </p:grpSpPr>
          <p:sp>
            <p:nvSpPr>
              <p:cNvPr id="1008265" name="Line 649"/>
              <p:cNvSpPr>
                <a:spLocks noChangeShapeType="1"/>
              </p:cNvSpPr>
              <p:nvPr/>
            </p:nvSpPr>
            <p:spPr bwMode="auto">
              <a:xfrm>
                <a:off x="4283" y="0"/>
                <a:ext cx="15518" cy="88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66" name="Line 650"/>
              <p:cNvSpPr>
                <a:spLocks noChangeShapeType="1"/>
              </p:cNvSpPr>
              <p:nvPr/>
            </p:nvSpPr>
            <p:spPr bwMode="auto">
              <a:xfrm>
                <a:off x="1" y="9819"/>
                <a:ext cx="15518" cy="88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67" name="Line 651"/>
              <p:cNvSpPr>
                <a:spLocks noChangeShapeType="1"/>
              </p:cNvSpPr>
              <p:nvPr/>
            </p:nvSpPr>
            <p:spPr bwMode="auto">
              <a:xfrm flipH="1">
                <a:off x="1" y="0"/>
                <a:ext cx="3664" cy="94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68" name="Line 652"/>
              <p:cNvSpPr>
                <a:spLocks noChangeShapeType="1"/>
              </p:cNvSpPr>
              <p:nvPr/>
            </p:nvSpPr>
            <p:spPr bwMode="auto">
              <a:xfrm flipH="1">
                <a:off x="16335" y="9175"/>
                <a:ext cx="3665" cy="108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653"/>
            <p:cNvGrpSpPr>
              <a:grpSpLocks/>
            </p:cNvGrpSpPr>
            <p:nvPr/>
          </p:nvGrpSpPr>
          <p:grpSpPr bwMode="auto">
            <a:xfrm>
              <a:off x="1962671" y="4638595"/>
              <a:ext cx="61912" cy="38100"/>
              <a:chOff x="1" y="0"/>
              <a:chExt cx="19999" cy="20001"/>
            </a:xfrm>
          </p:grpSpPr>
          <p:sp>
            <p:nvSpPr>
              <p:cNvPr id="1008270" name="Line 654"/>
              <p:cNvSpPr>
                <a:spLocks noChangeShapeType="1"/>
              </p:cNvSpPr>
              <p:nvPr/>
            </p:nvSpPr>
            <p:spPr bwMode="auto">
              <a:xfrm>
                <a:off x="4326" y="0"/>
                <a:ext cx="15674" cy="91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71" name="Line 655"/>
              <p:cNvSpPr>
                <a:spLocks noChangeShapeType="1"/>
              </p:cNvSpPr>
              <p:nvPr/>
            </p:nvSpPr>
            <p:spPr bwMode="auto">
              <a:xfrm>
                <a:off x="1" y="10853"/>
                <a:ext cx="15651" cy="91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72" name="Line 656"/>
              <p:cNvSpPr>
                <a:spLocks noChangeShapeType="1"/>
              </p:cNvSpPr>
              <p:nvPr/>
            </p:nvSpPr>
            <p:spPr bwMode="auto">
              <a:xfrm flipH="1">
                <a:off x="1" y="0"/>
                <a:ext cx="3701" cy="98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73" name="Line 657"/>
              <p:cNvSpPr>
                <a:spLocks noChangeShapeType="1"/>
              </p:cNvSpPr>
              <p:nvPr/>
            </p:nvSpPr>
            <p:spPr bwMode="auto">
              <a:xfrm flipH="1">
                <a:off x="16277" y="8815"/>
                <a:ext cx="3723" cy="111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658"/>
            <p:cNvGrpSpPr>
              <a:grpSpLocks/>
            </p:cNvGrpSpPr>
            <p:nvPr/>
          </p:nvGrpSpPr>
          <p:grpSpPr bwMode="auto">
            <a:xfrm>
              <a:off x="1937265" y="4673521"/>
              <a:ext cx="61912" cy="38100"/>
              <a:chOff x="1" y="0"/>
              <a:chExt cx="19999" cy="20000"/>
            </a:xfrm>
          </p:grpSpPr>
          <p:sp>
            <p:nvSpPr>
              <p:cNvPr id="1008275" name="Line 659"/>
              <p:cNvSpPr>
                <a:spLocks noChangeShapeType="1"/>
              </p:cNvSpPr>
              <p:nvPr/>
            </p:nvSpPr>
            <p:spPr bwMode="auto">
              <a:xfrm>
                <a:off x="4326" y="0"/>
                <a:ext cx="15674" cy="89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76" name="Line 660"/>
              <p:cNvSpPr>
                <a:spLocks noChangeShapeType="1"/>
              </p:cNvSpPr>
              <p:nvPr/>
            </p:nvSpPr>
            <p:spPr bwMode="auto">
              <a:xfrm>
                <a:off x="1" y="10675"/>
                <a:ext cx="15674" cy="89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77" name="Line 661"/>
              <p:cNvSpPr>
                <a:spLocks noChangeShapeType="1"/>
              </p:cNvSpPr>
              <p:nvPr/>
            </p:nvSpPr>
            <p:spPr bwMode="auto">
              <a:xfrm flipH="1">
                <a:off x="1" y="0"/>
                <a:ext cx="3701" cy="96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78" name="Line 662"/>
              <p:cNvSpPr>
                <a:spLocks noChangeShapeType="1"/>
              </p:cNvSpPr>
              <p:nvPr/>
            </p:nvSpPr>
            <p:spPr bwMode="auto">
              <a:xfrm flipH="1">
                <a:off x="16277" y="8998"/>
                <a:ext cx="3723" cy="110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roup 663"/>
            <p:cNvGrpSpPr>
              <a:grpSpLocks/>
            </p:cNvGrpSpPr>
            <p:nvPr/>
          </p:nvGrpSpPr>
          <p:grpSpPr bwMode="auto">
            <a:xfrm>
              <a:off x="2032516" y="4670345"/>
              <a:ext cx="61912" cy="38100"/>
              <a:chOff x="0" y="0"/>
              <a:chExt cx="20000" cy="20000"/>
            </a:xfrm>
          </p:grpSpPr>
          <p:sp>
            <p:nvSpPr>
              <p:cNvPr id="1008280" name="Line 664"/>
              <p:cNvSpPr>
                <a:spLocks noChangeShapeType="1"/>
              </p:cNvSpPr>
              <p:nvPr/>
            </p:nvSpPr>
            <p:spPr bwMode="auto">
              <a:xfrm>
                <a:off x="4300" y="0"/>
                <a:ext cx="15502" cy="88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81" name="Line 665"/>
              <p:cNvSpPr>
                <a:spLocks noChangeShapeType="1"/>
              </p:cNvSpPr>
              <p:nvPr/>
            </p:nvSpPr>
            <p:spPr bwMode="auto">
              <a:xfrm>
                <a:off x="0" y="11147"/>
                <a:ext cx="15502" cy="88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82" name="Line 66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3683" cy="94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83" name="Line 667"/>
              <p:cNvSpPr>
                <a:spLocks noChangeShapeType="1"/>
              </p:cNvSpPr>
              <p:nvPr/>
            </p:nvSpPr>
            <p:spPr bwMode="auto">
              <a:xfrm flipH="1">
                <a:off x="16318" y="9175"/>
                <a:ext cx="3682" cy="108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" name="Group 668"/>
            <p:cNvGrpSpPr>
              <a:grpSpLocks/>
            </p:cNvGrpSpPr>
            <p:nvPr/>
          </p:nvGrpSpPr>
          <p:grpSpPr bwMode="auto">
            <a:xfrm>
              <a:off x="2011880" y="4697339"/>
              <a:ext cx="61913" cy="41275"/>
              <a:chOff x="1" y="0"/>
              <a:chExt cx="19999" cy="20000"/>
            </a:xfrm>
          </p:grpSpPr>
          <p:sp>
            <p:nvSpPr>
              <p:cNvPr id="1008285" name="Line 669"/>
              <p:cNvSpPr>
                <a:spLocks noChangeShapeType="1"/>
              </p:cNvSpPr>
              <p:nvPr/>
            </p:nvSpPr>
            <p:spPr bwMode="auto">
              <a:xfrm>
                <a:off x="4326" y="0"/>
                <a:ext cx="15674" cy="88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86" name="Line 670"/>
              <p:cNvSpPr>
                <a:spLocks noChangeShapeType="1"/>
              </p:cNvSpPr>
              <p:nvPr/>
            </p:nvSpPr>
            <p:spPr bwMode="auto">
              <a:xfrm>
                <a:off x="1" y="10482"/>
                <a:ext cx="15674" cy="88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87" name="Line 671"/>
              <p:cNvSpPr>
                <a:spLocks noChangeShapeType="1"/>
              </p:cNvSpPr>
              <p:nvPr/>
            </p:nvSpPr>
            <p:spPr bwMode="auto">
              <a:xfrm flipH="1">
                <a:off x="1" y="0"/>
                <a:ext cx="3701" cy="95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88" name="Line 672"/>
              <p:cNvSpPr>
                <a:spLocks noChangeShapeType="1"/>
              </p:cNvSpPr>
              <p:nvPr/>
            </p:nvSpPr>
            <p:spPr bwMode="auto">
              <a:xfrm flipH="1">
                <a:off x="16277" y="9156"/>
                <a:ext cx="3723" cy="108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08289" name="Line 673"/>
            <p:cNvSpPr>
              <a:spLocks noChangeShapeType="1"/>
            </p:cNvSpPr>
            <p:nvPr/>
          </p:nvSpPr>
          <p:spPr bwMode="auto">
            <a:xfrm flipH="1">
              <a:off x="2184916" y="4913235"/>
              <a:ext cx="12700" cy="20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grpSp>
          <p:nvGrpSpPr>
            <p:cNvPr id="16" name="Group 674"/>
            <p:cNvGrpSpPr>
              <a:grpSpLocks/>
            </p:cNvGrpSpPr>
            <p:nvPr/>
          </p:nvGrpSpPr>
          <p:grpSpPr bwMode="auto">
            <a:xfrm>
              <a:off x="2188107" y="4913251"/>
              <a:ext cx="71437" cy="46037"/>
              <a:chOff x="-1" y="0"/>
              <a:chExt cx="20001" cy="19999"/>
            </a:xfrm>
          </p:grpSpPr>
          <p:sp>
            <p:nvSpPr>
              <p:cNvPr id="1008291" name="Line 675"/>
              <p:cNvSpPr>
                <a:spLocks noChangeShapeType="1"/>
              </p:cNvSpPr>
              <p:nvPr/>
            </p:nvSpPr>
            <p:spPr bwMode="auto">
              <a:xfrm>
                <a:off x="3441" y="0"/>
                <a:ext cx="16559" cy="95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92" name="Line 676"/>
              <p:cNvSpPr>
                <a:spLocks noChangeShapeType="1"/>
              </p:cNvSpPr>
              <p:nvPr/>
            </p:nvSpPr>
            <p:spPr bwMode="auto">
              <a:xfrm>
                <a:off x="-1" y="10134"/>
                <a:ext cx="16540" cy="95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93" name="Line 677"/>
              <p:cNvSpPr>
                <a:spLocks noChangeShapeType="1"/>
              </p:cNvSpPr>
              <p:nvPr/>
            </p:nvSpPr>
            <p:spPr bwMode="auto">
              <a:xfrm flipH="1">
                <a:off x="15457" y="9597"/>
                <a:ext cx="4189" cy="104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" name="Group 678"/>
            <p:cNvGrpSpPr>
              <a:grpSpLocks/>
            </p:cNvGrpSpPr>
            <p:nvPr/>
          </p:nvGrpSpPr>
          <p:grpSpPr bwMode="auto">
            <a:xfrm>
              <a:off x="2069028" y="4870373"/>
              <a:ext cx="68264" cy="47624"/>
              <a:chOff x="0" y="0"/>
              <a:chExt cx="20000" cy="19999"/>
            </a:xfrm>
          </p:grpSpPr>
          <p:sp>
            <p:nvSpPr>
              <p:cNvPr id="1008295" name="Line 679"/>
              <p:cNvSpPr>
                <a:spLocks noChangeShapeType="1"/>
              </p:cNvSpPr>
              <p:nvPr/>
            </p:nvSpPr>
            <p:spPr bwMode="auto">
              <a:xfrm>
                <a:off x="3458" y="0"/>
                <a:ext cx="16542" cy="90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96" name="Line 680"/>
              <p:cNvSpPr>
                <a:spLocks noChangeShapeType="1"/>
              </p:cNvSpPr>
              <p:nvPr/>
            </p:nvSpPr>
            <p:spPr bwMode="auto">
              <a:xfrm>
                <a:off x="0" y="10382"/>
                <a:ext cx="16542" cy="90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297" name="Line 681"/>
              <p:cNvSpPr>
                <a:spLocks noChangeShapeType="1"/>
              </p:cNvSpPr>
              <p:nvPr/>
            </p:nvSpPr>
            <p:spPr bwMode="auto">
              <a:xfrm flipH="1">
                <a:off x="15442" y="10127"/>
                <a:ext cx="4185" cy="98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08298" name="Line 682"/>
            <p:cNvSpPr>
              <a:spLocks noChangeShapeType="1"/>
            </p:cNvSpPr>
            <p:nvPr/>
          </p:nvSpPr>
          <p:spPr bwMode="auto">
            <a:xfrm flipH="1">
              <a:off x="2067444" y="4871960"/>
              <a:ext cx="12700" cy="20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grpSp>
          <p:nvGrpSpPr>
            <p:cNvPr id="18" name="Group 683"/>
            <p:cNvGrpSpPr>
              <a:grpSpLocks/>
            </p:cNvGrpSpPr>
            <p:nvPr/>
          </p:nvGrpSpPr>
          <p:grpSpPr bwMode="auto">
            <a:xfrm>
              <a:off x="1907106" y="4708463"/>
              <a:ext cx="47624" cy="34925"/>
              <a:chOff x="0" y="0"/>
              <a:chExt cx="20000" cy="19999"/>
            </a:xfrm>
          </p:grpSpPr>
          <p:sp>
            <p:nvSpPr>
              <p:cNvPr id="1008300" name="Line 684"/>
              <p:cNvSpPr>
                <a:spLocks noChangeShapeType="1"/>
              </p:cNvSpPr>
              <p:nvPr/>
            </p:nvSpPr>
            <p:spPr bwMode="auto">
              <a:xfrm>
                <a:off x="7281" y="0"/>
                <a:ext cx="12719" cy="64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01" name="Line 685"/>
              <p:cNvSpPr>
                <a:spLocks noChangeShapeType="1"/>
              </p:cNvSpPr>
              <p:nvPr/>
            </p:nvSpPr>
            <p:spPr bwMode="auto">
              <a:xfrm flipH="1">
                <a:off x="13509" y="7483"/>
                <a:ext cx="5672" cy="125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02" name="Line 686"/>
              <p:cNvSpPr>
                <a:spLocks noChangeShapeType="1"/>
              </p:cNvSpPr>
              <p:nvPr/>
            </p:nvSpPr>
            <p:spPr bwMode="auto">
              <a:xfrm flipH="1">
                <a:off x="0" y="1050"/>
                <a:ext cx="6492" cy="125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03" name="Line 687"/>
              <p:cNvSpPr>
                <a:spLocks noChangeShapeType="1"/>
              </p:cNvSpPr>
              <p:nvPr/>
            </p:nvSpPr>
            <p:spPr bwMode="auto">
              <a:xfrm>
                <a:off x="526" y="13566"/>
                <a:ext cx="12720" cy="64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" name="Group 688"/>
            <p:cNvGrpSpPr>
              <a:grpSpLocks/>
            </p:cNvGrpSpPr>
            <p:nvPr/>
          </p:nvGrpSpPr>
          <p:grpSpPr bwMode="auto">
            <a:xfrm>
              <a:off x="1956323" y="4725908"/>
              <a:ext cx="47624" cy="36512"/>
              <a:chOff x="0" y="0"/>
              <a:chExt cx="20000" cy="20002"/>
            </a:xfrm>
          </p:grpSpPr>
          <p:sp>
            <p:nvSpPr>
              <p:cNvPr id="1008305" name="Line 689"/>
              <p:cNvSpPr>
                <a:spLocks noChangeShapeType="1"/>
              </p:cNvSpPr>
              <p:nvPr/>
            </p:nvSpPr>
            <p:spPr bwMode="auto">
              <a:xfrm>
                <a:off x="7141" y="0"/>
                <a:ext cx="12859" cy="64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06" name="Line 690"/>
              <p:cNvSpPr>
                <a:spLocks noChangeShapeType="1"/>
              </p:cNvSpPr>
              <p:nvPr/>
            </p:nvSpPr>
            <p:spPr bwMode="auto">
              <a:xfrm flipH="1">
                <a:off x="13422" y="7150"/>
                <a:ext cx="5748" cy="125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07" name="Line 691"/>
              <p:cNvSpPr>
                <a:spLocks noChangeShapeType="1"/>
              </p:cNvSpPr>
              <p:nvPr/>
            </p:nvSpPr>
            <p:spPr bwMode="auto">
              <a:xfrm flipH="1">
                <a:off x="0" y="702"/>
                <a:ext cx="6578" cy="125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08" name="Line 692"/>
              <p:cNvSpPr>
                <a:spLocks noChangeShapeType="1"/>
              </p:cNvSpPr>
              <p:nvPr/>
            </p:nvSpPr>
            <p:spPr bwMode="auto">
              <a:xfrm>
                <a:off x="267" y="13554"/>
                <a:ext cx="12889" cy="64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" name="Group 693"/>
            <p:cNvGrpSpPr>
              <a:grpSpLocks/>
            </p:cNvGrpSpPr>
            <p:nvPr/>
          </p:nvGrpSpPr>
          <p:grpSpPr bwMode="auto">
            <a:xfrm>
              <a:off x="2005544" y="4743389"/>
              <a:ext cx="49213" cy="34925"/>
              <a:chOff x="0" y="0"/>
              <a:chExt cx="20000" cy="20000"/>
            </a:xfrm>
          </p:grpSpPr>
          <p:sp>
            <p:nvSpPr>
              <p:cNvPr id="1008310" name="Line 694"/>
              <p:cNvSpPr>
                <a:spLocks noChangeShapeType="1"/>
              </p:cNvSpPr>
              <p:nvPr/>
            </p:nvSpPr>
            <p:spPr bwMode="auto">
              <a:xfrm>
                <a:off x="7281" y="0"/>
                <a:ext cx="12719" cy="65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11" name="Line 695"/>
              <p:cNvSpPr>
                <a:spLocks noChangeShapeType="1"/>
              </p:cNvSpPr>
              <p:nvPr/>
            </p:nvSpPr>
            <p:spPr bwMode="auto">
              <a:xfrm flipH="1">
                <a:off x="13509" y="6904"/>
                <a:ext cx="5672" cy="126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12" name="Line 696"/>
              <p:cNvSpPr>
                <a:spLocks noChangeShapeType="1"/>
              </p:cNvSpPr>
              <p:nvPr/>
            </p:nvSpPr>
            <p:spPr bwMode="auto">
              <a:xfrm flipH="1">
                <a:off x="0" y="1069"/>
                <a:ext cx="6492" cy="1273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13" name="Line 697"/>
              <p:cNvSpPr>
                <a:spLocks noChangeShapeType="1"/>
              </p:cNvSpPr>
              <p:nvPr/>
            </p:nvSpPr>
            <p:spPr bwMode="auto">
              <a:xfrm>
                <a:off x="526" y="13452"/>
                <a:ext cx="12720" cy="65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" name="Group 698"/>
            <p:cNvGrpSpPr>
              <a:grpSpLocks/>
            </p:cNvGrpSpPr>
            <p:nvPr/>
          </p:nvGrpSpPr>
          <p:grpSpPr bwMode="auto">
            <a:xfrm>
              <a:off x="1884879" y="4738610"/>
              <a:ext cx="47624" cy="36512"/>
              <a:chOff x="0" y="0"/>
              <a:chExt cx="20000" cy="20001"/>
            </a:xfrm>
          </p:grpSpPr>
          <p:sp>
            <p:nvSpPr>
              <p:cNvPr id="1008315" name="Line 699"/>
              <p:cNvSpPr>
                <a:spLocks noChangeShapeType="1"/>
              </p:cNvSpPr>
              <p:nvPr/>
            </p:nvSpPr>
            <p:spPr bwMode="auto">
              <a:xfrm>
                <a:off x="7130" y="0"/>
                <a:ext cx="12870" cy="62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16" name="Line 700"/>
              <p:cNvSpPr>
                <a:spLocks noChangeShapeType="1"/>
              </p:cNvSpPr>
              <p:nvPr/>
            </p:nvSpPr>
            <p:spPr bwMode="auto">
              <a:xfrm flipH="1">
                <a:off x="13698" y="7011"/>
                <a:ext cx="5740" cy="122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17" name="Line 701"/>
              <p:cNvSpPr>
                <a:spLocks noChangeShapeType="1"/>
              </p:cNvSpPr>
              <p:nvPr/>
            </p:nvSpPr>
            <p:spPr bwMode="auto">
              <a:xfrm flipH="1">
                <a:off x="0" y="688"/>
                <a:ext cx="6568" cy="122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18" name="Line 702"/>
              <p:cNvSpPr>
                <a:spLocks noChangeShapeType="1"/>
              </p:cNvSpPr>
              <p:nvPr/>
            </p:nvSpPr>
            <p:spPr bwMode="auto">
              <a:xfrm>
                <a:off x="562" y="13678"/>
                <a:ext cx="12870" cy="63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" name="Group 703"/>
            <p:cNvGrpSpPr>
              <a:grpSpLocks/>
            </p:cNvGrpSpPr>
            <p:nvPr/>
          </p:nvGrpSpPr>
          <p:grpSpPr bwMode="auto">
            <a:xfrm>
              <a:off x="1865835" y="4771963"/>
              <a:ext cx="47624" cy="34925"/>
              <a:chOff x="0" y="0"/>
              <a:chExt cx="20000" cy="20002"/>
            </a:xfrm>
          </p:grpSpPr>
          <p:sp>
            <p:nvSpPr>
              <p:cNvPr id="1008320" name="Line 704"/>
              <p:cNvSpPr>
                <a:spLocks noChangeShapeType="1"/>
              </p:cNvSpPr>
              <p:nvPr/>
            </p:nvSpPr>
            <p:spPr bwMode="auto">
              <a:xfrm>
                <a:off x="7464" y="0"/>
                <a:ext cx="12536" cy="65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21" name="Line 705"/>
              <p:cNvSpPr>
                <a:spLocks noChangeShapeType="1"/>
              </p:cNvSpPr>
              <p:nvPr/>
            </p:nvSpPr>
            <p:spPr bwMode="auto">
              <a:xfrm flipH="1">
                <a:off x="13343" y="7277"/>
                <a:ext cx="5591" cy="12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22" name="Line 706"/>
              <p:cNvSpPr>
                <a:spLocks noChangeShapeType="1"/>
              </p:cNvSpPr>
              <p:nvPr/>
            </p:nvSpPr>
            <p:spPr bwMode="auto">
              <a:xfrm flipH="1">
                <a:off x="0" y="357"/>
                <a:ext cx="6398" cy="12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23" name="Line 707"/>
              <p:cNvSpPr>
                <a:spLocks noChangeShapeType="1"/>
              </p:cNvSpPr>
              <p:nvPr/>
            </p:nvSpPr>
            <p:spPr bwMode="auto">
              <a:xfrm>
                <a:off x="548" y="13483"/>
                <a:ext cx="12536" cy="65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" name="Group 708"/>
            <p:cNvGrpSpPr>
              <a:grpSpLocks/>
            </p:cNvGrpSpPr>
            <p:nvPr/>
          </p:nvGrpSpPr>
          <p:grpSpPr bwMode="auto">
            <a:xfrm>
              <a:off x="1845192" y="4802127"/>
              <a:ext cx="47624" cy="34925"/>
              <a:chOff x="0" y="0"/>
              <a:chExt cx="20000" cy="20001"/>
            </a:xfrm>
          </p:grpSpPr>
          <p:sp>
            <p:nvSpPr>
              <p:cNvPr id="1008325" name="Line 709"/>
              <p:cNvSpPr>
                <a:spLocks noChangeShapeType="1"/>
              </p:cNvSpPr>
              <p:nvPr/>
            </p:nvSpPr>
            <p:spPr bwMode="auto">
              <a:xfrm>
                <a:off x="7299" y="0"/>
                <a:ext cx="12701" cy="60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26" name="Line 710"/>
              <p:cNvSpPr>
                <a:spLocks noChangeShapeType="1"/>
              </p:cNvSpPr>
              <p:nvPr/>
            </p:nvSpPr>
            <p:spPr bwMode="auto">
              <a:xfrm flipH="1">
                <a:off x="13518" y="8109"/>
                <a:ext cx="5664" cy="118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27" name="Line 711"/>
              <p:cNvSpPr>
                <a:spLocks noChangeShapeType="1"/>
              </p:cNvSpPr>
              <p:nvPr/>
            </p:nvSpPr>
            <p:spPr bwMode="auto">
              <a:xfrm flipH="1">
                <a:off x="0" y="1663"/>
                <a:ext cx="6481" cy="118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28" name="Line 712"/>
              <p:cNvSpPr>
                <a:spLocks noChangeShapeType="1"/>
              </p:cNvSpPr>
              <p:nvPr/>
            </p:nvSpPr>
            <p:spPr bwMode="auto">
              <a:xfrm>
                <a:off x="555" y="13556"/>
                <a:ext cx="12671" cy="61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" name="Group 713"/>
            <p:cNvGrpSpPr>
              <a:grpSpLocks/>
            </p:cNvGrpSpPr>
            <p:nvPr/>
          </p:nvGrpSpPr>
          <p:grpSpPr bwMode="auto">
            <a:xfrm>
              <a:off x="1937283" y="4756089"/>
              <a:ext cx="46038" cy="36513"/>
              <a:chOff x="0" y="0"/>
              <a:chExt cx="20000" cy="20001"/>
            </a:xfrm>
          </p:grpSpPr>
          <p:sp>
            <p:nvSpPr>
              <p:cNvPr id="1008330" name="Line 714"/>
              <p:cNvSpPr>
                <a:spLocks noChangeShapeType="1"/>
              </p:cNvSpPr>
              <p:nvPr/>
            </p:nvSpPr>
            <p:spPr bwMode="auto">
              <a:xfrm>
                <a:off x="7299" y="0"/>
                <a:ext cx="12701" cy="63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31" name="Line 715"/>
              <p:cNvSpPr>
                <a:spLocks noChangeShapeType="1"/>
              </p:cNvSpPr>
              <p:nvPr/>
            </p:nvSpPr>
            <p:spPr bwMode="auto">
              <a:xfrm flipH="1">
                <a:off x="13226" y="7355"/>
                <a:ext cx="5694" cy="123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32" name="Line 716"/>
              <p:cNvSpPr>
                <a:spLocks noChangeShapeType="1"/>
              </p:cNvSpPr>
              <p:nvPr/>
            </p:nvSpPr>
            <p:spPr bwMode="auto">
              <a:xfrm flipH="1">
                <a:off x="0" y="1075"/>
                <a:ext cx="6481" cy="122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33" name="Line 717"/>
              <p:cNvSpPr>
                <a:spLocks noChangeShapeType="1"/>
              </p:cNvSpPr>
              <p:nvPr/>
            </p:nvSpPr>
            <p:spPr bwMode="auto">
              <a:xfrm>
                <a:off x="555" y="13678"/>
                <a:ext cx="12671" cy="63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" name="Group 718"/>
            <p:cNvGrpSpPr>
              <a:grpSpLocks/>
            </p:cNvGrpSpPr>
            <p:nvPr/>
          </p:nvGrpSpPr>
          <p:grpSpPr bwMode="auto">
            <a:xfrm>
              <a:off x="1916628" y="4786234"/>
              <a:ext cx="46038" cy="36512"/>
              <a:chOff x="0" y="0"/>
              <a:chExt cx="20000" cy="20001"/>
            </a:xfrm>
          </p:grpSpPr>
          <p:sp>
            <p:nvSpPr>
              <p:cNvPr id="1008335" name="Line 719"/>
              <p:cNvSpPr>
                <a:spLocks noChangeShapeType="1"/>
              </p:cNvSpPr>
              <p:nvPr/>
            </p:nvSpPr>
            <p:spPr bwMode="auto">
              <a:xfrm>
                <a:off x="7299" y="0"/>
                <a:ext cx="12701" cy="63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36" name="Line 720"/>
              <p:cNvSpPr>
                <a:spLocks noChangeShapeType="1"/>
              </p:cNvSpPr>
              <p:nvPr/>
            </p:nvSpPr>
            <p:spPr bwMode="auto">
              <a:xfrm flipH="1">
                <a:off x="13518" y="7398"/>
                <a:ext cx="5664" cy="122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37" name="Line 721"/>
              <p:cNvSpPr>
                <a:spLocks noChangeShapeType="1"/>
              </p:cNvSpPr>
              <p:nvPr/>
            </p:nvSpPr>
            <p:spPr bwMode="auto">
              <a:xfrm flipH="1">
                <a:off x="0" y="1419"/>
                <a:ext cx="6481" cy="122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38" name="Line 722"/>
              <p:cNvSpPr>
                <a:spLocks noChangeShapeType="1"/>
              </p:cNvSpPr>
              <p:nvPr/>
            </p:nvSpPr>
            <p:spPr bwMode="auto">
              <a:xfrm>
                <a:off x="818" y="13678"/>
                <a:ext cx="12700" cy="63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" name="Group 723"/>
            <p:cNvGrpSpPr>
              <a:grpSpLocks/>
            </p:cNvGrpSpPr>
            <p:nvPr/>
          </p:nvGrpSpPr>
          <p:grpSpPr bwMode="auto">
            <a:xfrm>
              <a:off x="1983318" y="4776726"/>
              <a:ext cx="49213" cy="34925"/>
              <a:chOff x="0" y="0"/>
              <a:chExt cx="20000" cy="19999"/>
            </a:xfrm>
          </p:grpSpPr>
          <p:sp>
            <p:nvSpPr>
              <p:cNvPr id="1008340" name="Line 724"/>
              <p:cNvSpPr>
                <a:spLocks noChangeShapeType="1"/>
              </p:cNvSpPr>
              <p:nvPr/>
            </p:nvSpPr>
            <p:spPr bwMode="auto">
              <a:xfrm>
                <a:off x="7299" y="0"/>
                <a:ext cx="12701" cy="64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41" name="Line 725"/>
              <p:cNvSpPr>
                <a:spLocks noChangeShapeType="1"/>
              </p:cNvSpPr>
              <p:nvPr/>
            </p:nvSpPr>
            <p:spPr bwMode="auto">
              <a:xfrm flipH="1">
                <a:off x="13518" y="7483"/>
                <a:ext cx="5664" cy="125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42" name="Line 726"/>
              <p:cNvSpPr>
                <a:spLocks noChangeShapeType="1"/>
              </p:cNvSpPr>
              <p:nvPr/>
            </p:nvSpPr>
            <p:spPr bwMode="auto">
              <a:xfrm flipH="1">
                <a:off x="0" y="700"/>
                <a:ext cx="6481" cy="125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43" name="Line 727"/>
              <p:cNvSpPr>
                <a:spLocks noChangeShapeType="1"/>
              </p:cNvSpPr>
              <p:nvPr/>
            </p:nvSpPr>
            <p:spPr bwMode="auto">
              <a:xfrm>
                <a:off x="555" y="13216"/>
                <a:ext cx="12671" cy="63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" name="Group 728"/>
            <p:cNvGrpSpPr>
              <a:grpSpLocks/>
            </p:cNvGrpSpPr>
            <p:nvPr/>
          </p:nvGrpSpPr>
          <p:grpSpPr bwMode="auto">
            <a:xfrm>
              <a:off x="1962665" y="4810064"/>
              <a:ext cx="49213" cy="34925"/>
              <a:chOff x="0" y="0"/>
              <a:chExt cx="20000" cy="20001"/>
            </a:xfrm>
          </p:grpSpPr>
          <p:sp>
            <p:nvSpPr>
              <p:cNvPr id="1008345" name="Line 729"/>
              <p:cNvSpPr>
                <a:spLocks noChangeShapeType="1"/>
              </p:cNvSpPr>
              <p:nvPr/>
            </p:nvSpPr>
            <p:spPr bwMode="auto">
              <a:xfrm>
                <a:off x="7310" y="0"/>
                <a:ext cx="12690" cy="66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46" name="Line 730"/>
              <p:cNvSpPr>
                <a:spLocks noChangeShapeType="1"/>
              </p:cNvSpPr>
              <p:nvPr/>
            </p:nvSpPr>
            <p:spPr bwMode="auto">
              <a:xfrm flipH="1">
                <a:off x="13509" y="6667"/>
                <a:ext cx="5702" cy="129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47" name="Line 731"/>
              <p:cNvSpPr>
                <a:spLocks noChangeShapeType="1"/>
              </p:cNvSpPr>
              <p:nvPr/>
            </p:nvSpPr>
            <p:spPr bwMode="auto">
              <a:xfrm flipH="1">
                <a:off x="0" y="363"/>
                <a:ext cx="6491" cy="129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48" name="Line 732"/>
              <p:cNvSpPr>
                <a:spLocks noChangeShapeType="1"/>
              </p:cNvSpPr>
              <p:nvPr/>
            </p:nvSpPr>
            <p:spPr bwMode="auto">
              <a:xfrm>
                <a:off x="556" y="13334"/>
                <a:ext cx="12690" cy="66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" name="Group 733"/>
            <p:cNvGrpSpPr>
              <a:grpSpLocks/>
            </p:cNvGrpSpPr>
            <p:nvPr/>
          </p:nvGrpSpPr>
          <p:grpSpPr bwMode="auto">
            <a:xfrm>
              <a:off x="1945202" y="4841814"/>
              <a:ext cx="46038" cy="34925"/>
              <a:chOff x="0" y="0"/>
              <a:chExt cx="20000" cy="20000"/>
            </a:xfrm>
          </p:grpSpPr>
          <p:sp>
            <p:nvSpPr>
              <p:cNvPr id="1008350" name="Line 734"/>
              <p:cNvSpPr>
                <a:spLocks noChangeShapeType="1"/>
              </p:cNvSpPr>
              <p:nvPr/>
            </p:nvSpPr>
            <p:spPr bwMode="auto">
              <a:xfrm>
                <a:off x="7141" y="0"/>
                <a:ext cx="12859" cy="65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51" name="Line 735"/>
              <p:cNvSpPr>
                <a:spLocks noChangeShapeType="1"/>
              </p:cNvSpPr>
              <p:nvPr/>
            </p:nvSpPr>
            <p:spPr bwMode="auto">
              <a:xfrm flipH="1">
                <a:off x="13719" y="7261"/>
                <a:ext cx="5748" cy="1273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52" name="Line 736"/>
              <p:cNvSpPr>
                <a:spLocks noChangeShapeType="1"/>
              </p:cNvSpPr>
              <p:nvPr/>
            </p:nvSpPr>
            <p:spPr bwMode="auto">
              <a:xfrm flipH="1">
                <a:off x="0" y="356"/>
                <a:ext cx="6578" cy="127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353" name="Line 737"/>
              <p:cNvSpPr>
                <a:spLocks noChangeShapeType="1"/>
              </p:cNvSpPr>
              <p:nvPr/>
            </p:nvSpPr>
            <p:spPr bwMode="auto">
              <a:xfrm>
                <a:off x="563" y="13096"/>
                <a:ext cx="12889" cy="65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08354" name="Line 738"/>
            <p:cNvSpPr>
              <a:spLocks noChangeShapeType="1"/>
            </p:cNvSpPr>
            <p:nvPr/>
          </p:nvSpPr>
          <p:spPr bwMode="auto">
            <a:xfrm flipV="1">
              <a:off x="1919820" y="4802127"/>
              <a:ext cx="34925" cy="79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55" name="Line 739"/>
            <p:cNvSpPr>
              <a:spLocks noChangeShapeType="1"/>
            </p:cNvSpPr>
            <p:nvPr/>
          </p:nvSpPr>
          <p:spPr bwMode="auto">
            <a:xfrm flipV="1">
              <a:off x="1962682" y="4738626"/>
              <a:ext cx="34925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56" name="Line 740"/>
            <p:cNvSpPr>
              <a:spLocks noChangeShapeType="1"/>
            </p:cNvSpPr>
            <p:nvPr/>
          </p:nvSpPr>
          <p:spPr bwMode="auto">
            <a:xfrm>
              <a:off x="1526102" y="4751327"/>
              <a:ext cx="87313" cy="285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57" name="Arc 741"/>
            <p:cNvSpPr>
              <a:spLocks/>
            </p:cNvSpPr>
            <p:nvPr/>
          </p:nvSpPr>
          <p:spPr bwMode="auto">
            <a:xfrm>
              <a:off x="1613415" y="4779902"/>
              <a:ext cx="6350" cy="793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58" name="Line 742"/>
            <p:cNvSpPr>
              <a:spLocks noChangeShapeType="1"/>
            </p:cNvSpPr>
            <p:nvPr/>
          </p:nvSpPr>
          <p:spPr bwMode="auto">
            <a:xfrm flipH="1">
              <a:off x="1515007" y="4751327"/>
              <a:ext cx="7937" cy="79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59" name="Line 743"/>
            <p:cNvSpPr>
              <a:spLocks noChangeShapeType="1"/>
            </p:cNvSpPr>
            <p:nvPr/>
          </p:nvSpPr>
          <p:spPr bwMode="auto">
            <a:xfrm flipH="1">
              <a:off x="1484827" y="4759246"/>
              <a:ext cx="2540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60" name="Arc 744"/>
            <p:cNvSpPr>
              <a:spLocks/>
            </p:cNvSpPr>
            <p:nvPr/>
          </p:nvSpPr>
          <p:spPr bwMode="auto">
            <a:xfrm flipH="1" flipV="1">
              <a:off x="1488002" y="4798935"/>
              <a:ext cx="12700" cy="301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61" name="Arc 745"/>
            <p:cNvSpPr>
              <a:spLocks/>
            </p:cNvSpPr>
            <p:nvPr/>
          </p:nvSpPr>
          <p:spPr bwMode="auto">
            <a:xfrm flipH="1" flipV="1">
              <a:off x="1503883" y="4832289"/>
              <a:ext cx="15875" cy="95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62" name="Arc 746"/>
            <p:cNvSpPr>
              <a:spLocks/>
            </p:cNvSpPr>
            <p:nvPr/>
          </p:nvSpPr>
          <p:spPr bwMode="auto">
            <a:xfrm flipH="1">
              <a:off x="1522944" y="4816397"/>
              <a:ext cx="11113" cy="238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63" name="Arc 747"/>
            <p:cNvSpPr>
              <a:spLocks/>
            </p:cNvSpPr>
            <p:nvPr/>
          </p:nvSpPr>
          <p:spPr bwMode="auto">
            <a:xfrm flipH="1">
              <a:off x="1534040" y="4803699"/>
              <a:ext cx="19050" cy="127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64" name="Arc 748"/>
            <p:cNvSpPr>
              <a:spLocks/>
            </p:cNvSpPr>
            <p:nvPr/>
          </p:nvSpPr>
          <p:spPr bwMode="auto">
            <a:xfrm>
              <a:off x="1556266" y="4802112"/>
              <a:ext cx="47624" cy="1111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65" name="Arc 749"/>
            <p:cNvSpPr>
              <a:spLocks/>
            </p:cNvSpPr>
            <p:nvPr/>
          </p:nvSpPr>
          <p:spPr bwMode="auto">
            <a:xfrm>
              <a:off x="1602319" y="4814827"/>
              <a:ext cx="17463" cy="285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66" name="Arc 750"/>
            <p:cNvSpPr>
              <a:spLocks/>
            </p:cNvSpPr>
            <p:nvPr/>
          </p:nvSpPr>
          <p:spPr bwMode="auto">
            <a:xfrm flipV="1">
              <a:off x="1591196" y="4779890"/>
              <a:ext cx="23812" cy="222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67" name="Line 751"/>
            <p:cNvSpPr>
              <a:spLocks noChangeShapeType="1"/>
            </p:cNvSpPr>
            <p:nvPr/>
          </p:nvSpPr>
          <p:spPr bwMode="auto">
            <a:xfrm>
              <a:off x="1621352" y="4844972"/>
              <a:ext cx="6350" cy="176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68" name="Line 752"/>
            <p:cNvSpPr>
              <a:spLocks noChangeShapeType="1"/>
            </p:cNvSpPr>
            <p:nvPr/>
          </p:nvSpPr>
          <p:spPr bwMode="auto">
            <a:xfrm>
              <a:off x="1521340" y="4848150"/>
              <a:ext cx="12700" cy="1841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69" name="Line 753"/>
            <p:cNvSpPr>
              <a:spLocks noChangeShapeType="1"/>
            </p:cNvSpPr>
            <p:nvPr/>
          </p:nvSpPr>
          <p:spPr bwMode="auto">
            <a:xfrm>
              <a:off x="1484830" y="4808460"/>
              <a:ext cx="15875" cy="1841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70" name="Line 754"/>
            <p:cNvSpPr>
              <a:spLocks noChangeShapeType="1"/>
            </p:cNvSpPr>
            <p:nvPr/>
          </p:nvSpPr>
          <p:spPr bwMode="auto">
            <a:xfrm>
              <a:off x="1462603" y="4789409"/>
              <a:ext cx="30163" cy="1571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71" name="Arc 755"/>
            <p:cNvSpPr>
              <a:spLocks/>
            </p:cNvSpPr>
            <p:nvPr/>
          </p:nvSpPr>
          <p:spPr bwMode="auto">
            <a:xfrm flipH="1" flipV="1">
              <a:off x="1500702" y="4992611"/>
              <a:ext cx="33339" cy="3968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72" name="Arc 756"/>
            <p:cNvSpPr>
              <a:spLocks/>
            </p:cNvSpPr>
            <p:nvPr/>
          </p:nvSpPr>
          <p:spPr bwMode="auto">
            <a:xfrm flipH="1">
              <a:off x="1570569" y="5024359"/>
              <a:ext cx="53975" cy="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73" name="Arc 757"/>
            <p:cNvSpPr>
              <a:spLocks/>
            </p:cNvSpPr>
            <p:nvPr/>
          </p:nvSpPr>
          <p:spPr bwMode="auto">
            <a:xfrm flipV="1">
              <a:off x="1526103" y="5024377"/>
              <a:ext cx="39687" cy="95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74" name="Line 758"/>
            <p:cNvSpPr>
              <a:spLocks noChangeShapeType="1"/>
            </p:cNvSpPr>
            <p:nvPr/>
          </p:nvSpPr>
          <p:spPr bwMode="auto">
            <a:xfrm>
              <a:off x="1649926" y="4843383"/>
              <a:ext cx="528638" cy="1936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76" name="Line 760"/>
            <p:cNvSpPr>
              <a:spLocks noChangeShapeType="1"/>
            </p:cNvSpPr>
            <p:nvPr/>
          </p:nvSpPr>
          <p:spPr bwMode="auto">
            <a:xfrm flipH="1">
              <a:off x="1514990" y="4535410"/>
              <a:ext cx="19050" cy="79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77" name="Line 761"/>
            <p:cNvSpPr>
              <a:spLocks noChangeShapeType="1"/>
            </p:cNvSpPr>
            <p:nvPr/>
          </p:nvSpPr>
          <p:spPr bwMode="auto">
            <a:xfrm flipV="1">
              <a:off x="1573729" y="4508422"/>
              <a:ext cx="50799" cy="69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78" name="Line 762"/>
            <p:cNvSpPr>
              <a:spLocks noChangeShapeType="1"/>
            </p:cNvSpPr>
            <p:nvPr/>
          </p:nvSpPr>
          <p:spPr bwMode="auto">
            <a:xfrm>
              <a:off x="1626133" y="4508427"/>
              <a:ext cx="34925" cy="14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79" name="Line 763"/>
            <p:cNvSpPr>
              <a:spLocks noChangeShapeType="1"/>
            </p:cNvSpPr>
            <p:nvPr/>
          </p:nvSpPr>
          <p:spPr bwMode="auto">
            <a:xfrm flipH="1">
              <a:off x="1619766" y="4521138"/>
              <a:ext cx="41276" cy="73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80" name="Line 764"/>
            <p:cNvSpPr>
              <a:spLocks noChangeShapeType="1"/>
            </p:cNvSpPr>
            <p:nvPr/>
          </p:nvSpPr>
          <p:spPr bwMode="auto">
            <a:xfrm>
              <a:off x="1573728" y="4578272"/>
              <a:ext cx="46038" cy="1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81" name="Line 765"/>
            <p:cNvSpPr>
              <a:spLocks noChangeShapeType="1"/>
            </p:cNvSpPr>
            <p:nvPr/>
          </p:nvSpPr>
          <p:spPr bwMode="auto">
            <a:xfrm>
              <a:off x="1595952" y="4551302"/>
              <a:ext cx="20638" cy="79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82" name="Line 766"/>
            <p:cNvSpPr>
              <a:spLocks noChangeShapeType="1"/>
            </p:cNvSpPr>
            <p:nvPr/>
          </p:nvSpPr>
          <p:spPr bwMode="auto">
            <a:xfrm flipH="1">
              <a:off x="1616607" y="4560809"/>
              <a:ext cx="3175" cy="25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83" name="Line 767"/>
            <p:cNvSpPr>
              <a:spLocks noChangeShapeType="1"/>
            </p:cNvSpPr>
            <p:nvPr/>
          </p:nvSpPr>
          <p:spPr bwMode="auto">
            <a:xfrm flipH="1">
              <a:off x="1591193" y="4552889"/>
              <a:ext cx="1587" cy="285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84" name="Line 768"/>
            <p:cNvSpPr>
              <a:spLocks noChangeShapeType="1"/>
            </p:cNvSpPr>
            <p:nvPr/>
          </p:nvSpPr>
          <p:spPr bwMode="auto">
            <a:xfrm>
              <a:off x="1592778" y="4578289"/>
              <a:ext cx="23813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85" name="Line 769"/>
            <p:cNvSpPr>
              <a:spLocks noChangeShapeType="1"/>
            </p:cNvSpPr>
            <p:nvPr/>
          </p:nvSpPr>
          <p:spPr bwMode="auto">
            <a:xfrm flipV="1">
              <a:off x="1595953" y="4517947"/>
              <a:ext cx="31750" cy="31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86" name="Line 770"/>
            <p:cNvSpPr>
              <a:spLocks noChangeShapeType="1"/>
            </p:cNvSpPr>
            <p:nvPr/>
          </p:nvSpPr>
          <p:spPr bwMode="auto">
            <a:xfrm flipV="1">
              <a:off x="1619766" y="4529059"/>
              <a:ext cx="26987" cy="31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87" name="Line 771"/>
            <p:cNvSpPr>
              <a:spLocks noChangeShapeType="1"/>
            </p:cNvSpPr>
            <p:nvPr/>
          </p:nvSpPr>
          <p:spPr bwMode="auto">
            <a:xfrm>
              <a:off x="1626132" y="4517964"/>
              <a:ext cx="20637" cy="11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88" name="Oval 772"/>
            <p:cNvSpPr>
              <a:spLocks noChangeArrowheads="1"/>
            </p:cNvSpPr>
            <p:nvPr/>
          </p:nvSpPr>
          <p:spPr bwMode="auto">
            <a:xfrm>
              <a:off x="1610243" y="4541777"/>
              <a:ext cx="9525" cy="95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89" name="Line 773"/>
            <p:cNvSpPr>
              <a:spLocks noChangeShapeType="1"/>
            </p:cNvSpPr>
            <p:nvPr/>
          </p:nvSpPr>
          <p:spPr bwMode="auto">
            <a:xfrm flipH="1">
              <a:off x="1630877" y="4529077"/>
              <a:ext cx="6350" cy="79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90" name="Line 774"/>
            <p:cNvSpPr>
              <a:spLocks noChangeShapeType="1"/>
            </p:cNvSpPr>
            <p:nvPr/>
          </p:nvSpPr>
          <p:spPr bwMode="auto">
            <a:xfrm flipV="1">
              <a:off x="1619782" y="4538584"/>
              <a:ext cx="28575" cy="44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91" name="Line 775"/>
            <p:cNvSpPr>
              <a:spLocks noChangeShapeType="1"/>
            </p:cNvSpPr>
            <p:nvPr/>
          </p:nvSpPr>
          <p:spPr bwMode="auto">
            <a:xfrm>
              <a:off x="1643578" y="4529062"/>
              <a:ext cx="0" cy="11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92" name="Freeform 776"/>
            <p:cNvSpPr>
              <a:spLocks/>
            </p:cNvSpPr>
            <p:nvPr/>
          </p:nvSpPr>
          <p:spPr bwMode="auto">
            <a:xfrm>
              <a:off x="2356366" y="4202034"/>
              <a:ext cx="76200" cy="100012"/>
            </a:xfrm>
            <a:custGeom>
              <a:avLst/>
              <a:gdLst/>
              <a:ahLst/>
              <a:cxnLst>
                <a:cxn ang="0">
                  <a:pos x="2667" y="0"/>
                </a:cxn>
                <a:cxn ang="0">
                  <a:pos x="19833" y="3567"/>
                </a:cxn>
                <a:cxn ang="0">
                  <a:pos x="17333" y="12229"/>
                </a:cxn>
                <a:cxn ang="0">
                  <a:pos x="12667" y="11210"/>
                </a:cxn>
                <a:cxn ang="0">
                  <a:pos x="10167" y="19873"/>
                </a:cxn>
                <a:cxn ang="0">
                  <a:pos x="2000" y="17707"/>
                </a:cxn>
                <a:cxn ang="0">
                  <a:pos x="4500" y="9045"/>
                </a:cxn>
                <a:cxn ang="0">
                  <a:pos x="0" y="8025"/>
                </a:cxn>
                <a:cxn ang="0">
                  <a:pos x="2667" y="0"/>
                </a:cxn>
              </a:cxnLst>
              <a:rect l="0" t="0" r="r" b="b"/>
              <a:pathLst>
                <a:path w="20000" h="20000">
                  <a:moveTo>
                    <a:pt x="2667" y="0"/>
                  </a:moveTo>
                  <a:lnTo>
                    <a:pt x="19833" y="3567"/>
                  </a:lnTo>
                  <a:lnTo>
                    <a:pt x="17333" y="12229"/>
                  </a:lnTo>
                  <a:lnTo>
                    <a:pt x="12667" y="11210"/>
                  </a:lnTo>
                  <a:lnTo>
                    <a:pt x="10167" y="19873"/>
                  </a:lnTo>
                  <a:lnTo>
                    <a:pt x="2000" y="17707"/>
                  </a:lnTo>
                  <a:lnTo>
                    <a:pt x="4500" y="9045"/>
                  </a:lnTo>
                  <a:lnTo>
                    <a:pt x="0" y="8025"/>
                  </a:lnTo>
                  <a:lnTo>
                    <a:pt x="2667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93" name="Line 777"/>
            <p:cNvSpPr>
              <a:spLocks noChangeShapeType="1"/>
            </p:cNvSpPr>
            <p:nvPr/>
          </p:nvSpPr>
          <p:spPr bwMode="auto">
            <a:xfrm>
              <a:off x="2372240" y="4262360"/>
              <a:ext cx="30162" cy="11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94" name="Line 778"/>
            <p:cNvSpPr>
              <a:spLocks noChangeShapeType="1"/>
            </p:cNvSpPr>
            <p:nvPr/>
          </p:nvSpPr>
          <p:spPr bwMode="auto">
            <a:xfrm flipH="1">
              <a:off x="2432565" y="4227435"/>
              <a:ext cx="4762" cy="1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95" name="Line 779"/>
            <p:cNvSpPr>
              <a:spLocks noChangeShapeType="1"/>
            </p:cNvSpPr>
            <p:nvPr/>
          </p:nvSpPr>
          <p:spPr bwMode="auto">
            <a:xfrm flipH="1">
              <a:off x="2359539" y="4206798"/>
              <a:ext cx="4762" cy="1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96" name="Line 780"/>
            <p:cNvSpPr>
              <a:spLocks noChangeShapeType="1"/>
            </p:cNvSpPr>
            <p:nvPr/>
          </p:nvSpPr>
          <p:spPr bwMode="auto">
            <a:xfrm flipH="1">
              <a:off x="2391290" y="4213151"/>
              <a:ext cx="11112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97" name="Line 781"/>
            <p:cNvSpPr>
              <a:spLocks noChangeShapeType="1"/>
            </p:cNvSpPr>
            <p:nvPr/>
          </p:nvSpPr>
          <p:spPr bwMode="auto">
            <a:xfrm flipH="1">
              <a:off x="2381767" y="4163952"/>
              <a:ext cx="9525" cy="34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98" name="Line 782"/>
            <p:cNvSpPr>
              <a:spLocks noChangeShapeType="1"/>
            </p:cNvSpPr>
            <p:nvPr/>
          </p:nvSpPr>
          <p:spPr bwMode="auto">
            <a:xfrm flipH="1">
              <a:off x="2421456" y="4176634"/>
              <a:ext cx="9525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399" name="Freeform 783"/>
            <p:cNvSpPr>
              <a:spLocks/>
            </p:cNvSpPr>
            <p:nvPr/>
          </p:nvSpPr>
          <p:spPr bwMode="auto">
            <a:xfrm>
              <a:off x="2350031" y="4287759"/>
              <a:ext cx="46038" cy="63500"/>
            </a:xfrm>
            <a:custGeom>
              <a:avLst/>
              <a:gdLst/>
              <a:ahLst/>
              <a:cxnLst>
                <a:cxn ang="0">
                  <a:pos x="19730" y="3673"/>
                </a:cxn>
                <a:cxn ang="0">
                  <a:pos x="14054" y="19796"/>
                </a:cxn>
                <a:cxn ang="0">
                  <a:pos x="0" y="16531"/>
                </a:cxn>
                <a:cxn ang="0">
                  <a:pos x="5676" y="0"/>
                </a:cxn>
              </a:cxnLst>
              <a:rect l="0" t="0" r="r" b="b"/>
              <a:pathLst>
                <a:path w="20000" h="20000">
                  <a:moveTo>
                    <a:pt x="19730" y="3673"/>
                  </a:moveTo>
                  <a:lnTo>
                    <a:pt x="14054" y="19796"/>
                  </a:lnTo>
                  <a:lnTo>
                    <a:pt x="0" y="16531"/>
                  </a:lnTo>
                  <a:lnTo>
                    <a:pt x="5676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00" name="Line 784"/>
            <p:cNvSpPr>
              <a:spLocks noChangeShapeType="1"/>
            </p:cNvSpPr>
            <p:nvPr/>
          </p:nvSpPr>
          <p:spPr bwMode="auto">
            <a:xfrm>
              <a:off x="2364301" y="4297286"/>
              <a:ext cx="6350" cy="47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01" name="Line 785"/>
            <p:cNvSpPr>
              <a:spLocks noChangeShapeType="1"/>
            </p:cNvSpPr>
            <p:nvPr/>
          </p:nvSpPr>
          <p:spPr bwMode="auto">
            <a:xfrm>
              <a:off x="2361145" y="4305225"/>
              <a:ext cx="7937" cy="4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02" name="Line 786"/>
            <p:cNvSpPr>
              <a:spLocks noChangeShapeType="1"/>
            </p:cNvSpPr>
            <p:nvPr/>
          </p:nvSpPr>
          <p:spPr bwMode="auto">
            <a:xfrm>
              <a:off x="2359542" y="4314751"/>
              <a:ext cx="9525" cy="4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03" name="Line 787"/>
            <p:cNvSpPr>
              <a:spLocks noChangeShapeType="1"/>
            </p:cNvSpPr>
            <p:nvPr/>
          </p:nvSpPr>
          <p:spPr bwMode="auto">
            <a:xfrm>
              <a:off x="2356383" y="4324277"/>
              <a:ext cx="7937" cy="4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04" name="Line 788"/>
            <p:cNvSpPr>
              <a:spLocks noChangeShapeType="1"/>
            </p:cNvSpPr>
            <p:nvPr/>
          </p:nvSpPr>
          <p:spPr bwMode="auto">
            <a:xfrm>
              <a:off x="2356364" y="4332210"/>
              <a:ext cx="6350" cy="47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05" name="Line 789"/>
            <p:cNvSpPr>
              <a:spLocks noChangeShapeType="1"/>
            </p:cNvSpPr>
            <p:nvPr/>
          </p:nvSpPr>
          <p:spPr bwMode="auto">
            <a:xfrm>
              <a:off x="2384940" y="4305225"/>
              <a:ext cx="6350" cy="4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06" name="Line 790"/>
            <p:cNvSpPr>
              <a:spLocks noChangeShapeType="1"/>
            </p:cNvSpPr>
            <p:nvPr/>
          </p:nvSpPr>
          <p:spPr bwMode="auto">
            <a:xfrm>
              <a:off x="2380194" y="4313159"/>
              <a:ext cx="11113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07" name="Line 791"/>
            <p:cNvSpPr>
              <a:spLocks noChangeShapeType="1"/>
            </p:cNvSpPr>
            <p:nvPr/>
          </p:nvSpPr>
          <p:spPr bwMode="auto">
            <a:xfrm>
              <a:off x="2377019" y="4319509"/>
              <a:ext cx="11113" cy="47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08" name="Line 792"/>
            <p:cNvSpPr>
              <a:spLocks noChangeShapeType="1"/>
            </p:cNvSpPr>
            <p:nvPr/>
          </p:nvSpPr>
          <p:spPr bwMode="auto">
            <a:xfrm>
              <a:off x="2375416" y="4327448"/>
              <a:ext cx="6350" cy="4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09" name="Line 793"/>
            <p:cNvSpPr>
              <a:spLocks noChangeShapeType="1"/>
            </p:cNvSpPr>
            <p:nvPr/>
          </p:nvSpPr>
          <p:spPr bwMode="auto">
            <a:xfrm>
              <a:off x="2372257" y="4341736"/>
              <a:ext cx="7937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10" name="Line 794"/>
            <p:cNvSpPr>
              <a:spLocks noChangeShapeType="1"/>
            </p:cNvSpPr>
            <p:nvPr/>
          </p:nvSpPr>
          <p:spPr bwMode="auto">
            <a:xfrm flipV="1">
              <a:off x="2397642" y="4267139"/>
              <a:ext cx="23812" cy="285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11" name="Line 795"/>
            <p:cNvSpPr>
              <a:spLocks noChangeShapeType="1"/>
            </p:cNvSpPr>
            <p:nvPr/>
          </p:nvSpPr>
          <p:spPr bwMode="auto">
            <a:xfrm>
              <a:off x="2354795" y="4246502"/>
              <a:ext cx="11113" cy="34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12" name="Line 796"/>
            <p:cNvSpPr>
              <a:spLocks noChangeShapeType="1"/>
            </p:cNvSpPr>
            <p:nvPr/>
          </p:nvSpPr>
          <p:spPr bwMode="auto">
            <a:xfrm flipV="1">
              <a:off x="2353189" y="4219513"/>
              <a:ext cx="6350" cy="285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13" name="Freeform 797"/>
            <p:cNvSpPr>
              <a:spLocks/>
            </p:cNvSpPr>
            <p:nvPr/>
          </p:nvSpPr>
          <p:spPr bwMode="auto">
            <a:xfrm>
              <a:off x="2332553" y="4344926"/>
              <a:ext cx="39687" cy="52387"/>
            </a:xfrm>
            <a:custGeom>
              <a:avLst/>
              <a:gdLst/>
              <a:ahLst/>
              <a:cxnLst>
                <a:cxn ang="0">
                  <a:pos x="13538" y="988"/>
                </a:cxn>
                <a:cxn ang="0">
                  <a:pos x="12923" y="2222"/>
                </a:cxn>
                <a:cxn ang="0">
                  <a:pos x="12308" y="4444"/>
                </a:cxn>
                <a:cxn ang="0">
                  <a:pos x="11385" y="4691"/>
                </a:cxn>
                <a:cxn ang="0">
                  <a:pos x="10769" y="5185"/>
                </a:cxn>
                <a:cxn ang="0">
                  <a:pos x="10462" y="5432"/>
                </a:cxn>
                <a:cxn ang="0">
                  <a:pos x="9538" y="6173"/>
                </a:cxn>
                <a:cxn ang="0">
                  <a:pos x="8000" y="6667"/>
                </a:cxn>
                <a:cxn ang="0">
                  <a:pos x="7385" y="7654"/>
                </a:cxn>
                <a:cxn ang="0">
                  <a:pos x="6154" y="7901"/>
                </a:cxn>
                <a:cxn ang="0">
                  <a:pos x="5846" y="8148"/>
                </a:cxn>
                <a:cxn ang="0">
                  <a:pos x="4308" y="9630"/>
                </a:cxn>
                <a:cxn ang="0">
                  <a:pos x="3692" y="10617"/>
                </a:cxn>
                <a:cxn ang="0">
                  <a:pos x="3077" y="11111"/>
                </a:cxn>
                <a:cxn ang="0">
                  <a:pos x="2462" y="12346"/>
                </a:cxn>
                <a:cxn ang="0">
                  <a:pos x="1846" y="12840"/>
                </a:cxn>
                <a:cxn ang="0">
                  <a:pos x="1231" y="14321"/>
                </a:cxn>
                <a:cxn ang="0">
                  <a:pos x="615" y="15556"/>
                </a:cxn>
                <a:cxn ang="0">
                  <a:pos x="0" y="17284"/>
                </a:cxn>
                <a:cxn ang="0">
                  <a:pos x="615" y="17778"/>
                </a:cxn>
                <a:cxn ang="0">
                  <a:pos x="3077" y="18272"/>
                </a:cxn>
                <a:cxn ang="0">
                  <a:pos x="5231" y="19012"/>
                </a:cxn>
                <a:cxn ang="0">
                  <a:pos x="6154" y="19753"/>
                </a:cxn>
                <a:cxn ang="0">
                  <a:pos x="7077" y="18272"/>
                </a:cxn>
                <a:cxn ang="0">
                  <a:pos x="7385" y="16049"/>
                </a:cxn>
                <a:cxn ang="0">
                  <a:pos x="8000" y="15062"/>
                </a:cxn>
                <a:cxn ang="0">
                  <a:pos x="8923" y="14321"/>
                </a:cxn>
                <a:cxn ang="0">
                  <a:pos x="9538" y="13333"/>
                </a:cxn>
                <a:cxn ang="0">
                  <a:pos x="10462" y="12840"/>
                </a:cxn>
                <a:cxn ang="0">
                  <a:pos x="10769" y="12346"/>
                </a:cxn>
                <a:cxn ang="0">
                  <a:pos x="11385" y="11605"/>
                </a:cxn>
                <a:cxn ang="0">
                  <a:pos x="12923" y="11111"/>
                </a:cxn>
                <a:cxn ang="0">
                  <a:pos x="13538" y="10617"/>
                </a:cxn>
                <a:cxn ang="0">
                  <a:pos x="14154" y="10123"/>
                </a:cxn>
                <a:cxn ang="0">
                  <a:pos x="14462" y="9630"/>
                </a:cxn>
                <a:cxn ang="0">
                  <a:pos x="16000" y="8395"/>
                </a:cxn>
                <a:cxn ang="0">
                  <a:pos x="16615" y="8148"/>
                </a:cxn>
                <a:cxn ang="0">
                  <a:pos x="17231" y="7654"/>
                </a:cxn>
                <a:cxn ang="0">
                  <a:pos x="17846" y="6173"/>
                </a:cxn>
                <a:cxn ang="0">
                  <a:pos x="18462" y="5185"/>
                </a:cxn>
                <a:cxn ang="0">
                  <a:pos x="19077" y="2963"/>
                </a:cxn>
                <a:cxn ang="0">
                  <a:pos x="19692" y="1728"/>
                </a:cxn>
              </a:cxnLst>
              <a:rect l="0" t="0" r="r" b="b"/>
              <a:pathLst>
                <a:path w="20000" h="20000">
                  <a:moveTo>
                    <a:pt x="13538" y="0"/>
                  </a:moveTo>
                  <a:lnTo>
                    <a:pt x="13538" y="988"/>
                  </a:lnTo>
                  <a:lnTo>
                    <a:pt x="12923" y="988"/>
                  </a:lnTo>
                  <a:lnTo>
                    <a:pt x="12923" y="2222"/>
                  </a:lnTo>
                  <a:lnTo>
                    <a:pt x="12308" y="2222"/>
                  </a:lnTo>
                  <a:lnTo>
                    <a:pt x="12308" y="4444"/>
                  </a:lnTo>
                  <a:lnTo>
                    <a:pt x="11385" y="4444"/>
                  </a:lnTo>
                  <a:lnTo>
                    <a:pt x="11385" y="4691"/>
                  </a:lnTo>
                  <a:lnTo>
                    <a:pt x="10769" y="4691"/>
                  </a:lnTo>
                  <a:lnTo>
                    <a:pt x="10769" y="5185"/>
                  </a:lnTo>
                  <a:lnTo>
                    <a:pt x="10462" y="5185"/>
                  </a:lnTo>
                  <a:lnTo>
                    <a:pt x="10462" y="5432"/>
                  </a:lnTo>
                  <a:lnTo>
                    <a:pt x="9538" y="5432"/>
                  </a:lnTo>
                  <a:lnTo>
                    <a:pt x="9538" y="6173"/>
                  </a:lnTo>
                  <a:lnTo>
                    <a:pt x="8000" y="6173"/>
                  </a:lnTo>
                  <a:lnTo>
                    <a:pt x="8000" y="6667"/>
                  </a:lnTo>
                  <a:lnTo>
                    <a:pt x="7385" y="6667"/>
                  </a:lnTo>
                  <a:lnTo>
                    <a:pt x="7385" y="7654"/>
                  </a:lnTo>
                  <a:lnTo>
                    <a:pt x="7077" y="7654"/>
                  </a:lnTo>
                  <a:lnTo>
                    <a:pt x="6154" y="7901"/>
                  </a:lnTo>
                  <a:lnTo>
                    <a:pt x="5846" y="7901"/>
                  </a:lnTo>
                  <a:lnTo>
                    <a:pt x="5846" y="8148"/>
                  </a:lnTo>
                  <a:lnTo>
                    <a:pt x="4308" y="8148"/>
                  </a:lnTo>
                  <a:lnTo>
                    <a:pt x="4308" y="9630"/>
                  </a:lnTo>
                  <a:lnTo>
                    <a:pt x="3692" y="9630"/>
                  </a:lnTo>
                  <a:lnTo>
                    <a:pt x="3692" y="10617"/>
                  </a:lnTo>
                  <a:lnTo>
                    <a:pt x="3077" y="10617"/>
                  </a:lnTo>
                  <a:lnTo>
                    <a:pt x="3077" y="11111"/>
                  </a:lnTo>
                  <a:lnTo>
                    <a:pt x="2462" y="11111"/>
                  </a:lnTo>
                  <a:lnTo>
                    <a:pt x="2462" y="12346"/>
                  </a:lnTo>
                  <a:lnTo>
                    <a:pt x="1846" y="12346"/>
                  </a:lnTo>
                  <a:lnTo>
                    <a:pt x="1846" y="12840"/>
                  </a:lnTo>
                  <a:lnTo>
                    <a:pt x="1231" y="13333"/>
                  </a:lnTo>
                  <a:lnTo>
                    <a:pt x="1231" y="14321"/>
                  </a:lnTo>
                  <a:lnTo>
                    <a:pt x="615" y="14568"/>
                  </a:lnTo>
                  <a:lnTo>
                    <a:pt x="615" y="15556"/>
                  </a:lnTo>
                  <a:lnTo>
                    <a:pt x="0" y="15556"/>
                  </a:lnTo>
                  <a:lnTo>
                    <a:pt x="0" y="17284"/>
                  </a:lnTo>
                  <a:lnTo>
                    <a:pt x="615" y="17284"/>
                  </a:lnTo>
                  <a:lnTo>
                    <a:pt x="615" y="17778"/>
                  </a:lnTo>
                  <a:lnTo>
                    <a:pt x="3077" y="17778"/>
                  </a:lnTo>
                  <a:lnTo>
                    <a:pt x="3077" y="18272"/>
                  </a:lnTo>
                  <a:lnTo>
                    <a:pt x="5231" y="18272"/>
                  </a:lnTo>
                  <a:lnTo>
                    <a:pt x="5231" y="19012"/>
                  </a:lnTo>
                  <a:lnTo>
                    <a:pt x="6154" y="19012"/>
                  </a:lnTo>
                  <a:lnTo>
                    <a:pt x="6154" y="19753"/>
                  </a:lnTo>
                  <a:lnTo>
                    <a:pt x="7077" y="19753"/>
                  </a:lnTo>
                  <a:lnTo>
                    <a:pt x="7077" y="18272"/>
                  </a:lnTo>
                  <a:lnTo>
                    <a:pt x="7385" y="18272"/>
                  </a:lnTo>
                  <a:lnTo>
                    <a:pt x="7385" y="16049"/>
                  </a:lnTo>
                  <a:lnTo>
                    <a:pt x="8000" y="16049"/>
                  </a:lnTo>
                  <a:lnTo>
                    <a:pt x="8000" y="15062"/>
                  </a:lnTo>
                  <a:lnTo>
                    <a:pt x="8923" y="15062"/>
                  </a:lnTo>
                  <a:lnTo>
                    <a:pt x="8923" y="14321"/>
                  </a:lnTo>
                  <a:lnTo>
                    <a:pt x="9538" y="14321"/>
                  </a:lnTo>
                  <a:lnTo>
                    <a:pt x="9538" y="13333"/>
                  </a:lnTo>
                  <a:lnTo>
                    <a:pt x="10462" y="13333"/>
                  </a:lnTo>
                  <a:lnTo>
                    <a:pt x="10462" y="12840"/>
                  </a:lnTo>
                  <a:lnTo>
                    <a:pt x="10769" y="12840"/>
                  </a:lnTo>
                  <a:lnTo>
                    <a:pt x="10769" y="12346"/>
                  </a:lnTo>
                  <a:lnTo>
                    <a:pt x="11385" y="12346"/>
                  </a:lnTo>
                  <a:lnTo>
                    <a:pt x="11385" y="11605"/>
                  </a:lnTo>
                  <a:lnTo>
                    <a:pt x="12923" y="11605"/>
                  </a:lnTo>
                  <a:lnTo>
                    <a:pt x="12923" y="11111"/>
                  </a:lnTo>
                  <a:lnTo>
                    <a:pt x="13538" y="11111"/>
                  </a:lnTo>
                  <a:lnTo>
                    <a:pt x="13538" y="10617"/>
                  </a:lnTo>
                  <a:lnTo>
                    <a:pt x="14154" y="10617"/>
                  </a:lnTo>
                  <a:lnTo>
                    <a:pt x="14154" y="10123"/>
                  </a:lnTo>
                  <a:lnTo>
                    <a:pt x="14462" y="10123"/>
                  </a:lnTo>
                  <a:lnTo>
                    <a:pt x="14462" y="9630"/>
                  </a:lnTo>
                  <a:lnTo>
                    <a:pt x="15385" y="9630"/>
                  </a:lnTo>
                  <a:lnTo>
                    <a:pt x="16000" y="8395"/>
                  </a:lnTo>
                  <a:lnTo>
                    <a:pt x="16000" y="8148"/>
                  </a:lnTo>
                  <a:lnTo>
                    <a:pt x="16615" y="8148"/>
                  </a:lnTo>
                  <a:lnTo>
                    <a:pt x="16615" y="7654"/>
                  </a:lnTo>
                  <a:lnTo>
                    <a:pt x="17231" y="7654"/>
                  </a:lnTo>
                  <a:lnTo>
                    <a:pt x="17231" y="6667"/>
                  </a:lnTo>
                  <a:lnTo>
                    <a:pt x="17846" y="6173"/>
                  </a:lnTo>
                  <a:lnTo>
                    <a:pt x="17846" y="5185"/>
                  </a:lnTo>
                  <a:lnTo>
                    <a:pt x="18462" y="5185"/>
                  </a:lnTo>
                  <a:lnTo>
                    <a:pt x="18462" y="2963"/>
                  </a:lnTo>
                  <a:lnTo>
                    <a:pt x="19077" y="2963"/>
                  </a:lnTo>
                  <a:lnTo>
                    <a:pt x="19077" y="1728"/>
                  </a:lnTo>
                  <a:lnTo>
                    <a:pt x="19692" y="1728"/>
                  </a:lnTo>
                  <a:lnTo>
                    <a:pt x="19692" y="988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14" name="Oval 798"/>
            <p:cNvSpPr>
              <a:spLocks noChangeArrowheads="1"/>
            </p:cNvSpPr>
            <p:nvPr/>
          </p:nvSpPr>
          <p:spPr bwMode="auto">
            <a:xfrm>
              <a:off x="1961078" y="4297285"/>
              <a:ext cx="15875" cy="1587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15" name="Oval 799"/>
            <p:cNvSpPr>
              <a:spLocks noChangeArrowheads="1"/>
            </p:cNvSpPr>
            <p:nvPr/>
          </p:nvSpPr>
          <p:spPr bwMode="auto">
            <a:xfrm>
              <a:off x="2437328" y="4448102"/>
              <a:ext cx="20638" cy="2063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16" name="Line 800"/>
            <p:cNvSpPr>
              <a:spLocks noChangeShapeType="1"/>
            </p:cNvSpPr>
            <p:nvPr/>
          </p:nvSpPr>
          <p:spPr bwMode="auto">
            <a:xfrm flipV="1">
              <a:off x="2353194" y="4127439"/>
              <a:ext cx="12700" cy="11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17" name="Line 801"/>
            <p:cNvSpPr>
              <a:spLocks noChangeShapeType="1"/>
            </p:cNvSpPr>
            <p:nvPr/>
          </p:nvSpPr>
          <p:spPr bwMode="auto">
            <a:xfrm>
              <a:off x="2369066" y="4127422"/>
              <a:ext cx="322261" cy="95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18" name="Line 802"/>
            <p:cNvSpPr>
              <a:spLocks noChangeShapeType="1"/>
            </p:cNvSpPr>
            <p:nvPr/>
          </p:nvSpPr>
          <p:spPr bwMode="auto">
            <a:xfrm flipH="1">
              <a:off x="2369082" y="3986137"/>
              <a:ext cx="39687" cy="141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19" name="Line 803"/>
            <p:cNvSpPr>
              <a:spLocks noChangeShapeType="1"/>
            </p:cNvSpPr>
            <p:nvPr/>
          </p:nvSpPr>
          <p:spPr bwMode="auto">
            <a:xfrm>
              <a:off x="2407167" y="3986134"/>
              <a:ext cx="320675" cy="84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20" name="Line 804"/>
            <p:cNvSpPr>
              <a:spLocks noChangeShapeType="1"/>
            </p:cNvSpPr>
            <p:nvPr/>
          </p:nvSpPr>
          <p:spPr bwMode="auto">
            <a:xfrm>
              <a:off x="2402407" y="3968689"/>
              <a:ext cx="4763" cy="17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21" name="Line 805"/>
            <p:cNvSpPr>
              <a:spLocks noChangeShapeType="1"/>
            </p:cNvSpPr>
            <p:nvPr/>
          </p:nvSpPr>
          <p:spPr bwMode="auto">
            <a:xfrm>
              <a:off x="1694385" y="4349674"/>
              <a:ext cx="1588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22" name="Line 806"/>
            <p:cNvSpPr>
              <a:spLocks noChangeShapeType="1"/>
            </p:cNvSpPr>
            <p:nvPr/>
          </p:nvSpPr>
          <p:spPr bwMode="auto">
            <a:xfrm>
              <a:off x="1694385" y="4373484"/>
              <a:ext cx="960438" cy="317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24" name="Arc 808"/>
            <p:cNvSpPr>
              <a:spLocks/>
            </p:cNvSpPr>
            <p:nvPr/>
          </p:nvSpPr>
          <p:spPr bwMode="auto">
            <a:xfrm flipH="1" flipV="1">
              <a:off x="2673867" y="4640185"/>
              <a:ext cx="26987" cy="1111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25" name="Line 809"/>
            <p:cNvSpPr>
              <a:spLocks noChangeShapeType="1"/>
            </p:cNvSpPr>
            <p:nvPr/>
          </p:nvSpPr>
          <p:spPr bwMode="auto">
            <a:xfrm>
              <a:off x="1878545" y="3760710"/>
              <a:ext cx="898525" cy="249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26" name="Arc 810"/>
            <p:cNvSpPr>
              <a:spLocks/>
            </p:cNvSpPr>
            <p:nvPr/>
          </p:nvSpPr>
          <p:spPr bwMode="auto">
            <a:xfrm flipH="1">
              <a:off x="3208855" y="4722734"/>
              <a:ext cx="115888" cy="381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27" name="Arc 811"/>
            <p:cNvSpPr>
              <a:spLocks/>
            </p:cNvSpPr>
            <p:nvPr/>
          </p:nvSpPr>
          <p:spPr bwMode="auto">
            <a:xfrm flipH="1" flipV="1">
              <a:off x="2684977" y="4883089"/>
              <a:ext cx="303214" cy="920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28" name="Arc 812"/>
            <p:cNvSpPr>
              <a:spLocks/>
            </p:cNvSpPr>
            <p:nvPr/>
          </p:nvSpPr>
          <p:spPr bwMode="auto">
            <a:xfrm flipV="1">
              <a:off x="2964378" y="4775126"/>
              <a:ext cx="241300" cy="19526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29" name="Arc 813"/>
            <p:cNvSpPr>
              <a:spLocks/>
            </p:cNvSpPr>
            <p:nvPr/>
          </p:nvSpPr>
          <p:spPr bwMode="auto">
            <a:xfrm flipV="1">
              <a:off x="4026418" y="4829100"/>
              <a:ext cx="26987" cy="222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30" name="Arc 814"/>
            <p:cNvSpPr>
              <a:spLocks/>
            </p:cNvSpPr>
            <p:nvPr/>
          </p:nvSpPr>
          <p:spPr bwMode="auto">
            <a:xfrm>
              <a:off x="4029590" y="4802109"/>
              <a:ext cx="23812" cy="25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31" name="Line 815"/>
            <p:cNvSpPr>
              <a:spLocks noChangeShapeType="1"/>
            </p:cNvSpPr>
            <p:nvPr/>
          </p:nvSpPr>
          <p:spPr bwMode="auto">
            <a:xfrm flipH="1" flipV="1">
              <a:off x="3867682" y="4851323"/>
              <a:ext cx="160337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32" name="Line 816"/>
            <p:cNvSpPr>
              <a:spLocks noChangeShapeType="1"/>
            </p:cNvSpPr>
            <p:nvPr/>
          </p:nvSpPr>
          <p:spPr bwMode="auto">
            <a:xfrm flipH="1" flipV="1">
              <a:off x="3867666" y="4802108"/>
              <a:ext cx="1619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33" name="Line 817"/>
            <p:cNvSpPr>
              <a:spLocks noChangeShapeType="1"/>
            </p:cNvSpPr>
            <p:nvPr/>
          </p:nvSpPr>
          <p:spPr bwMode="auto">
            <a:xfrm flipV="1">
              <a:off x="3866079" y="4522709"/>
              <a:ext cx="1588" cy="403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34" name="Arc 818"/>
            <p:cNvSpPr>
              <a:spLocks/>
            </p:cNvSpPr>
            <p:nvPr/>
          </p:nvSpPr>
          <p:spPr bwMode="auto">
            <a:xfrm flipV="1">
              <a:off x="4024845" y="4619551"/>
              <a:ext cx="28575" cy="238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35" name="Arc 819"/>
            <p:cNvSpPr>
              <a:spLocks/>
            </p:cNvSpPr>
            <p:nvPr/>
          </p:nvSpPr>
          <p:spPr bwMode="auto">
            <a:xfrm>
              <a:off x="4028005" y="4592560"/>
              <a:ext cx="23813" cy="238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36" name="Line 820"/>
            <p:cNvSpPr>
              <a:spLocks noChangeShapeType="1"/>
            </p:cNvSpPr>
            <p:nvPr/>
          </p:nvSpPr>
          <p:spPr bwMode="auto">
            <a:xfrm flipH="1">
              <a:off x="3866077" y="4643359"/>
              <a:ext cx="1587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37" name="Line 821"/>
            <p:cNvSpPr>
              <a:spLocks noChangeShapeType="1"/>
            </p:cNvSpPr>
            <p:nvPr/>
          </p:nvSpPr>
          <p:spPr bwMode="auto">
            <a:xfrm flipH="1">
              <a:off x="3867682" y="4590971"/>
              <a:ext cx="1603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38" name="Line 822"/>
            <p:cNvSpPr>
              <a:spLocks noChangeShapeType="1"/>
            </p:cNvSpPr>
            <p:nvPr/>
          </p:nvSpPr>
          <p:spPr bwMode="auto">
            <a:xfrm flipH="1">
              <a:off x="3789878" y="4927521"/>
              <a:ext cx="77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39" name="Line 823"/>
            <p:cNvSpPr>
              <a:spLocks noChangeShapeType="1"/>
            </p:cNvSpPr>
            <p:nvPr/>
          </p:nvSpPr>
          <p:spPr bwMode="auto">
            <a:xfrm flipV="1">
              <a:off x="3789878" y="4900534"/>
              <a:ext cx="0" cy="25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40" name="Line 824"/>
            <p:cNvSpPr>
              <a:spLocks noChangeShapeType="1"/>
            </p:cNvSpPr>
            <p:nvPr/>
          </p:nvSpPr>
          <p:spPr bwMode="auto">
            <a:xfrm flipH="1" flipV="1">
              <a:off x="3654957" y="4900552"/>
              <a:ext cx="21272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41" name="Line 825"/>
            <p:cNvSpPr>
              <a:spLocks noChangeShapeType="1"/>
            </p:cNvSpPr>
            <p:nvPr/>
          </p:nvSpPr>
          <p:spPr bwMode="auto">
            <a:xfrm flipH="1" flipV="1">
              <a:off x="3556515" y="4806870"/>
              <a:ext cx="98425" cy="936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42" name="Line 826"/>
            <p:cNvSpPr>
              <a:spLocks noChangeShapeType="1"/>
            </p:cNvSpPr>
            <p:nvPr/>
          </p:nvSpPr>
          <p:spPr bwMode="auto">
            <a:xfrm flipV="1">
              <a:off x="3693039" y="4810046"/>
              <a:ext cx="0" cy="889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43" name="Line 827"/>
            <p:cNvSpPr>
              <a:spLocks noChangeShapeType="1"/>
            </p:cNvSpPr>
            <p:nvPr/>
          </p:nvSpPr>
          <p:spPr bwMode="auto">
            <a:xfrm flipH="1" flipV="1">
              <a:off x="3316802" y="4806871"/>
              <a:ext cx="37623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44" name="Line 828"/>
            <p:cNvSpPr>
              <a:spLocks noChangeShapeType="1"/>
            </p:cNvSpPr>
            <p:nvPr/>
          </p:nvSpPr>
          <p:spPr bwMode="auto">
            <a:xfrm flipH="1">
              <a:off x="3789878" y="4519534"/>
              <a:ext cx="77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45" name="Line 829"/>
            <p:cNvSpPr>
              <a:spLocks noChangeShapeType="1"/>
            </p:cNvSpPr>
            <p:nvPr/>
          </p:nvSpPr>
          <p:spPr bwMode="auto">
            <a:xfrm>
              <a:off x="3789878" y="4519552"/>
              <a:ext cx="0" cy="26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46" name="Line 830"/>
            <p:cNvSpPr>
              <a:spLocks noChangeShapeType="1"/>
            </p:cNvSpPr>
            <p:nvPr/>
          </p:nvSpPr>
          <p:spPr bwMode="auto">
            <a:xfrm flipH="1" flipV="1">
              <a:off x="3654957" y="4546521"/>
              <a:ext cx="2127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47" name="Line 831"/>
            <p:cNvSpPr>
              <a:spLocks noChangeShapeType="1"/>
            </p:cNvSpPr>
            <p:nvPr/>
          </p:nvSpPr>
          <p:spPr bwMode="auto">
            <a:xfrm flipH="1">
              <a:off x="3553343" y="4546522"/>
              <a:ext cx="101600" cy="95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48" name="Line 832"/>
            <p:cNvSpPr>
              <a:spLocks noChangeShapeType="1"/>
            </p:cNvSpPr>
            <p:nvPr/>
          </p:nvSpPr>
          <p:spPr bwMode="auto">
            <a:xfrm>
              <a:off x="3693039" y="4548109"/>
              <a:ext cx="0" cy="936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49" name="Line 833"/>
            <p:cNvSpPr>
              <a:spLocks noChangeShapeType="1"/>
            </p:cNvSpPr>
            <p:nvPr/>
          </p:nvSpPr>
          <p:spPr bwMode="auto">
            <a:xfrm flipH="1">
              <a:off x="3315216" y="4640202"/>
              <a:ext cx="37782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50" name="Line 834"/>
            <p:cNvSpPr>
              <a:spLocks noChangeShapeType="1"/>
            </p:cNvSpPr>
            <p:nvPr/>
          </p:nvSpPr>
          <p:spPr bwMode="auto">
            <a:xfrm flipH="1">
              <a:off x="3689866" y="4744977"/>
              <a:ext cx="1778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51" name="Line 835"/>
            <p:cNvSpPr>
              <a:spLocks noChangeShapeType="1"/>
            </p:cNvSpPr>
            <p:nvPr/>
          </p:nvSpPr>
          <p:spPr bwMode="auto">
            <a:xfrm flipH="1">
              <a:off x="3689866" y="4702097"/>
              <a:ext cx="177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52" name="Line 836"/>
            <p:cNvSpPr>
              <a:spLocks noChangeShapeType="1"/>
            </p:cNvSpPr>
            <p:nvPr/>
          </p:nvSpPr>
          <p:spPr bwMode="auto">
            <a:xfrm flipV="1">
              <a:off x="3686691" y="4702096"/>
              <a:ext cx="0" cy="44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53" name="Line 837"/>
            <p:cNvSpPr>
              <a:spLocks noChangeShapeType="1"/>
            </p:cNvSpPr>
            <p:nvPr/>
          </p:nvSpPr>
          <p:spPr bwMode="auto">
            <a:xfrm flipV="1">
              <a:off x="3651771" y="4656059"/>
              <a:ext cx="1587" cy="1317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54" name="Line 838"/>
            <p:cNvSpPr>
              <a:spLocks noChangeShapeType="1"/>
            </p:cNvSpPr>
            <p:nvPr/>
          </p:nvSpPr>
          <p:spPr bwMode="auto">
            <a:xfrm flipV="1">
              <a:off x="3521591" y="4656059"/>
              <a:ext cx="1587" cy="1317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55" name="Line 839"/>
            <p:cNvSpPr>
              <a:spLocks noChangeShapeType="1"/>
            </p:cNvSpPr>
            <p:nvPr/>
          </p:nvSpPr>
          <p:spPr bwMode="auto">
            <a:xfrm flipV="1">
              <a:off x="3513652" y="4640184"/>
              <a:ext cx="0" cy="1635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56" name="Line 840"/>
            <p:cNvSpPr>
              <a:spLocks noChangeShapeType="1"/>
            </p:cNvSpPr>
            <p:nvPr/>
          </p:nvSpPr>
          <p:spPr bwMode="auto">
            <a:xfrm flipV="1">
              <a:off x="3313627" y="4641771"/>
              <a:ext cx="0" cy="165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57" name="Rectangle 841"/>
            <p:cNvSpPr>
              <a:spLocks noChangeArrowheads="1"/>
            </p:cNvSpPr>
            <p:nvPr/>
          </p:nvSpPr>
          <p:spPr bwMode="auto">
            <a:xfrm>
              <a:off x="3483508" y="4737021"/>
              <a:ext cx="14287" cy="698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58" name="Line 842"/>
            <p:cNvSpPr>
              <a:spLocks noChangeShapeType="1"/>
            </p:cNvSpPr>
            <p:nvPr/>
          </p:nvSpPr>
          <p:spPr bwMode="auto">
            <a:xfrm flipH="1">
              <a:off x="3486665" y="4765595"/>
              <a:ext cx="12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59" name="Rectangle 843"/>
            <p:cNvSpPr>
              <a:spLocks noChangeArrowheads="1"/>
            </p:cNvSpPr>
            <p:nvPr/>
          </p:nvSpPr>
          <p:spPr bwMode="auto">
            <a:xfrm>
              <a:off x="3450152" y="4737023"/>
              <a:ext cx="19050" cy="682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60" name="Line 844"/>
            <p:cNvSpPr>
              <a:spLocks noChangeShapeType="1"/>
            </p:cNvSpPr>
            <p:nvPr/>
          </p:nvSpPr>
          <p:spPr bwMode="auto">
            <a:xfrm flipH="1">
              <a:off x="3454919" y="4764027"/>
              <a:ext cx="158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61" name="Rectangle 845"/>
            <p:cNvSpPr>
              <a:spLocks noChangeArrowheads="1"/>
            </p:cNvSpPr>
            <p:nvPr/>
          </p:nvSpPr>
          <p:spPr bwMode="auto">
            <a:xfrm>
              <a:off x="3423167" y="4737023"/>
              <a:ext cx="15875" cy="682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62" name="Line 846"/>
            <p:cNvSpPr>
              <a:spLocks noChangeShapeType="1"/>
            </p:cNvSpPr>
            <p:nvPr/>
          </p:nvSpPr>
          <p:spPr bwMode="auto">
            <a:xfrm flipH="1">
              <a:off x="3426358" y="4764027"/>
              <a:ext cx="142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63" name="Rectangle 847"/>
            <p:cNvSpPr>
              <a:spLocks noChangeArrowheads="1"/>
            </p:cNvSpPr>
            <p:nvPr/>
          </p:nvSpPr>
          <p:spPr bwMode="auto">
            <a:xfrm>
              <a:off x="3394594" y="4737023"/>
              <a:ext cx="15875" cy="682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64" name="Line 848"/>
            <p:cNvSpPr>
              <a:spLocks noChangeShapeType="1"/>
            </p:cNvSpPr>
            <p:nvPr/>
          </p:nvSpPr>
          <p:spPr bwMode="auto">
            <a:xfrm flipH="1">
              <a:off x="3396184" y="4764027"/>
              <a:ext cx="158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65" name="Rectangle 849"/>
            <p:cNvSpPr>
              <a:spLocks noChangeArrowheads="1"/>
            </p:cNvSpPr>
            <p:nvPr/>
          </p:nvSpPr>
          <p:spPr bwMode="auto">
            <a:xfrm>
              <a:off x="3366032" y="4737023"/>
              <a:ext cx="14287" cy="682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66" name="Line 850"/>
            <p:cNvSpPr>
              <a:spLocks noChangeShapeType="1"/>
            </p:cNvSpPr>
            <p:nvPr/>
          </p:nvSpPr>
          <p:spPr bwMode="auto">
            <a:xfrm flipH="1">
              <a:off x="3366020" y="4764027"/>
              <a:ext cx="158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67" name="Rectangle 851"/>
            <p:cNvSpPr>
              <a:spLocks noChangeArrowheads="1"/>
            </p:cNvSpPr>
            <p:nvPr/>
          </p:nvSpPr>
          <p:spPr bwMode="auto">
            <a:xfrm>
              <a:off x="3335851" y="4737023"/>
              <a:ext cx="14288" cy="682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68" name="Line 852"/>
            <p:cNvSpPr>
              <a:spLocks noChangeShapeType="1"/>
            </p:cNvSpPr>
            <p:nvPr/>
          </p:nvSpPr>
          <p:spPr bwMode="auto">
            <a:xfrm flipH="1">
              <a:off x="3335857" y="4764027"/>
              <a:ext cx="158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69" name="Rectangle 853"/>
            <p:cNvSpPr>
              <a:spLocks noChangeArrowheads="1"/>
            </p:cNvSpPr>
            <p:nvPr/>
          </p:nvSpPr>
          <p:spPr bwMode="auto">
            <a:xfrm>
              <a:off x="3335851" y="4640185"/>
              <a:ext cx="14288" cy="698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70" name="Line 854"/>
            <p:cNvSpPr>
              <a:spLocks noChangeShapeType="1"/>
            </p:cNvSpPr>
            <p:nvPr/>
          </p:nvSpPr>
          <p:spPr bwMode="auto">
            <a:xfrm flipH="1">
              <a:off x="3335857" y="4676696"/>
              <a:ext cx="1587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71" name="Rectangle 855"/>
            <p:cNvSpPr>
              <a:spLocks noChangeArrowheads="1"/>
            </p:cNvSpPr>
            <p:nvPr/>
          </p:nvSpPr>
          <p:spPr bwMode="auto">
            <a:xfrm>
              <a:off x="3366020" y="4640185"/>
              <a:ext cx="15875" cy="698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72" name="Line 856"/>
            <p:cNvSpPr>
              <a:spLocks noChangeShapeType="1"/>
            </p:cNvSpPr>
            <p:nvPr/>
          </p:nvSpPr>
          <p:spPr bwMode="auto">
            <a:xfrm flipH="1">
              <a:off x="3366020" y="4676696"/>
              <a:ext cx="1587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73" name="Rectangle 857"/>
            <p:cNvSpPr>
              <a:spLocks noChangeArrowheads="1"/>
            </p:cNvSpPr>
            <p:nvPr/>
          </p:nvSpPr>
          <p:spPr bwMode="auto">
            <a:xfrm>
              <a:off x="3394594" y="4640185"/>
              <a:ext cx="15875" cy="698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74" name="Line 858"/>
            <p:cNvSpPr>
              <a:spLocks noChangeShapeType="1"/>
            </p:cNvSpPr>
            <p:nvPr/>
          </p:nvSpPr>
          <p:spPr bwMode="auto">
            <a:xfrm flipH="1">
              <a:off x="3396184" y="4676696"/>
              <a:ext cx="1587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75" name="Rectangle 859"/>
            <p:cNvSpPr>
              <a:spLocks noChangeArrowheads="1"/>
            </p:cNvSpPr>
            <p:nvPr/>
          </p:nvSpPr>
          <p:spPr bwMode="auto">
            <a:xfrm>
              <a:off x="3423183" y="4641774"/>
              <a:ext cx="14287" cy="682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76" name="Line 860"/>
            <p:cNvSpPr>
              <a:spLocks noChangeShapeType="1"/>
            </p:cNvSpPr>
            <p:nvPr/>
          </p:nvSpPr>
          <p:spPr bwMode="auto">
            <a:xfrm flipH="1">
              <a:off x="3423167" y="4678302"/>
              <a:ext cx="158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77" name="Rectangle 861"/>
            <p:cNvSpPr>
              <a:spLocks noChangeArrowheads="1"/>
            </p:cNvSpPr>
            <p:nvPr/>
          </p:nvSpPr>
          <p:spPr bwMode="auto">
            <a:xfrm>
              <a:off x="3450152" y="4640185"/>
              <a:ext cx="19050" cy="698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78" name="Line 862"/>
            <p:cNvSpPr>
              <a:spLocks noChangeShapeType="1"/>
            </p:cNvSpPr>
            <p:nvPr/>
          </p:nvSpPr>
          <p:spPr bwMode="auto">
            <a:xfrm flipH="1">
              <a:off x="3450152" y="4675126"/>
              <a:ext cx="1905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79" name="Rectangle 863"/>
            <p:cNvSpPr>
              <a:spLocks noChangeArrowheads="1"/>
            </p:cNvSpPr>
            <p:nvPr/>
          </p:nvSpPr>
          <p:spPr bwMode="auto">
            <a:xfrm>
              <a:off x="3483508" y="4640185"/>
              <a:ext cx="14287" cy="698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80" name="Line 864"/>
            <p:cNvSpPr>
              <a:spLocks noChangeShapeType="1"/>
            </p:cNvSpPr>
            <p:nvPr/>
          </p:nvSpPr>
          <p:spPr bwMode="auto">
            <a:xfrm flipH="1">
              <a:off x="3486665" y="4676696"/>
              <a:ext cx="127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grpSp>
          <p:nvGrpSpPr>
            <p:cNvPr id="29" name="Group 865"/>
            <p:cNvGrpSpPr>
              <a:grpSpLocks/>
            </p:cNvGrpSpPr>
            <p:nvPr/>
          </p:nvGrpSpPr>
          <p:grpSpPr bwMode="auto">
            <a:xfrm>
              <a:off x="970480" y="4146471"/>
              <a:ext cx="147638" cy="44450"/>
              <a:chOff x="0" y="0"/>
              <a:chExt cx="20000" cy="20016"/>
            </a:xfrm>
          </p:grpSpPr>
          <p:sp>
            <p:nvSpPr>
              <p:cNvPr id="1008482" name="Line 866"/>
              <p:cNvSpPr>
                <a:spLocks noChangeShapeType="1"/>
              </p:cNvSpPr>
              <p:nvPr/>
            </p:nvSpPr>
            <p:spPr bwMode="auto">
              <a:xfrm>
                <a:off x="0" y="0"/>
                <a:ext cx="20000" cy="2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483" name="Line 867"/>
              <p:cNvSpPr>
                <a:spLocks noChangeShapeType="1"/>
              </p:cNvSpPr>
              <p:nvPr/>
            </p:nvSpPr>
            <p:spPr bwMode="auto">
              <a:xfrm>
                <a:off x="3333" y="10008"/>
                <a:ext cx="13334" cy="2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484" name="Line 868"/>
              <p:cNvSpPr>
                <a:spLocks noChangeShapeType="1"/>
              </p:cNvSpPr>
              <p:nvPr/>
            </p:nvSpPr>
            <p:spPr bwMode="auto">
              <a:xfrm>
                <a:off x="6667" y="19738"/>
                <a:ext cx="6666" cy="2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08485" name="Rectangle 869"/>
            <p:cNvSpPr>
              <a:spLocks noChangeArrowheads="1"/>
            </p:cNvSpPr>
            <p:nvPr/>
          </p:nvSpPr>
          <p:spPr bwMode="auto">
            <a:xfrm>
              <a:off x="6326702" y="2987613"/>
              <a:ext cx="18415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682" tIns="12682" rIns="12682" bIns="12682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de-DE" sz="1300" b="0" dirty="0">
                  <a:solidFill>
                    <a:srgbClr val="000000"/>
                  </a:solidFill>
                </a:rPr>
                <a:t>N</a:t>
              </a:r>
              <a:endParaRPr lang="de-DE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008486" name="Rectangle 870"/>
            <p:cNvSpPr>
              <a:spLocks noChangeArrowheads="1"/>
            </p:cNvSpPr>
            <p:nvPr/>
          </p:nvSpPr>
          <p:spPr bwMode="auto">
            <a:xfrm>
              <a:off x="1946806" y="2154159"/>
              <a:ext cx="255587" cy="746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87" name="Line 871"/>
            <p:cNvSpPr>
              <a:spLocks noChangeShapeType="1"/>
            </p:cNvSpPr>
            <p:nvPr/>
          </p:nvSpPr>
          <p:spPr bwMode="auto">
            <a:xfrm>
              <a:off x="1515007" y="2192259"/>
              <a:ext cx="47402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88" name="Line 872"/>
            <p:cNvSpPr>
              <a:spLocks noChangeShapeType="1"/>
            </p:cNvSpPr>
            <p:nvPr/>
          </p:nvSpPr>
          <p:spPr bwMode="auto">
            <a:xfrm>
              <a:off x="1515007" y="2517696"/>
              <a:ext cx="47402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89" name="Line 873"/>
            <p:cNvSpPr>
              <a:spLocks noChangeShapeType="1"/>
            </p:cNvSpPr>
            <p:nvPr/>
          </p:nvSpPr>
          <p:spPr bwMode="auto">
            <a:xfrm>
              <a:off x="1515007" y="2843134"/>
              <a:ext cx="47402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90" name="Line 874"/>
            <p:cNvSpPr>
              <a:spLocks noChangeShapeType="1"/>
            </p:cNvSpPr>
            <p:nvPr/>
          </p:nvSpPr>
          <p:spPr bwMode="auto">
            <a:xfrm>
              <a:off x="1043502" y="2181147"/>
              <a:ext cx="0" cy="1952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91" name="Rectangle 875"/>
            <p:cNvSpPr>
              <a:spLocks noChangeArrowheads="1"/>
            </p:cNvSpPr>
            <p:nvPr/>
          </p:nvSpPr>
          <p:spPr bwMode="auto">
            <a:xfrm>
              <a:off x="1946806" y="2481201"/>
              <a:ext cx="255587" cy="730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92" name="Rectangle 876"/>
            <p:cNvSpPr>
              <a:spLocks noChangeArrowheads="1"/>
            </p:cNvSpPr>
            <p:nvPr/>
          </p:nvSpPr>
          <p:spPr bwMode="auto">
            <a:xfrm>
              <a:off x="1946806" y="2806639"/>
              <a:ext cx="255587" cy="730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93" name="Oval 877"/>
            <p:cNvSpPr>
              <a:spLocks noChangeArrowheads="1"/>
            </p:cNvSpPr>
            <p:nvPr/>
          </p:nvSpPr>
          <p:spPr bwMode="auto">
            <a:xfrm>
              <a:off x="4123253" y="3059051"/>
              <a:ext cx="71438" cy="7302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94" name="Oval 878"/>
            <p:cNvSpPr>
              <a:spLocks noChangeArrowheads="1"/>
            </p:cNvSpPr>
            <p:nvPr/>
          </p:nvSpPr>
          <p:spPr bwMode="auto">
            <a:xfrm>
              <a:off x="4264546" y="3278126"/>
              <a:ext cx="69850" cy="7302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95" name="Line 879"/>
            <p:cNvSpPr>
              <a:spLocks noChangeShapeType="1"/>
            </p:cNvSpPr>
            <p:nvPr/>
          </p:nvSpPr>
          <p:spPr bwMode="auto">
            <a:xfrm>
              <a:off x="2340491" y="1935084"/>
              <a:ext cx="199231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96" name="Line 880"/>
            <p:cNvSpPr>
              <a:spLocks noChangeShapeType="1"/>
            </p:cNvSpPr>
            <p:nvPr/>
          </p:nvSpPr>
          <p:spPr bwMode="auto">
            <a:xfrm flipV="1">
              <a:off x="862527" y="2246234"/>
              <a:ext cx="0" cy="6873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97" name="Line 881"/>
            <p:cNvSpPr>
              <a:spLocks noChangeShapeType="1"/>
            </p:cNvSpPr>
            <p:nvPr/>
          </p:nvSpPr>
          <p:spPr bwMode="auto">
            <a:xfrm flipH="1">
              <a:off x="2045215" y="3440052"/>
              <a:ext cx="1954212" cy="15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98" name="Line 882"/>
            <p:cNvSpPr>
              <a:spLocks noChangeShapeType="1"/>
            </p:cNvSpPr>
            <p:nvPr/>
          </p:nvSpPr>
          <p:spPr bwMode="auto">
            <a:xfrm rot="21540000" flipV="1">
              <a:off x="1764244" y="3259059"/>
              <a:ext cx="3175" cy="1651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499" name="Line 883"/>
            <p:cNvSpPr>
              <a:spLocks noChangeShapeType="1"/>
            </p:cNvSpPr>
            <p:nvPr/>
          </p:nvSpPr>
          <p:spPr bwMode="auto">
            <a:xfrm flipH="1">
              <a:off x="1114957" y="3205102"/>
              <a:ext cx="542925" cy="15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500" name="Line 884"/>
            <p:cNvSpPr>
              <a:spLocks noChangeShapeType="1"/>
            </p:cNvSpPr>
            <p:nvPr/>
          </p:nvSpPr>
          <p:spPr bwMode="auto">
            <a:xfrm>
              <a:off x="4509022" y="2392285"/>
              <a:ext cx="1587" cy="1727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grpSp>
          <p:nvGrpSpPr>
            <p:cNvPr id="30" name="Group 885"/>
            <p:cNvGrpSpPr>
              <a:grpSpLocks/>
            </p:cNvGrpSpPr>
            <p:nvPr/>
          </p:nvGrpSpPr>
          <p:grpSpPr bwMode="auto">
            <a:xfrm>
              <a:off x="1046679" y="2092263"/>
              <a:ext cx="473074" cy="98425"/>
              <a:chOff x="-3" y="0"/>
              <a:chExt cx="20003" cy="20000"/>
            </a:xfrm>
          </p:grpSpPr>
          <p:grpSp>
            <p:nvGrpSpPr>
              <p:cNvPr id="31" name="Group 886"/>
              <p:cNvGrpSpPr>
                <a:grpSpLocks/>
              </p:cNvGrpSpPr>
              <p:nvPr/>
            </p:nvGrpSpPr>
            <p:grpSpPr bwMode="auto">
              <a:xfrm>
                <a:off x="13485" y="784"/>
                <a:ext cx="6515" cy="19216"/>
                <a:chOff x="-2" y="0"/>
                <a:chExt cx="20002" cy="20000"/>
              </a:xfrm>
            </p:grpSpPr>
            <p:sp>
              <p:nvSpPr>
                <p:cNvPr id="1008503" name="Arc 887"/>
                <p:cNvSpPr>
                  <a:spLocks/>
                </p:cNvSpPr>
                <p:nvPr/>
              </p:nvSpPr>
              <p:spPr bwMode="auto">
                <a:xfrm>
                  <a:off x="9586" y="0"/>
                  <a:ext cx="10414" cy="2000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08504" name="Arc 888"/>
                <p:cNvSpPr>
                  <a:spLocks/>
                </p:cNvSpPr>
                <p:nvPr/>
              </p:nvSpPr>
              <p:spPr bwMode="auto">
                <a:xfrm flipH="1">
                  <a:off x="-2" y="0"/>
                  <a:ext cx="10497" cy="1972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08324" name="Group 889"/>
              <p:cNvGrpSpPr>
                <a:grpSpLocks/>
              </p:cNvGrpSpPr>
              <p:nvPr/>
            </p:nvGrpSpPr>
            <p:grpSpPr bwMode="auto">
              <a:xfrm>
                <a:off x="6943" y="784"/>
                <a:ext cx="6542" cy="19216"/>
                <a:chOff x="0" y="0"/>
                <a:chExt cx="20000" cy="20000"/>
              </a:xfrm>
            </p:grpSpPr>
            <p:sp>
              <p:nvSpPr>
                <p:cNvPr id="1008506" name="Arc 890"/>
                <p:cNvSpPr>
                  <a:spLocks/>
                </p:cNvSpPr>
                <p:nvPr/>
              </p:nvSpPr>
              <p:spPr bwMode="auto">
                <a:xfrm>
                  <a:off x="9630" y="0"/>
                  <a:ext cx="10370" cy="2000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08507" name="Arc 891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10452" cy="1972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08329" name="Group 892"/>
              <p:cNvGrpSpPr>
                <a:grpSpLocks/>
              </p:cNvGrpSpPr>
              <p:nvPr/>
            </p:nvGrpSpPr>
            <p:grpSpPr bwMode="auto">
              <a:xfrm>
                <a:off x="-3" y="0"/>
                <a:ext cx="6542" cy="19216"/>
                <a:chOff x="0" y="0"/>
                <a:chExt cx="20000" cy="20000"/>
              </a:xfrm>
            </p:grpSpPr>
            <p:sp>
              <p:nvSpPr>
                <p:cNvPr id="1008509" name="Arc 893"/>
                <p:cNvSpPr>
                  <a:spLocks/>
                </p:cNvSpPr>
                <p:nvPr/>
              </p:nvSpPr>
              <p:spPr bwMode="auto">
                <a:xfrm>
                  <a:off x="9630" y="0"/>
                  <a:ext cx="10370" cy="2000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08510" name="Arc 894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10452" cy="1972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008334" name="Group 895"/>
            <p:cNvGrpSpPr>
              <a:grpSpLocks/>
            </p:cNvGrpSpPr>
            <p:nvPr/>
          </p:nvGrpSpPr>
          <p:grpSpPr bwMode="auto">
            <a:xfrm>
              <a:off x="1043502" y="2419272"/>
              <a:ext cx="471488" cy="96838"/>
              <a:chOff x="-3" y="0"/>
              <a:chExt cx="20003" cy="20000"/>
            </a:xfrm>
          </p:grpSpPr>
          <p:grpSp>
            <p:nvGrpSpPr>
              <p:cNvPr id="1008339" name="Group 896"/>
              <p:cNvGrpSpPr>
                <a:grpSpLocks/>
              </p:cNvGrpSpPr>
              <p:nvPr/>
            </p:nvGrpSpPr>
            <p:grpSpPr bwMode="auto">
              <a:xfrm>
                <a:off x="13485" y="784"/>
                <a:ext cx="6515" cy="19216"/>
                <a:chOff x="-2" y="0"/>
                <a:chExt cx="20002" cy="20000"/>
              </a:xfrm>
            </p:grpSpPr>
            <p:sp>
              <p:nvSpPr>
                <p:cNvPr id="1008513" name="Arc 897"/>
                <p:cNvSpPr>
                  <a:spLocks/>
                </p:cNvSpPr>
                <p:nvPr/>
              </p:nvSpPr>
              <p:spPr bwMode="auto">
                <a:xfrm>
                  <a:off x="9586" y="0"/>
                  <a:ext cx="10414" cy="2000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08514" name="Arc 898"/>
                <p:cNvSpPr>
                  <a:spLocks/>
                </p:cNvSpPr>
                <p:nvPr/>
              </p:nvSpPr>
              <p:spPr bwMode="auto">
                <a:xfrm flipH="1">
                  <a:off x="-2" y="0"/>
                  <a:ext cx="10497" cy="1972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08344" name="Group 899"/>
              <p:cNvGrpSpPr>
                <a:grpSpLocks/>
              </p:cNvGrpSpPr>
              <p:nvPr/>
            </p:nvGrpSpPr>
            <p:grpSpPr bwMode="auto">
              <a:xfrm>
                <a:off x="6943" y="784"/>
                <a:ext cx="6542" cy="19216"/>
                <a:chOff x="0" y="0"/>
                <a:chExt cx="20000" cy="20000"/>
              </a:xfrm>
            </p:grpSpPr>
            <p:sp>
              <p:nvSpPr>
                <p:cNvPr id="1008516" name="Arc 900"/>
                <p:cNvSpPr>
                  <a:spLocks/>
                </p:cNvSpPr>
                <p:nvPr/>
              </p:nvSpPr>
              <p:spPr bwMode="auto">
                <a:xfrm>
                  <a:off x="9630" y="0"/>
                  <a:ext cx="10370" cy="2000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08517" name="Arc 901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10452" cy="1972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08349" name="Group 902"/>
              <p:cNvGrpSpPr>
                <a:grpSpLocks/>
              </p:cNvGrpSpPr>
              <p:nvPr/>
            </p:nvGrpSpPr>
            <p:grpSpPr bwMode="auto">
              <a:xfrm>
                <a:off x="-3" y="0"/>
                <a:ext cx="6542" cy="19216"/>
                <a:chOff x="0" y="0"/>
                <a:chExt cx="20000" cy="20000"/>
              </a:xfrm>
            </p:grpSpPr>
            <p:sp>
              <p:nvSpPr>
                <p:cNvPr id="1008519" name="Arc 903"/>
                <p:cNvSpPr>
                  <a:spLocks/>
                </p:cNvSpPr>
                <p:nvPr/>
              </p:nvSpPr>
              <p:spPr bwMode="auto">
                <a:xfrm>
                  <a:off x="9630" y="0"/>
                  <a:ext cx="10370" cy="2000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08520" name="Arc 904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10452" cy="1972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008423" name="Group 905"/>
            <p:cNvGrpSpPr>
              <a:grpSpLocks/>
            </p:cNvGrpSpPr>
            <p:nvPr/>
          </p:nvGrpSpPr>
          <p:grpSpPr bwMode="auto">
            <a:xfrm>
              <a:off x="1043502" y="2744710"/>
              <a:ext cx="471488" cy="96837"/>
              <a:chOff x="-3" y="0"/>
              <a:chExt cx="20003" cy="20000"/>
            </a:xfrm>
          </p:grpSpPr>
          <p:grpSp>
            <p:nvGrpSpPr>
              <p:cNvPr id="1008481" name="Group 906"/>
              <p:cNvGrpSpPr>
                <a:grpSpLocks/>
              </p:cNvGrpSpPr>
              <p:nvPr/>
            </p:nvGrpSpPr>
            <p:grpSpPr bwMode="auto">
              <a:xfrm>
                <a:off x="13485" y="784"/>
                <a:ext cx="6515" cy="19216"/>
                <a:chOff x="-2" y="0"/>
                <a:chExt cx="20002" cy="20000"/>
              </a:xfrm>
            </p:grpSpPr>
            <p:sp>
              <p:nvSpPr>
                <p:cNvPr id="1008523" name="Arc 907"/>
                <p:cNvSpPr>
                  <a:spLocks/>
                </p:cNvSpPr>
                <p:nvPr/>
              </p:nvSpPr>
              <p:spPr bwMode="auto">
                <a:xfrm>
                  <a:off x="9586" y="0"/>
                  <a:ext cx="10414" cy="2000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08524" name="Arc 908"/>
                <p:cNvSpPr>
                  <a:spLocks/>
                </p:cNvSpPr>
                <p:nvPr/>
              </p:nvSpPr>
              <p:spPr bwMode="auto">
                <a:xfrm flipH="1">
                  <a:off x="-2" y="0"/>
                  <a:ext cx="10497" cy="1972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08501" name="Group 909"/>
              <p:cNvGrpSpPr>
                <a:grpSpLocks/>
              </p:cNvGrpSpPr>
              <p:nvPr/>
            </p:nvGrpSpPr>
            <p:grpSpPr bwMode="auto">
              <a:xfrm>
                <a:off x="6943" y="784"/>
                <a:ext cx="6542" cy="19216"/>
                <a:chOff x="0" y="0"/>
                <a:chExt cx="20000" cy="20000"/>
              </a:xfrm>
            </p:grpSpPr>
            <p:sp>
              <p:nvSpPr>
                <p:cNvPr id="1008526" name="Arc 910"/>
                <p:cNvSpPr>
                  <a:spLocks/>
                </p:cNvSpPr>
                <p:nvPr/>
              </p:nvSpPr>
              <p:spPr bwMode="auto">
                <a:xfrm>
                  <a:off x="9630" y="0"/>
                  <a:ext cx="10370" cy="2000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08527" name="Arc 911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10452" cy="1972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08502" name="Group 912"/>
              <p:cNvGrpSpPr>
                <a:grpSpLocks/>
              </p:cNvGrpSpPr>
              <p:nvPr/>
            </p:nvGrpSpPr>
            <p:grpSpPr bwMode="auto">
              <a:xfrm>
                <a:off x="-3" y="0"/>
                <a:ext cx="6542" cy="19216"/>
                <a:chOff x="0" y="0"/>
                <a:chExt cx="20000" cy="20000"/>
              </a:xfrm>
            </p:grpSpPr>
            <p:sp>
              <p:nvSpPr>
                <p:cNvPr id="1008529" name="Arc 913"/>
                <p:cNvSpPr>
                  <a:spLocks/>
                </p:cNvSpPr>
                <p:nvPr/>
              </p:nvSpPr>
              <p:spPr bwMode="auto">
                <a:xfrm>
                  <a:off x="9630" y="0"/>
                  <a:ext cx="10370" cy="2000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08530" name="Arc 914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10452" cy="1972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08531" name="Line 915"/>
            <p:cNvSpPr>
              <a:spLocks noChangeShapeType="1"/>
            </p:cNvSpPr>
            <p:nvPr/>
          </p:nvSpPr>
          <p:spPr bwMode="auto">
            <a:xfrm>
              <a:off x="4255024" y="3592451"/>
              <a:ext cx="1587" cy="6365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grpSp>
          <p:nvGrpSpPr>
            <p:cNvPr id="1008505" name="Group 916"/>
            <p:cNvGrpSpPr>
              <a:grpSpLocks/>
            </p:cNvGrpSpPr>
            <p:nvPr/>
          </p:nvGrpSpPr>
          <p:grpSpPr bwMode="auto">
            <a:xfrm rot="16200000">
              <a:off x="1827736" y="3157474"/>
              <a:ext cx="214312" cy="106363"/>
              <a:chOff x="1363858" y="2448152"/>
              <a:chExt cx="194379" cy="98531"/>
            </a:xfrm>
          </p:grpSpPr>
          <p:sp>
            <p:nvSpPr>
              <p:cNvPr id="1008533" name="Line 917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534" name="Line 918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08535" name="Line 919"/>
            <p:cNvSpPr>
              <a:spLocks noChangeShapeType="1"/>
            </p:cNvSpPr>
            <p:nvPr/>
          </p:nvSpPr>
          <p:spPr bwMode="auto">
            <a:xfrm>
              <a:off x="1867416" y="3097134"/>
              <a:ext cx="438785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ashDot"/>
              <a:round/>
              <a:headEnd type="none" w="sm" len="sm"/>
              <a:tailEnd type="none" w="sm" len="sm"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grpSp>
          <p:nvGrpSpPr>
            <p:cNvPr id="1008508" name="Group 920"/>
            <p:cNvGrpSpPr>
              <a:grpSpLocks/>
            </p:cNvGrpSpPr>
            <p:nvPr/>
          </p:nvGrpSpPr>
          <p:grpSpPr bwMode="auto">
            <a:xfrm>
              <a:off x="1035566" y="3097139"/>
              <a:ext cx="857250" cy="114300"/>
              <a:chOff x="627949" y="2394469"/>
              <a:chExt cx="794127" cy="103669"/>
            </a:xfrm>
          </p:grpSpPr>
          <p:sp>
            <p:nvSpPr>
              <p:cNvPr id="1008537" name="Line 921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538" name="Line 922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08539" name="Oval 923"/>
            <p:cNvSpPr>
              <a:spLocks noChangeArrowheads="1"/>
            </p:cNvSpPr>
            <p:nvPr/>
          </p:nvSpPr>
          <p:spPr bwMode="auto">
            <a:xfrm>
              <a:off x="1005403" y="3059051"/>
              <a:ext cx="73025" cy="7302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08540" name="Oval 924"/>
            <p:cNvSpPr>
              <a:spLocks noChangeArrowheads="1"/>
            </p:cNvSpPr>
            <p:nvPr/>
          </p:nvSpPr>
          <p:spPr bwMode="auto">
            <a:xfrm>
              <a:off x="1838857" y="3059051"/>
              <a:ext cx="71437" cy="7302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1336" tIns="45669" rIns="91336" bIns="45669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grpSp>
          <p:nvGrpSpPr>
            <p:cNvPr id="1008511" name="Group 925"/>
            <p:cNvGrpSpPr>
              <a:grpSpLocks/>
            </p:cNvGrpSpPr>
            <p:nvPr/>
          </p:nvGrpSpPr>
          <p:grpSpPr bwMode="auto">
            <a:xfrm rot="16200000">
              <a:off x="3803379" y="3850404"/>
              <a:ext cx="1114425" cy="115887"/>
              <a:chOff x="3202746" y="3076555"/>
              <a:chExt cx="1010774" cy="107354"/>
            </a:xfrm>
          </p:grpSpPr>
          <p:sp>
            <p:nvSpPr>
              <p:cNvPr id="1008542" name="Line 926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543" name="Line 927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08545" name="Text Box 929"/>
            <p:cNvSpPr txBox="1">
              <a:spLocks noChangeArrowheads="1"/>
            </p:cNvSpPr>
            <p:nvPr/>
          </p:nvSpPr>
          <p:spPr bwMode="auto">
            <a:xfrm>
              <a:off x="1816622" y="2230377"/>
              <a:ext cx="609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206" tIns="45605" rIns="91206" bIns="45605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de-DE" sz="1000" b="0" dirty="0">
                  <a:solidFill>
                    <a:srgbClr val="000000"/>
                  </a:solidFill>
                </a:rPr>
                <a:t>B 16 A</a:t>
              </a:r>
            </a:p>
          </p:txBody>
        </p:sp>
        <p:sp>
          <p:nvSpPr>
            <p:cNvPr id="1008546" name="Text Box 930"/>
            <p:cNvSpPr txBox="1">
              <a:spLocks noChangeArrowheads="1"/>
            </p:cNvSpPr>
            <p:nvPr/>
          </p:nvSpPr>
          <p:spPr bwMode="auto">
            <a:xfrm>
              <a:off x="1816622" y="2573276"/>
              <a:ext cx="609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206" tIns="45605" rIns="91206" bIns="45605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de-DE" sz="1000" b="0" dirty="0">
                  <a:solidFill>
                    <a:srgbClr val="000000"/>
                  </a:solidFill>
                </a:rPr>
                <a:t>B 16 A</a:t>
              </a:r>
            </a:p>
          </p:txBody>
        </p:sp>
        <p:sp>
          <p:nvSpPr>
            <p:cNvPr id="1008548" name="Text Box 932"/>
            <p:cNvSpPr txBox="1">
              <a:spLocks noChangeArrowheads="1"/>
            </p:cNvSpPr>
            <p:nvPr/>
          </p:nvSpPr>
          <p:spPr bwMode="auto">
            <a:xfrm>
              <a:off x="1816622" y="1935089"/>
              <a:ext cx="609600" cy="246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206" tIns="45605" rIns="91206" bIns="45605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de-DE" sz="1000" b="0" dirty="0">
                  <a:solidFill>
                    <a:srgbClr val="000000"/>
                  </a:solidFill>
                </a:rPr>
                <a:t>B 16 A</a:t>
              </a:r>
            </a:p>
          </p:txBody>
        </p:sp>
      </p:grpSp>
      <p:sp>
        <p:nvSpPr>
          <p:cNvPr id="469" name="Textfeld 468"/>
          <p:cNvSpPr txBox="1"/>
          <p:nvPr/>
        </p:nvSpPr>
        <p:spPr>
          <a:xfrm>
            <a:off x="2726255" y="5104079"/>
            <a:ext cx="1643074" cy="24620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000" b="0" dirty="0">
                <a:solidFill>
                  <a:srgbClr val="000000"/>
                </a:solidFill>
                <a:latin typeface="Geogrotesque Regular" pitchFamily="2" charset="0"/>
                <a:cs typeface="Arial" pitchFamily="34" charset="0"/>
              </a:rPr>
              <a:t>Quelle: Beha / R. Trogus</a:t>
            </a:r>
          </a:p>
        </p:txBody>
      </p:sp>
      <p:pic>
        <p:nvPicPr>
          <p:cNvPr id="1008550" name="Picture 9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6484" y="5432235"/>
            <a:ext cx="198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" name="Text Box 467"/>
          <p:cNvSpPr txBox="1">
            <a:spLocks noChangeArrowheads="1"/>
          </p:cNvSpPr>
          <p:nvPr/>
        </p:nvSpPr>
        <p:spPr bwMode="auto">
          <a:xfrm>
            <a:off x="577189" y="5534162"/>
            <a:ext cx="3582576" cy="160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06" tIns="45605" rIns="91206" bIns="45605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sz="1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Anforderungen an die Fehlerschleifen-impedanz gilt nach VDE 0100-600:2008-06 als erfüllt, wenn der ermittelte Wert folgende Bedingung einhält.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de-DE" sz="1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sz="1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dem aufgeführten Beispiel  LS-B 16 A wären das 120 A !</a:t>
            </a:r>
          </a:p>
        </p:txBody>
      </p:sp>
      <p:sp>
        <p:nvSpPr>
          <p:cNvPr id="473" name="Pfeil nach oben 472"/>
          <p:cNvSpPr/>
          <p:nvPr/>
        </p:nvSpPr>
        <p:spPr bwMode="auto">
          <a:xfrm>
            <a:off x="5412302" y="6218054"/>
            <a:ext cx="285753" cy="465752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marL="372997" indent="-372997" defTabSz="995188"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graphicFrame>
        <p:nvGraphicFramePr>
          <p:cNvPr id="1008064" name="Objekt 1008063"/>
          <p:cNvGraphicFramePr>
            <a:graphicFrameLocks noChangeAspect="1"/>
          </p:cNvGraphicFramePr>
          <p:nvPr/>
        </p:nvGraphicFramePr>
        <p:xfrm>
          <a:off x="7709725" y="2022270"/>
          <a:ext cx="2020887" cy="14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596900" imgH="431800" progId="Equation.3">
                  <p:embed/>
                </p:oleObj>
              </mc:Choice>
              <mc:Fallback>
                <p:oleObj name="Formel" r:id="rId4" imgW="596900" imgH="431800" progId="Equation.3">
                  <p:embed/>
                  <p:pic>
                    <p:nvPicPr>
                      <p:cNvPr id="1008064" name="Objekt 10080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9725" y="2022270"/>
                        <a:ext cx="2020887" cy="149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9" name="Text Box 467"/>
          <p:cNvSpPr txBox="1">
            <a:spLocks noChangeArrowheads="1"/>
          </p:cNvSpPr>
          <p:nvPr/>
        </p:nvSpPr>
        <p:spPr bwMode="auto">
          <a:xfrm>
            <a:off x="7074404" y="4231212"/>
            <a:ext cx="3463232" cy="140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341" tIns="49673" rIns="99341" bIns="49673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7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VDE 0413-3:2008-02</a:t>
            </a:r>
          </a:p>
          <a:p>
            <a:pPr>
              <a:lnSpc>
                <a:spcPct val="100000"/>
              </a:lnSpc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4.1 Die maximale Betriebsmessunsicherheit darf … </a:t>
            </a:r>
          </a:p>
          <a:p>
            <a:pPr>
              <a:lnSpc>
                <a:spcPct val="100000"/>
              </a:lnSpc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± 30 %, bezogen auf den Messwert … nicht überschreiten.</a:t>
            </a:r>
            <a:endParaRPr lang="de-DE" sz="17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5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" grpId="0" autoUpdateAnimBg="0"/>
      <p:bldP spid="473" grpId="0" animBg="1"/>
      <p:bldP spid="48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dirty="0"/>
              <a:t>Nach welcher Norm elektrische Niederspan-</a:t>
            </a:r>
            <a:r>
              <a:rPr lang="de-DE" dirty="0" err="1"/>
              <a:t>nungsanlagen</a:t>
            </a:r>
            <a:r>
              <a:rPr lang="de-DE" dirty="0"/>
              <a:t>/ Gebäudeinstallation geprüft (Erstprüfung) werden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dirty="0"/>
              <a:t>Welche Parameter bei der FI/ RCD – Messung ermittelt werden müssen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dirty="0"/>
              <a:t>Welcher Richtwert für die Messung der </a:t>
            </a:r>
            <a:r>
              <a:rPr lang="de-DE" dirty="0" err="1"/>
              <a:t>Niederohmigkeit</a:t>
            </a:r>
            <a:r>
              <a:rPr lang="de-DE" dirty="0"/>
              <a:t> des Schutzpotentialaus-</a:t>
            </a:r>
            <a:r>
              <a:rPr lang="de-DE" dirty="0" err="1"/>
              <a:t>gleichs</a:t>
            </a:r>
            <a:r>
              <a:rPr lang="de-DE"/>
              <a:t> gilt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In diesem Modul lernt man unter anderem: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3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itel 4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Netzinnenwiderstand </a:t>
            </a:r>
            <a:r>
              <a:rPr lang="de-DE" dirty="0" err="1">
                <a:solidFill>
                  <a:schemeClr val="tx1"/>
                </a:solidFill>
              </a:rPr>
              <a:t>Prinzipschaltbild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46" name="Foliennummernplatzhalter 94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1976CC01-EEB7-4EE6-ACAB-60B60DBCB78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de-DE" sz="1600" dirty="0"/>
              <a:t>Die Messung des Netzinnen-widerstandes ist nicht </a:t>
            </a:r>
            <a:r>
              <a:rPr lang="de-DE" sz="1600" dirty="0" err="1"/>
              <a:t>vorge</a:t>
            </a:r>
            <a:r>
              <a:rPr lang="de-DE" sz="1600" dirty="0"/>
              <a:t>-schrieben</a:t>
            </a:r>
          </a:p>
          <a:p>
            <a:endParaRPr lang="de-DE" sz="1600" dirty="0"/>
          </a:p>
          <a:p>
            <a:r>
              <a:rPr lang="de-DE" sz="1600" dirty="0"/>
              <a:t>Zur Beurteilung einer Anlage gibt sie jedoch wertvolle Hinweise.</a:t>
            </a:r>
          </a:p>
        </p:txBody>
      </p:sp>
      <p:pic>
        <p:nvPicPr>
          <p:cNvPr id="37" name="Inhaltsplatzhalter 36">
            <a:extLst>
              <a:ext uri="{FF2B5EF4-FFF2-40B4-BE49-F238E27FC236}">
                <a16:creationId xmlns:a16="http://schemas.microsoft.com/office/drawing/2014/main" id="{E5D8FA55-F567-4539-944C-54E05A1822F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082748" y="2068602"/>
            <a:ext cx="6819757" cy="36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6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8290382" cy="1092182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Messen und Prüfen der Fehlerstrom-Schutzeinrichtung (RCD)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Welche Prüfungen und Messungen sind an einer Fehlerstromschutzeinrichtung durchzuführen? </a:t>
            </a:r>
          </a:p>
          <a:p>
            <a:r>
              <a:rPr lang="de-DE" dirty="0"/>
              <a:t>Erprobung </a:t>
            </a:r>
          </a:p>
          <a:p>
            <a:pPr lvl="1"/>
            <a:r>
              <a:rPr lang="de-DE" dirty="0"/>
              <a:t>Betätigen der Prüftaste „T“</a:t>
            </a:r>
          </a:p>
          <a:p>
            <a:r>
              <a:rPr lang="de-DE" dirty="0"/>
              <a:t>Messung der Auslösezeit</a:t>
            </a:r>
          </a:p>
          <a:p>
            <a:pPr lvl="1"/>
            <a:r>
              <a:rPr lang="de-DE" dirty="0"/>
              <a:t>Üblich im Anwendungsbereich der VDE mit 1x I∆N</a:t>
            </a:r>
          </a:p>
          <a:p>
            <a:pPr lvl="1"/>
            <a:r>
              <a:rPr lang="de-DE" dirty="0"/>
              <a:t>Wenn Abschaltbedingungen über Schleifenimpedanz NICHT erfüllt sind, mit 5x I∆N</a:t>
            </a:r>
          </a:p>
          <a:p>
            <a:r>
              <a:rPr lang="de-DE" dirty="0"/>
              <a:t>Messung des Auslösestromes</a:t>
            </a:r>
          </a:p>
          <a:p>
            <a:r>
              <a:rPr lang="de-DE" dirty="0"/>
              <a:t>Messung der Berührungsspannung</a:t>
            </a:r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9633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460" name="Rectangle 47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RCD / FI-Messung im TT-System</a:t>
            </a:r>
          </a:p>
        </p:txBody>
      </p:sp>
      <p:sp>
        <p:nvSpPr>
          <p:cNvPr id="1705986" name="Foliennummernplatzhalter 170598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22</a:t>
            </a:fld>
            <a:endParaRPr lang="de-DE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7219" y="2065953"/>
            <a:ext cx="6183312" cy="3671888"/>
            <a:chOff x="300" y="1056"/>
            <a:chExt cx="3330" cy="2098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68" y="2421"/>
              <a:ext cx="86" cy="29"/>
              <a:chOff x="0" y="0"/>
              <a:chExt cx="20000" cy="20016"/>
            </a:xfrm>
          </p:grpSpPr>
          <p:sp>
            <p:nvSpPr>
              <p:cNvPr id="1705992" name="Line 8"/>
              <p:cNvSpPr>
                <a:spLocks noChangeShapeType="1"/>
              </p:cNvSpPr>
              <p:nvPr/>
            </p:nvSpPr>
            <p:spPr bwMode="auto">
              <a:xfrm>
                <a:off x="0" y="0"/>
                <a:ext cx="20000" cy="2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5993" name="Line 9"/>
              <p:cNvSpPr>
                <a:spLocks noChangeShapeType="1"/>
              </p:cNvSpPr>
              <p:nvPr/>
            </p:nvSpPr>
            <p:spPr bwMode="auto">
              <a:xfrm>
                <a:off x="3333" y="10008"/>
                <a:ext cx="13334" cy="2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5994" name="Line 10"/>
              <p:cNvSpPr>
                <a:spLocks noChangeShapeType="1"/>
              </p:cNvSpPr>
              <p:nvPr/>
            </p:nvSpPr>
            <p:spPr bwMode="auto">
              <a:xfrm>
                <a:off x="6667" y="19738"/>
                <a:ext cx="6666" cy="2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</p:grpSp>
        <p:sp>
          <p:nvSpPr>
            <p:cNvPr id="1705995" name="Rectangle 11"/>
            <p:cNvSpPr>
              <a:spLocks noChangeArrowheads="1"/>
            </p:cNvSpPr>
            <p:nvPr/>
          </p:nvSpPr>
          <p:spPr bwMode="auto">
            <a:xfrm>
              <a:off x="3462" y="1122"/>
              <a:ext cx="147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3833" tIns="13833" rIns="13833" bIns="13833"/>
            <a:lstStyle/>
            <a:p>
              <a:pPr defTabSz="994423">
                <a:lnSpc>
                  <a:spcPct val="100000"/>
                </a:lnSpc>
                <a:spcBef>
                  <a:spcPct val="0"/>
                </a:spcBef>
              </a:pPr>
              <a:r>
                <a:rPr lang="de-DE" sz="1300" b="0" dirty="0">
                  <a:latin typeface="Geogrotesque Regular" pitchFamily="2" charset="0"/>
                </a:rPr>
                <a:t>L1</a:t>
              </a:r>
              <a:endParaRPr lang="de-DE" sz="1100" b="0" dirty="0"/>
            </a:p>
          </p:txBody>
        </p:sp>
        <p:sp>
          <p:nvSpPr>
            <p:cNvPr id="1705996" name="Rectangle 12"/>
            <p:cNvSpPr>
              <a:spLocks noChangeArrowheads="1"/>
            </p:cNvSpPr>
            <p:nvPr/>
          </p:nvSpPr>
          <p:spPr bwMode="auto">
            <a:xfrm>
              <a:off x="3462" y="1327"/>
              <a:ext cx="168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3833" tIns="13833" rIns="13833" bIns="13833"/>
            <a:lstStyle/>
            <a:p>
              <a:pPr defTabSz="994423">
                <a:lnSpc>
                  <a:spcPct val="100000"/>
                </a:lnSpc>
                <a:spcBef>
                  <a:spcPct val="0"/>
                </a:spcBef>
              </a:pPr>
              <a:r>
                <a:rPr lang="de-DE" sz="1300" b="0" dirty="0">
                  <a:latin typeface="Geogrotesque Regular" pitchFamily="2" charset="0"/>
                </a:rPr>
                <a:t>L2</a:t>
              </a:r>
              <a:endParaRPr lang="de-DE" sz="1300" b="0" dirty="0"/>
            </a:p>
          </p:txBody>
        </p:sp>
        <p:sp>
          <p:nvSpPr>
            <p:cNvPr id="1705997" name="Rectangle 13"/>
            <p:cNvSpPr>
              <a:spLocks noChangeArrowheads="1"/>
            </p:cNvSpPr>
            <p:nvPr/>
          </p:nvSpPr>
          <p:spPr bwMode="auto">
            <a:xfrm>
              <a:off x="3462" y="1532"/>
              <a:ext cx="168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3833" tIns="13833" rIns="13833" bIns="13833"/>
            <a:lstStyle/>
            <a:p>
              <a:pPr defTabSz="994423">
                <a:lnSpc>
                  <a:spcPct val="100000"/>
                </a:lnSpc>
                <a:spcBef>
                  <a:spcPct val="0"/>
                </a:spcBef>
              </a:pPr>
              <a:r>
                <a:rPr lang="de-DE" sz="1300" b="0" dirty="0">
                  <a:latin typeface="Geogrotesque Regular" pitchFamily="2" charset="0"/>
                </a:rPr>
                <a:t>L3</a:t>
              </a:r>
              <a:endParaRPr lang="de-DE" sz="1300" b="0" dirty="0"/>
            </a:p>
          </p:txBody>
        </p:sp>
        <p:sp>
          <p:nvSpPr>
            <p:cNvPr id="1705998" name="Rectangle 14"/>
            <p:cNvSpPr>
              <a:spLocks noChangeArrowheads="1"/>
            </p:cNvSpPr>
            <p:nvPr/>
          </p:nvSpPr>
          <p:spPr bwMode="auto">
            <a:xfrm>
              <a:off x="3462" y="1691"/>
              <a:ext cx="106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3833" tIns="13833" rIns="13833" bIns="13833"/>
            <a:lstStyle/>
            <a:p>
              <a:pPr defTabSz="994423">
                <a:lnSpc>
                  <a:spcPct val="100000"/>
                </a:lnSpc>
                <a:spcBef>
                  <a:spcPct val="0"/>
                </a:spcBef>
              </a:pPr>
              <a:r>
                <a:rPr lang="de-DE" sz="1300" b="0" dirty="0">
                  <a:latin typeface="Geogrotesque Regular" pitchFamily="2" charset="0"/>
                </a:rPr>
                <a:t>N</a:t>
              </a:r>
              <a:endParaRPr lang="de-DE" sz="1100" b="0" dirty="0"/>
            </a:p>
          </p:txBody>
        </p:sp>
        <p:sp>
          <p:nvSpPr>
            <p:cNvPr id="1705999" name="Rectangle 15"/>
            <p:cNvSpPr>
              <a:spLocks noChangeArrowheads="1"/>
            </p:cNvSpPr>
            <p:nvPr/>
          </p:nvSpPr>
          <p:spPr bwMode="auto">
            <a:xfrm>
              <a:off x="3462" y="1829"/>
              <a:ext cx="14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3833" tIns="13833" rIns="13833" bIns="13833"/>
            <a:lstStyle/>
            <a:p>
              <a:pPr defTabSz="994423">
                <a:lnSpc>
                  <a:spcPct val="100000"/>
                </a:lnSpc>
                <a:spcBef>
                  <a:spcPct val="0"/>
                </a:spcBef>
              </a:pPr>
              <a:r>
                <a:rPr lang="de-DE" sz="1300" b="0" dirty="0">
                  <a:latin typeface="Geogrotesque Regular" pitchFamily="2" charset="0"/>
                </a:rPr>
                <a:t>PE</a:t>
              </a:r>
              <a:endParaRPr lang="de-DE" sz="1300" b="0" dirty="0"/>
            </a:p>
          </p:txBody>
        </p:sp>
        <p:sp>
          <p:nvSpPr>
            <p:cNvPr id="1706000" name="Rectangle 16"/>
            <p:cNvSpPr>
              <a:spLocks noChangeArrowheads="1"/>
            </p:cNvSpPr>
            <p:nvPr/>
          </p:nvSpPr>
          <p:spPr bwMode="auto">
            <a:xfrm>
              <a:off x="933" y="1167"/>
              <a:ext cx="147" cy="4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/>
            </a:p>
          </p:txBody>
        </p:sp>
        <p:sp>
          <p:nvSpPr>
            <p:cNvPr id="1706001" name="Line 17"/>
            <p:cNvSpPr>
              <a:spLocks noChangeShapeType="1"/>
            </p:cNvSpPr>
            <p:nvPr/>
          </p:nvSpPr>
          <p:spPr bwMode="auto">
            <a:xfrm>
              <a:off x="682" y="1190"/>
              <a:ext cx="27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/>
            </a:p>
          </p:txBody>
        </p:sp>
        <p:sp>
          <p:nvSpPr>
            <p:cNvPr id="1706002" name="Line 18"/>
            <p:cNvSpPr>
              <a:spLocks noChangeShapeType="1"/>
            </p:cNvSpPr>
            <p:nvPr/>
          </p:nvSpPr>
          <p:spPr bwMode="auto">
            <a:xfrm>
              <a:off x="682" y="1395"/>
              <a:ext cx="273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/>
            </a:p>
          </p:txBody>
        </p:sp>
        <p:sp>
          <p:nvSpPr>
            <p:cNvPr id="1706003" name="Line 19"/>
            <p:cNvSpPr>
              <a:spLocks noChangeShapeType="1"/>
            </p:cNvSpPr>
            <p:nvPr/>
          </p:nvSpPr>
          <p:spPr bwMode="auto">
            <a:xfrm>
              <a:off x="682" y="1600"/>
              <a:ext cx="273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/>
            </a:p>
          </p:txBody>
        </p:sp>
        <p:sp>
          <p:nvSpPr>
            <p:cNvPr id="1706004" name="Line 20"/>
            <p:cNvSpPr>
              <a:spLocks noChangeShapeType="1"/>
            </p:cNvSpPr>
            <p:nvPr/>
          </p:nvSpPr>
          <p:spPr bwMode="auto">
            <a:xfrm>
              <a:off x="410" y="1760"/>
              <a:ext cx="3011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ash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/>
            </a:p>
          </p:txBody>
        </p:sp>
        <p:sp>
          <p:nvSpPr>
            <p:cNvPr id="1706005" name="Line 21"/>
            <p:cNvSpPr>
              <a:spLocks noChangeShapeType="1"/>
            </p:cNvSpPr>
            <p:nvPr/>
          </p:nvSpPr>
          <p:spPr bwMode="auto">
            <a:xfrm flipH="1">
              <a:off x="410" y="1194"/>
              <a:ext cx="1" cy="12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/>
            </a:p>
          </p:txBody>
        </p:sp>
        <p:sp>
          <p:nvSpPr>
            <p:cNvPr id="1706006" name="Oval 22"/>
            <p:cNvSpPr>
              <a:spLocks noChangeArrowheads="1"/>
            </p:cNvSpPr>
            <p:nvPr/>
          </p:nvSpPr>
          <p:spPr bwMode="auto">
            <a:xfrm>
              <a:off x="389" y="1737"/>
              <a:ext cx="41" cy="46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/>
            </a:p>
          </p:txBody>
        </p:sp>
        <p:sp>
          <p:nvSpPr>
            <p:cNvPr id="1706007" name="Rectangle 23"/>
            <p:cNvSpPr>
              <a:spLocks noChangeArrowheads="1"/>
            </p:cNvSpPr>
            <p:nvPr/>
          </p:nvSpPr>
          <p:spPr bwMode="auto">
            <a:xfrm>
              <a:off x="933" y="1372"/>
              <a:ext cx="147" cy="4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/>
            </a:p>
          </p:txBody>
        </p:sp>
        <p:sp>
          <p:nvSpPr>
            <p:cNvPr id="1706008" name="Rectangle 24"/>
            <p:cNvSpPr>
              <a:spLocks noChangeArrowheads="1"/>
            </p:cNvSpPr>
            <p:nvPr/>
          </p:nvSpPr>
          <p:spPr bwMode="auto">
            <a:xfrm>
              <a:off x="933" y="1578"/>
              <a:ext cx="147" cy="4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/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1534" y="2173"/>
              <a:ext cx="792" cy="981"/>
              <a:chOff x="3" y="0"/>
              <a:chExt cx="19988" cy="19999"/>
            </a:xfrm>
          </p:grpSpPr>
          <p:sp>
            <p:nvSpPr>
              <p:cNvPr id="1706010" name="Line 26"/>
              <p:cNvSpPr>
                <a:spLocks noChangeShapeType="1"/>
              </p:cNvSpPr>
              <p:nvPr/>
            </p:nvSpPr>
            <p:spPr bwMode="auto">
              <a:xfrm flipV="1">
                <a:off x="4267" y="277"/>
                <a:ext cx="1628" cy="6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11" name="Line 27"/>
              <p:cNvSpPr>
                <a:spLocks noChangeShapeType="1"/>
              </p:cNvSpPr>
              <p:nvPr/>
            </p:nvSpPr>
            <p:spPr bwMode="auto">
              <a:xfrm>
                <a:off x="6321" y="0"/>
                <a:ext cx="12940" cy="3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12" name="Line 28"/>
              <p:cNvSpPr>
                <a:spLocks noChangeShapeType="1"/>
              </p:cNvSpPr>
              <p:nvPr/>
            </p:nvSpPr>
            <p:spPr bwMode="auto">
              <a:xfrm flipH="1">
                <a:off x="18077" y="3997"/>
                <a:ext cx="1776" cy="5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13" name="Line 29"/>
              <p:cNvSpPr>
                <a:spLocks noChangeShapeType="1"/>
              </p:cNvSpPr>
              <p:nvPr/>
            </p:nvSpPr>
            <p:spPr bwMode="auto">
              <a:xfrm>
                <a:off x="4415" y="5939"/>
                <a:ext cx="13671" cy="38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14" name="Freeform 30"/>
              <p:cNvSpPr>
                <a:spLocks/>
              </p:cNvSpPr>
              <p:nvPr/>
            </p:nvSpPr>
            <p:spPr bwMode="auto">
              <a:xfrm>
                <a:off x="13221" y="2765"/>
                <a:ext cx="5892" cy="3606"/>
              </a:xfrm>
              <a:custGeom>
                <a:avLst/>
                <a:gdLst/>
                <a:ahLst/>
                <a:cxnLst>
                  <a:cxn ang="0">
                    <a:pos x="2512" y="0"/>
                  </a:cxn>
                  <a:cxn ang="0">
                    <a:pos x="19969" y="6878"/>
                  </a:cxn>
                  <a:cxn ang="0">
                    <a:pos x="17457" y="19955"/>
                  </a:cxn>
                  <a:cxn ang="0">
                    <a:pos x="0" y="12217"/>
                  </a:cxn>
                  <a:cxn ang="0">
                    <a:pos x="2512" y="0"/>
                  </a:cxn>
                </a:cxnLst>
                <a:rect l="0" t="0" r="r" b="b"/>
                <a:pathLst>
                  <a:path w="20000" h="20000">
                    <a:moveTo>
                      <a:pt x="2512" y="0"/>
                    </a:moveTo>
                    <a:lnTo>
                      <a:pt x="19969" y="6878"/>
                    </a:lnTo>
                    <a:lnTo>
                      <a:pt x="17457" y="19955"/>
                    </a:lnTo>
                    <a:lnTo>
                      <a:pt x="0" y="12217"/>
                    </a:lnTo>
                    <a:lnTo>
                      <a:pt x="2512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15" name="Arc 31"/>
              <p:cNvSpPr>
                <a:spLocks/>
              </p:cNvSpPr>
              <p:nvPr/>
            </p:nvSpPr>
            <p:spPr bwMode="auto">
              <a:xfrm>
                <a:off x="19243" y="3165"/>
                <a:ext cx="592" cy="83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16" name="Arc 32"/>
              <p:cNvSpPr>
                <a:spLocks/>
              </p:cNvSpPr>
              <p:nvPr/>
            </p:nvSpPr>
            <p:spPr bwMode="auto">
              <a:xfrm>
                <a:off x="19687" y="3442"/>
                <a:ext cx="295" cy="83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17" name="Line 33"/>
              <p:cNvSpPr>
                <a:spLocks noChangeShapeType="1"/>
              </p:cNvSpPr>
              <p:nvPr/>
            </p:nvSpPr>
            <p:spPr bwMode="auto">
              <a:xfrm flipH="1">
                <a:off x="18077" y="4274"/>
                <a:ext cx="1914" cy="63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18" name="Line 34"/>
              <p:cNvSpPr>
                <a:spLocks noChangeShapeType="1"/>
              </p:cNvSpPr>
              <p:nvPr/>
            </p:nvSpPr>
            <p:spPr bwMode="auto">
              <a:xfrm>
                <a:off x="4711" y="6893"/>
                <a:ext cx="13375" cy="37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19" name="Arc 35"/>
              <p:cNvSpPr>
                <a:spLocks/>
              </p:cNvSpPr>
              <p:nvPr/>
            </p:nvSpPr>
            <p:spPr bwMode="auto">
              <a:xfrm>
                <a:off x="18187" y="10539"/>
                <a:ext cx="352" cy="1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20" name="Line 36"/>
              <p:cNvSpPr>
                <a:spLocks noChangeShapeType="1"/>
              </p:cNvSpPr>
              <p:nvPr/>
            </p:nvSpPr>
            <p:spPr bwMode="auto">
              <a:xfrm>
                <a:off x="18520" y="10743"/>
                <a:ext cx="592" cy="1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21" name="Arc 37"/>
              <p:cNvSpPr>
                <a:spLocks/>
              </p:cNvSpPr>
              <p:nvPr/>
            </p:nvSpPr>
            <p:spPr bwMode="auto">
              <a:xfrm>
                <a:off x="19103" y="10882"/>
                <a:ext cx="148" cy="27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22" name="Line 38"/>
              <p:cNvSpPr>
                <a:spLocks noChangeShapeType="1"/>
              </p:cNvSpPr>
              <p:nvPr/>
            </p:nvSpPr>
            <p:spPr bwMode="auto">
              <a:xfrm flipH="1">
                <a:off x="18215" y="11159"/>
                <a:ext cx="1036" cy="8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23" name="Line 39"/>
              <p:cNvSpPr>
                <a:spLocks noChangeShapeType="1"/>
              </p:cNvSpPr>
              <p:nvPr/>
            </p:nvSpPr>
            <p:spPr bwMode="auto">
              <a:xfrm>
                <a:off x="19242" y="11297"/>
                <a:ext cx="9" cy="4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24" name="Arc 40"/>
              <p:cNvSpPr>
                <a:spLocks/>
              </p:cNvSpPr>
              <p:nvPr/>
            </p:nvSpPr>
            <p:spPr bwMode="auto">
              <a:xfrm flipV="1">
                <a:off x="19103" y="11714"/>
                <a:ext cx="148" cy="27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25" name="Line 41"/>
              <p:cNvSpPr>
                <a:spLocks noChangeShapeType="1"/>
              </p:cNvSpPr>
              <p:nvPr/>
            </p:nvSpPr>
            <p:spPr bwMode="auto">
              <a:xfrm flipH="1">
                <a:off x="18363" y="11991"/>
                <a:ext cx="749" cy="7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26" name="Line 42"/>
              <p:cNvSpPr>
                <a:spLocks noChangeShapeType="1"/>
              </p:cNvSpPr>
              <p:nvPr/>
            </p:nvSpPr>
            <p:spPr bwMode="auto">
              <a:xfrm>
                <a:off x="17919" y="11836"/>
                <a:ext cx="453" cy="1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27" name="Line 43"/>
              <p:cNvSpPr>
                <a:spLocks noChangeShapeType="1"/>
              </p:cNvSpPr>
              <p:nvPr/>
            </p:nvSpPr>
            <p:spPr bwMode="auto">
              <a:xfrm>
                <a:off x="18363" y="11991"/>
                <a:ext cx="9" cy="7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28" name="Line 44"/>
              <p:cNvSpPr>
                <a:spLocks noChangeShapeType="1"/>
              </p:cNvSpPr>
              <p:nvPr/>
            </p:nvSpPr>
            <p:spPr bwMode="auto">
              <a:xfrm flipH="1">
                <a:off x="16319" y="11836"/>
                <a:ext cx="1628" cy="27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29" name="Line 45"/>
              <p:cNvSpPr>
                <a:spLocks noChangeShapeType="1"/>
              </p:cNvSpPr>
              <p:nvPr/>
            </p:nvSpPr>
            <p:spPr bwMode="auto">
              <a:xfrm flipH="1">
                <a:off x="17040" y="12684"/>
                <a:ext cx="1332" cy="2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30" name="Line 46"/>
              <p:cNvSpPr>
                <a:spLocks noChangeShapeType="1"/>
              </p:cNvSpPr>
              <p:nvPr/>
            </p:nvSpPr>
            <p:spPr bwMode="auto">
              <a:xfrm>
                <a:off x="18363" y="12823"/>
                <a:ext cx="9" cy="5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31" name="Line 47"/>
              <p:cNvSpPr>
                <a:spLocks noChangeShapeType="1"/>
              </p:cNvSpPr>
              <p:nvPr/>
            </p:nvSpPr>
            <p:spPr bwMode="auto">
              <a:xfrm flipH="1">
                <a:off x="17336" y="13377"/>
                <a:ext cx="1036" cy="18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32" name="Line 48"/>
              <p:cNvSpPr>
                <a:spLocks noChangeShapeType="1"/>
              </p:cNvSpPr>
              <p:nvPr/>
            </p:nvSpPr>
            <p:spPr bwMode="auto">
              <a:xfrm>
                <a:off x="18363" y="11574"/>
                <a:ext cx="9" cy="2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33" name="Line 49"/>
              <p:cNvSpPr>
                <a:spLocks noChangeShapeType="1"/>
              </p:cNvSpPr>
              <p:nvPr/>
            </p:nvSpPr>
            <p:spPr bwMode="auto">
              <a:xfrm flipH="1">
                <a:off x="15431" y="14609"/>
                <a:ext cx="888" cy="27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34" name="Line 50"/>
              <p:cNvSpPr>
                <a:spLocks noChangeShapeType="1"/>
              </p:cNvSpPr>
              <p:nvPr/>
            </p:nvSpPr>
            <p:spPr bwMode="auto">
              <a:xfrm flipH="1">
                <a:off x="16319" y="14886"/>
                <a:ext cx="749" cy="25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35" name="Arc 51"/>
              <p:cNvSpPr>
                <a:spLocks/>
              </p:cNvSpPr>
              <p:nvPr/>
            </p:nvSpPr>
            <p:spPr bwMode="auto">
              <a:xfrm flipH="1">
                <a:off x="16754" y="15995"/>
                <a:ext cx="296" cy="1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36" name="Arc 52"/>
              <p:cNvSpPr>
                <a:spLocks/>
              </p:cNvSpPr>
              <p:nvPr/>
            </p:nvSpPr>
            <p:spPr bwMode="auto">
              <a:xfrm flipH="1">
                <a:off x="16458" y="16264"/>
                <a:ext cx="592" cy="111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37" name="Arc 53"/>
              <p:cNvSpPr>
                <a:spLocks/>
              </p:cNvSpPr>
              <p:nvPr/>
            </p:nvSpPr>
            <p:spPr bwMode="auto">
              <a:xfrm flipH="1" flipV="1">
                <a:off x="16458" y="17496"/>
                <a:ext cx="0" cy="42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38" name="Line 54"/>
              <p:cNvSpPr>
                <a:spLocks noChangeShapeType="1"/>
              </p:cNvSpPr>
              <p:nvPr/>
            </p:nvSpPr>
            <p:spPr bwMode="auto">
              <a:xfrm flipH="1">
                <a:off x="16902" y="15155"/>
                <a:ext cx="453" cy="18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39" name="Arc 55"/>
              <p:cNvSpPr>
                <a:spLocks/>
              </p:cNvSpPr>
              <p:nvPr/>
            </p:nvSpPr>
            <p:spPr bwMode="auto">
              <a:xfrm flipV="1">
                <a:off x="16162" y="16958"/>
                <a:ext cx="740" cy="123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40" name="Line 56"/>
              <p:cNvSpPr>
                <a:spLocks noChangeShapeType="1"/>
              </p:cNvSpPr>
              <p:nvPr/>
            </p:nvSpPr>
            <p:spPr bwMode="auto">
              <a:xfrm>
                <a:off x="15579" y="18058"/>
                <a:ext cx="592" cy="1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41" name="Arc 57"/>
              <p:cNvSpPr>
                <a:spLocks/>
              </p:cNvSpPr>
              <p:nvPr/>
            </p:nvSpPr>
            <p:spPr bwMode="auto">
              <a:xfrm flipH="1" flipV="1">
                <a:off x="15431" y="17381"/>
                <a:ext cx="148" cy="6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42" name="Arc 58"/>
              <p:cNvSpPr>
                <a:spLocks/>
              </p:cNvSpPr>
              <p:nvPr/>
            </p:nvSpPr>
            <p:spPr bwMode="auto">
              <a:xfrm flipH="1" flipV="1">
                <a:off x="16319" y="17381"/>
                <a:ext cx="0" cy="83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43" name="Line 59"/>
              <p:cNvSpPr>
                <a:spLocks noChangeShapeType="1"/>
              </p:cNvSpPr>
              <p:nvPr/>
            </p:nvSpPr>
            <p:spPr bwMode="auto">
              <a:xfrm>
                <a:off x="16319" y="14608"/>
                <a:ext cx="749" cy="2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44" name="Line 60"/>
              <p:cNvSpPr>
                <a:spLocks noChangeShapeType="1"/>
              </p:cNvSpPr>
              <p:nvPr/>
            </p:nvSpPr>
            <p:spPr bwMode="auto">
              <a:xfrm>
                <a:off x="17040" y="14885"/>
                <a:ext cx="306" cy="1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45" name="Arc 61"/>
              <p:cNvSpPr>
                <a:spLocks/>
              </p:cNvSpPr>
              <p:nvPr/>
            </p:nvSpPr>
            <p:spPr bwMode="auto">
              <a:xfrm>
                <a:off x="4184" y="6541"/>
                <a:ext cx="518" cy="3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46" name="Line 62"/>
              <p:cNvSpPr>
                <a:spLocks noChangeShapeType="1"/>
              </p:cNvSpPr>
              <p:nvPr/>
            </p:nvSpPr>
            <p:spPr bwMode="auto">
              <a:xfrm flipV="1">
                <a:off x="4563" y="277"/>
                <a:ext cx="1471" cy="56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47" name="Arc 63"/>
              <p:cNvSpPr>
                <a:spLocks/>
              </p:cNvSpPr>
              <p:nvPr/>
            </p:nvSpPr>
            <p:spPr bwMode="auto">
              <a:xfrm flipH="1">
                <a:off x="5877" y="0"/>
                <a:ext cx="444" cy="27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48" name="Arc 64"/>
              <p:cNvSpPr>
                <a:spLocks/>
              </p:cNvSpPr>
              <p:nvPr/>
            </p:nvSpPr>
            <p:spPr bwMode="auto">
              <a:xfrm flipH="1">
                <a:off x="6025" y="147"/>
                <a:ext cx="296" cy="27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49" name="Arc 65"/>
              <p:cNvSpPr>
                <a:spLocks/>
              </p:cNvSpPr>
              <p:nvPr/>
            </p:nvSpPr>
            <p:spPr bwMode="auto">
              <a:xfrm flipH="1">
                <a:off x="4119" y="6892"/>
                <a:ext cx="444" cy="5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50" name="Arc 66"/>
              <p:cNvSpPr>
                <a:spLocks/>
              </p:cNvSpPr>
              <p:nvPr/>
            </p:nvSpPr>
            <p:spPr bwMode="auto">
              <a:xfrm flipH="1">
                <a:off x="7791" y="7855"/>
                <a:ext cx="444" cy="56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51" name="Arc 67"/>
              <p:cNvSpPr>
                <a:spLocks/>
              </p:cNvSpPr>
              <p:nvPr/>
            </p:nvSpPr>
            <p:spPr bwMode="auto">
              <a:xfrm flipH="1">
                <a:off x="13368" y="9510"/>
                <a:ext cx="444" cy="5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52" name="Line 68"/>
              <p:cNvSpPr>
                <a:spLocks noChangeShapeType="1"/>
              </p:cNvSpPr>
              <p:nvPr/>
            </p:nvSpPr>
            <p:spPr bwMode="auto">
              <a:xfrm>
                <a:off x="4119" y="7439"/>
                <a:ext cx="13227" cy="38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53" name="Arc 69"/>
              <p:cNvSpPr>
                <a:spLocks/>
              </p:cNvSpPr>
              <p:nvPr/>
            </p:nvSpPr>
            <p:spPr bwMode="auto">
              <a:xfrm>
                <a:off x="17383" y="10440"/>
                <a:ext cx="545" cy="113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54" name="Line 70"/>
              <p:cNvSpPr>
                <a:spLocks noChangeShapeType="1"/>
              </p:cNvSpPr>
              <p:nvPr/>
            </p:nvSpPr>
            <p:spPr bwMode="auto">
              <a:xfrm>
                <a:off x="17919" y="11574"/>
                <a:ext cx="9" cy="2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55" name="Arc 71"/>
              <p:cNvSpPr>
                <a:spLocks/>
              </p:cNvSpPr>
              <p:nvPr/>
            </p:nvSpPr>
            <p:spPr bwMode="auto">
              <a:xfrm flipH="1" flipV="1">
                <a:off x="17040" y="10326"/>
                <a:ext cx="296" cy="99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56" name="Line 72"/>
              <p:cNvSpPr>
                <a:spLocks noChangeShapeType="1"/>
              </p:cNvSpPr>
              <p:nvPr/>
            </p:nvSpPr>
            <p:spPr bwMode="auto">
              <a:xfrm>
                <a:off x="17336" y="11296"/>
                <a:ext cx="454" cy="7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57" name="Line 73"/>
              <p:cNvSpPr>
                <a:spLocks noChangeShapeType="1"/>
              </p:cNvSpPr>
              <p:nvPr/>
            </p:nvSpPr>
            <p:spPr bwMode="auto">
              <a:xfrm flipH="1" flipV="1">
                <a:off x="3675" y="8270"/>
                <a:ext cx="13865" cy="41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58" name="Arc 74"/>
              <p:cNvSpPr>
                <a:spLocks/>
              </p:cNvSpPr>
              <p:nvPr/>
            </p:nvSpPr>
            <p:spPr bwMode="auto">
              <a:xfrm flipH="1">
                <a:off x="3536" y="7439"/>
                <a:ext cx="592" cy="14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59" name="Line 75"/>
              <p:cNvSpPr>
                <a:spLocks noChangeShapeType="1"/>
              </p:cNvSpPr>
              <p:nvPr/>
            </p:nvSpPr>
            <p:spPr bwMode="auto">
              <a:xfrm>
                <a:off x="3240" y="7594"/>
                <a:ext cx="453" cy="1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60" name="Line 76"/>
              <p:cNvSpPr>
                <a:spLocks noChangeShapeType="1"/>
              </p:cNvSpPr>
              <p:nvPr/>
            </p:nvSpPr>
            <p:spPr bwMode="auto">
              <a:xfrm flipH="1">
                <a:off x="2787" y="7594"/>
                <a:ext cx="453" cy="2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61" name="Line 77"/>
              <p:cNvSpPr>
                <a:spLocks noChangeShapeType="1"/>
              </p:cNvSpPr>
              <p:nvPr/>
            </p:nvSpPr>
            <p:spPr bwMode="auto">
              <a:xfrm flipH="1">
                <a:off x="882" y="7855"/>
                <a:ext cx="1914" cy="19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62" name="Line 78"/>
              <p:cNvSpPr>
                <a:spLocks noChangeShapeType="1"/>
              </p:cNvSpPr>
              <p:nvPr/>
            </p:nvSpPr>
            <p:spPr bwMode="auto">
              <a:xfrm flipH="1">
                <a:off x="1465" y="7716"/>
                <a:ext cx="2210" cy="23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63" name="Line 79"/>
              <p:cNvSpPr>
                <a:spLocks noChangeShapeType="1"/>
              </p:cNvSpPr>
              <p:nvPr/>
            </p:nvSpPr>
            <p:spPr bwMode="auto">
              <a:xfrm>
                <a:off x="882" y="9934"/>
                <a:ext cx="592" cy="1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64" name="Line 80"/>
              <p:cNvSpPr>
                <a:spLocks noChangeShapeType="1"/>
              </p:cNvSpPr>
              <p:nvPr/>
            </p:nvSpPr>
            <p:spPr bwMode="auto">
              <a:xfrm flipH="1">
                <a:off x="299" y="8270"/>
                <a:ext cx="3386" cy="37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65" name="Line 81"/>
              <p:cNvSpPr>
                <a:spLocks noChangeShapeType="1"/>
              </p:cNvSpPr>
              <p:nvPr/>
            </p:nvSpPr>
            <p:spPr bwMode="auto">
              <a:xfrm flipH="1">
                <a:off x="3" y="9788"/>
                <a:ext cx="888" cy="23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66" name="Arc 82"/>
              <p:cNvSpPr>
                <a:spLocks/>
              </p:cNvSpPr>
              <p:nvPr/>
            </p:nvSpPr>
            <p:spPr bwMode="auto">
              <a:xfrm flipH="1" flipV="1">
                <a:off x="3" y="12120"/>
                <a:ext cx="194" cy="95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67" name="Arc 83"/>
              <p:cNvSpPr>
                <a:spLocks/>
              </p:cNvSpPr>
              <p:nvPr/>
            </p:nvSpPr>
            <p:spPr bwMode="auto">
              <a:xfrm flipH="1" flipV="1">
                <a:off x="151" y="12275"/>
                <a:ext cx="296" cy="42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68" name="Line 84"/>
              <p:cNvSpPr>
                <a:spLocks noChangeShapeType="1"/>
              </p:cNvSpPr>
              <p:nvPr/>
            </p:nvSpPr>
            <p:spPr bwMode="auto">
              <a:xfrm flipH="1">
                <a:off x="151" y="11990"/>
                <a:ext cx="157" cy="2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69" name="Line 85"/>
              <p:cNvSpPr>
                <a:spLocks noChangeShapeType="1"/>
              </p:cNvSpPr>
              <p:nvPr/>
            </p:nvSpPr>
            <p:spPr bwMode="auto">
              <a:xfrm>
                <a:off x="447" y="12683"/>
                <a:ext cx="592" cy="2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70" name="Arc 86"/>
              <p:cNvSpPr>
                <a:spLocks/>
              </p:cNvSpPr>
              <p:nvPr/>
            </p:nvSpPr>
            <p:spPr bwMode="auto">
              <a:xfrm flipH="1" flipV="1">
                <a:off x="216" y="13066"/>
                <a:ext cx="518" cy="28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71" name="Oval 87"/>
              <p:cNvSpPr>
                <a:spLocks noChangeArrowheads="1"/>
              </p:cNvSpPr>
              <p:nvPr/>
            </p:nvSpPr>
            <p:spPr bwMode="auto">
              <a:xfrm>
                <a:off x="3657" y="8686"/>
                <a:ext cx="591" cy="27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72" name="Line 88"/>
              <p:cNvSpPr>
                <a:spLocks noChangeShapeType="1"/>
              </p:cNvSpPr>
              <p:nvPr/>
            </p:nvSpPr>
            <p:spPr bwMode="auto">
              <a:xfrm>
                <a:off x="3675" y="8833"/>
                <a:ext cx="592" cy="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73" name="Line 89"/>
              <p:cNvSpPr>
                <a:spLocks noChangeShapeType="1"/>
              </p:cNvSpPr>
              <p:nvPr/>
            </p:nvSpPr>
            <p:spPr bwMode="auto">
              <a:xfrm>
                <a:off x="3869" y="9037"/>
                <a:ext cx="2599" cy="7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74" name="Line 90"/>
              <p:cNvSpPr>
                <a:spLocks noChangeShapeType="1"/>
              </p:cNvSpPr>
              <p:nvPr/>
            </p:nvSpPr>
            <p:spPr bwMode="auto">
              <a:xfrm flipH="1">
                <a:off x="5442" y="9788"/>
                <a:ext cx="1036" cy="18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75" name="Line 91"/>
              <p:cNvSpPr>
                <a:spLocks noChangeShapeType="1"/>
              </p:cNvSpPr>
              <p:nvPr/>
            </p:nvSpPr>
            <p:spPr bwMode="auto">
              <a:xfrm flipH="1">
                <a:off x="2769" y="9037"/>
                <a:ext cx="1063" cy="17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76" name="Arc 92"/>
              <p:cNvSpPr>
                <a:spLocks/>
              </p:cNvSpPr>
              <p:nvPr/>
            </p:nvSpPr>
            <p:spPr bwMode="auto">
              <a:xfrm flipH="1">
                <a:off x="2611" y="10742"/>
                <a:ext cx="185" cy="42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77" name="Arc 93"/>
              <p:cNvSpPr>
                <a:spLocks/>
              </p:cNvSpPr>
              <p:nvPr/>
            </p:nvSpPr>
            <p:spPr bwMode="auto">
              <a:xfrm flipH="1">
                <a:off x="5294" y="11574"/>
                <a:ext cx="148" cy="42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78" name="Line 94"/>
              <p:cNvSpPr>
                <a:spLocks noChangeShapeType="1"/>
              </p:cNvSpPr>
              <p:nvPr/>
            </p:nvSpPr>
            <p:spPr bwMode="auto">
              <a:xfrm>
                <a:off x="2593" y="11231"/>
                <a:ext cx="2664" cy="7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79" name="Line 95"/>
              <p:cNvSpPr>
                <a:spLocks noChangeShapeType="1"/>
              </p:cNvSpPr>
              <p:nvPr/>
            </p:nvSpPr>
            <p:spPr bwMode="auto">
              <a:xfrm>
                <a:off x="2269" y="11663"/>
                <a:ext cx="2756" cy="8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80" name="Line 96"/>
              <p:cNvSpPr>
                <a:spLocks noChangeShapeType="1"/>
              </p:cNvSpPr>
              <p:nvPr/>
            </p:nvSpPr>
            <p:spPr bwMode="auto">
              <a:xfrm flipV="1">
                <a:off x="2223" y="11280"/>
                <a:ext cx="342" cy="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81" name="Line 97"/>
              <p:cNvSpPr>
                <a:spLocks noChangeShapeType="1"/>
              </p:cNvSpPr>
              <p:nvPr/>
            </p:nvSpPr>
            <p:spPr bwMode="auto">
              <a:xfrm flipV="1">
                <a:off x="5007" y="12055"/>
                <a:ext cx="277" cy="4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82" name="Oval 98"/>
              <p:cNvSpPr>
                <a:spLocks noChangeArrowheads="1"/>
              </p:cNvSpPr>
              <p:nvPr/>
            </p:nvSpPr>
            <p:spPr bwMode="auto">
              <a:xfrm>
                <a:off x="2750" y="11606"/>
                <a:ext cx="176" cy="9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83" name="Oval 99"/>
              <p:cNvSpPr>
                <a:spLocks noChangeArrowheads="1"/>
              </p:cNvSpPr>
              <p:nvPr/>
            </p:nvSpPr>
            <p:spPr bwMode="auto">
              <a:xfrm>
                <a:off x="4581" y="12112"/>
                <a:ext cx="176" cy="13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84" name="Line 100"/>
              <p:cNvSpPr>
                <a:spLocks noChangeShapeType="1"/>
              </p:cNvSpPr>
              <p:nvPr/>
            </p:nvSpPr>
            <p:spPr bwMode="auto">
              <a:xfrm flipH="1">
                <a:off x="1205" y="8670"/>
                <a:ext cx="2313" cy="26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85" name="Line 101"/>
              <p:cNvSpPr>
                <a:spLocks noChangeShapeType="1"/>
              </p:cNvSpPr>
              <p:nvPr/>
            </p:nvSpPr>
            <p:spPr bwMode="auto">
              <a:xfrm flipH="1">
                <a:off x="5553" y="9967"/>
                <a:ext cx="2284" cy="27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86" name="Line 102"/>
              <p:cNvSpPr>
                <a:spLocks noChangeShapeType="1"/>
              </p:cNvSpPr>
              <p:nvPr/>
            </p:nvSpPr>
            <p:spPr bwMode="auto">
              <a:xfrm>
                <a:off x="4036" y="8597"/>
                <a:ext cx="3672" cy="11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87" name="Arc 103"/>
              <p:cNvSpPr>
                <a:spLocks/>
              </p:cNvSpPr>
              <p:nvPr/>
            </p:nvSpPr>
            <p:spPr bwMode="auto">
              <a:xfrm flipH="1" flipV="1">
                <a:off x="1104" y="11443"/>
                <a:ext cx="249" cy="2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88" name="Arc 104"/>
              <p:cNvSpPr>
                <a:spLocks/>
              </p:cNvSpPr>
              <p:nvPr/>
            </p:nvSpPr>
            <p:spPr bwMode="auto">
              <a:xfrm flipV="1">
                <a:off x="5201" y="12716"/>
                <a:ext cx="352" cy="15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89" name="Line 105"/>
              <p:cNvSpPr>
                <a:spLocks noChangeShapeType="1"/>
              </p:cNvSpPr>
              <p:nvPr/>
            </p:nvSpPr>
            <p:spPr bwMode="auto">
              <a:xfrm>
                <a:off x="1353" y="11704"/>
                <a:ext cx="3802" cy="11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90" name="Arc 106"/>
              <p:cNvSpPr>
                <a:spLocks/>
              </p:cNvSpPr>
              <p:nvPr/>
            </p:nvSpPr>
            <p:spPr bwMode="auto">
              <a:xfrm flipH="1">
                <a:off x="1085" y="11264"/>
                <a:ext cx="120" cy="22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91" name="Arc 107"/>
              <p:cNvSpPr>
                <a:spLocks/>
              </p:cNvSpPr>
              <p:nvPr/>
            </p:nvSpPr>
            <p:spPr bwMode="auto">
              <a:xfrm flipH="1">
                <a:off x="3546" y="8540"/>
                <a:ext cx="249" cy="13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92" name="Arc 108"/>
              <p:cNvSpPr>
                <a:spLocks/>
              </p:cNvSpPr>
              <p:nvPr/>
            </p:nvSpPr>
            <p:spPr bwMode="auto">
              <a:xfrm>
                <a:off x="3740" y="8548"/>
                <a:ext cx="277" cy="1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93" name="Arc 109"/>
              <p:cNvSpPr>
                <a:spLocks/>
              </p:cNvSpPr>
              <p:nvPr/>
            </p:nvSpPr>
            <p:spPr bwMode="auto">
              <a:xfrm>
                <a:off x="7680" y="9706"/>
                <a:ext cx="176" cy="22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94" name="Arc 110"/>
              <p:cNvSpPr>
                <a:spLocks/>
              </p:cNvSpPr>
              <p:nvPr/>
            </p:nvSpPr>
            <p:spPr bwMode="auto">
              <a:xfrm flipH="1">
                <a:off x="780" y="11786"/>
                <a:ext cx="407" cy="9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95" name="Arc 111"/>
              <p:cNvSpPr>
                <a:spLocks/>
              </p:cNvSpPr>
              <p:nvPr/>
            </p:nvSpPr>
            <p:spPr bwMode="auto">
              <a:xfrm>
                <a:off x="4933" y="12985"/>
                <a:ext cx="277" cy="23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96" name="Arc 112"/>
              <p:cNvSpPr>
                <a:spLocks/>
              </p:cNvSpPr>
              <p:nvPr/>
            </p:nvSpPr>
            <p:spPr bwMode="auto">
              <a:xfrm flipV="1">
                <a:off x="4535" y="13613"/>
                <a:ext cx="389" cy="9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97" name="Arc 113"/>
              <p:cNvSpPr>
                <a:spLocks/>
              </p:cNvSpPr>
              <p:nvPr/>
            </p:nvSpPr>
            <p:spPr bwMode="auto">
              <a:xfrm flipH="1" flipV="1">
                <a:off x="447" y="12202"/>
                <a:ext cx="129" cy="22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98" name="Line 114"/>
              <p:cNvSpPr>
                <a:spLocks noChangeShapeType="1"/>
              </p:cNvSpPr>
              <p:nvPr/>
            </p:nvSpPr>
            <p:spPr bwMode="auto">
              <a:xfrm>
                <a:off x="586" y="12447"/>
                <a:ext cx="3949" cy="12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099" name="Line 115"/>
              <p:cNvSpPr>
                <a:spLocks noChangeShapeType="1"/>
              </p:cNvSpPr>
              <p:nvPr/>
            </p:nvSpPr>
            <p:spPr bwMode="auto">
              <a:xfrm>
                <a:off x="1224" y="11786"/>
                <a:ext cx="3700" cy="11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00" name="Line 116"/>
              <p:cNvSpPr>
                <a:spLocks noChangeShapeType="1"/>
              </p:cNvSpPr>
              <p:nvPr/>
            </p:nvSpPr>
            <p:spPr bwMode="auto">
              <a:xfrm flipH="1">
                <a:off x="428" y="11908"/>
                <a:ext cx="296" cy="3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01" name="Line 117"/>
              <p:cNvSpPr>
                <a:spLocks noChangeShapeType="1"/>
              </p:cNvSpPr>
              <p:nvPr/>
            </p:nvSpPr>
            <p:spPr bwMode="auto">
              <a:xfrm flipV="1">
                <a:off x="4951" y="13230"/>
                <a:ext cx="259" cy="3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02" name="Arc 118"/>
              <p:cNvSpPr>
                <a:spLocks/>
              </p:cNvSpPr>
              <p:nvPr/>
            </p:nvSpPr>
            <p:spPr bwMode="auto">
              <a:xfrm flipH="1">
                <a:off x="7985" y="10008"/>
                <a:ext cx="555" cy="15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03" name="Arc 119"/>
              <p:cNvSpPr>
                <a:spLocks/>
              </p:cNvSpPr>
              <p:nvPr/>
            </p:nvSpPr>
            <p:spPr bwMode="auto">
              <a:xfrm>
                <a:off x="8568" y="10008"/>
                <a:ext cx="407" cy="7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04" name="Line 120"/>
              <p:cNvSpPr>
                <a:spLocks noChangeShapeType="1"/>
              </p:cNvSpPr>
              <p:nvPr/>
            </p:nvSpPr>
            <p:spPr bwMode="auto">
              <a:xfrm flipH="1">
                <a:off x="5358" y="10163"/>
                <a:ext cx="2637" cy="32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05" name="Arc 121"/>
              <p:cNvSpPr>
                <a:spLocks/>
              </p:cNvSpPr>
              <p:nvPr/>
            </p:nvSpPr>
            <p:spPr bwMode="auto">
              <a:xfrm flipH="1" flipV="1">
                <a:off x="5146" y="13670"/>
                <a:ext cx="64" cy="27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06" name="Line 122"/>
              <p:cNvSpPr>
                <a:spLocks noChangeShapeType="1"/>
              </p:cNvSpPr>
              <p:nvPr/>
            </p:nvSpPr>
            <p:spPr bwMode="auto">
              <a:xfrm flipH="1">
                <a:off x="5173" y="13409"/>
                <a:ext cx="195" cy="2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07" name="Line 123"/>
              <p:cNvSpPr>
                <a:spLocks noChangeShapeType="1"/>
              </p:cNvSpPr>
              <p:nvPr/>
            </p:nvSpPr>
            <p:spPr bwMode="auto">
              <a:xfrm>
                <a:off x="8929" y="10073"/>
                <a:ext cx="7547" cy="22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08" name="Arc 124"/>
              <p:cNvSpPr>
                <a:spLocks/>
              </p:cNvSpPr>
              <p:nvPr/>
            </p:nvSpPr>
            <p:spPr bwMode="auto">
              <a:xfrm>
                <a:off x="16162" y="12218"/>
                <a:ext cx="601" cy="42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09" name="Arc 125"/>
              <p:cNvSpPr>
                <a:spLocks/>
              </p:cNvSpPr>
              <p:nvPr/>
            </p:nvSpPr>
            <p:spPr bwMode="auto">
              <a:xfrm flipV="1">
                <a:off x="16763" y="12667"/>
                <a:ext cx="18" cy="2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10" name="Line 126"/>
              <p:cNvSpPr>
                <a:spLocks noChangeShapeType="1"/>
              </p:cNvSpPr>
              <p:nvPr/>
            </p:nvSpPr>
            <p:spPr bwMode="auto">
              <a:xfrm flipH="1">
                <a:off x="14599" y="12887"/>
                <a:ext cx="2173" cy="34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11" name="Arc 127"/>
              <p:cNvSpPr>
                <a:spLocks/>
              </p:cNvSpPr>
              <p:nvPr/>
            </p:nvSpPr>
            <p:spPr bwMode="auto">
              <a:xfrm flipV="1">
                <a:off x="13979" y="16321"/>
                <a:ext cx="592" cy="2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12" name="Line 128"/>
              <p:cNvSpPr>
                <a:spLocks noChangeShapeType="1"/>
              </p:cNvSpPr>
              <p:nvPr/>
            </p:nvSpPr>
            <p:spPr bwMode="auto">
              <a:xfrm flipH="1" flipV="1">
                <a:off x="5229" y="13939"/>
                <a:ext cx="8380" cy="26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13" name="Arc 129"/>
              <p:cNvSpPr>
                <a:spLocks/>
              </p:cNvSpPr>
              <p:nvPr/>
            </p:nvSpPr>
            <p:spPr bwMode="auto">
              <a:xfrm flipH="1" flipV="1">
                <a:off x="13655" y="16574"/>
                <a:ext cx="278" cy="3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14" name="Line 130"/>
              <p:cNvSpPr>
                <a:spLocks noChangeShapeType="1"/>
              </p:cNvSpPr>
              <p:nvPr/>
            </p:nvSpPr>
            <p:spPr bwMode="auto">
              <a:xfrm>
                <a:off x="2648" y="13384"/>
                <a:ext cx="8510" cy="27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15" name="Line 131"/>
              <p:cNvSpPr>
                <a:spLocks noChangeShapeType="1"/>
              </p:cNvSpPr>
              <p:nvPr/>
            </p:nvSpPr>
            <p:spPr bwMode="auto">
              <a:xfrm>
                <a:off x="12804" y="16574"/>
                <a:ext cx="1064" cy="3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16" name="Line 132"/>
              <p:cNvSpPr>
                <a:spLocks noChangeShapeType="1"/>
              </p:cNvSpPr>
              <p:nvPr/>
            </p:nvSpPr>
            <p:spPr bwMode="auto">
              <a:xfrm>
                <a:off x="14710" y="17479"/>
                <a:ext cx="703" cy="2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17" name="Line 133"/>
              <p:cNvSpPr>
                <a:spLocks noChangeShapeType="1"/>
              </p:cNvSpPr>
              <p:nvPr/>
            </p:nvSpPr>
            <p:spPr bwMode="auto">
              <a:xfrm>
                <a:off x="15616" y="15872"/>
                <a:ext cx="222" cy="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18" name="Line 134"/>
              <p:cNvSpPr>
                <a:spLocks noChangeShapeType="1"/>
              </p:cNvSpPr>
              <p:nvPr/>
            </p:nvSpPr>
            <p:spPr bwMode="auto">
              <a:xfrm flipH="1">
                <a:off x="14710" y="14208"/>
                <a:ext cx="1822" cy="30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19" name="Line 135"/>
              <p:cNvSpPr>
                <a:spLocks noChangeShapeType="1"/>
              </p:cNvSpPr>
              <p:nvPr/>
            </p:nvSpPr>
            <p:spPr bwMode="auto">
              <a:xfrm flipH="1">
                <a:off x="14811" y="12373"/>
                <a:ext cx="2498" cy="41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20" name="Arc 136"/>
              <p:cNvSpPr>
                <a:spLocks/>
              </p:cNvSpPr>
              <p:nvPr/>
            </p:nvSpPr>
            <p:spPr bwMode="auto">
              <a:xfrm flipV="1">
                <a:off x="13896" y="16435"/>
                <a:ext cx="906" cy="46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21" name="Line 137"/>
              <p:cNvSpPr>
                <a:spLocks noChangeShapeType="1"/>
              </p:cNvSpPr>
              <p:nvPr/>
            </p:nvSpPr>
            <p:spPr bwMode="auto">
              <a:xfrm flipV="1">
                <a:off x="10806" y="16101"/>
                <a:ext cx="435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22" name="Line 138"/>
              <p:cNvSpPr>
                <a:spLocks noChangeShapeType="1"/>
              </p:cNvSpPr>
              <p:nvPr/>
            </p:nvSpPr>
            <p:spPr bwMode="auto">
              <a:xfrm>
                <a:off x="11269" y="16052"/>
                <a:ext cx="1443" cy="4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23" name="Line 139"/>
              <p:cNvSpPr>
                <a:spLocks noChangeShapeType="1"/>
              </p:cNvSpPr>
              <p:nvPr/>
            </p:nvSpPr>
            <p:spPr bwMode="auto">
              <a:xfrm flipH="1">
                <a:off x="12610" y="16541"/>
                <a:ext cx="83" cy="2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24" name="Arc 140"/>
              <p:cNvSpPr>
                <a:spLocks/>
              </p:cNvSpPr>
              <p:nvPr/>
            </p:nvSpPr>
            <p:spPr bwMode="auto">
              <a:xfrm flipV="1">
                <a:off x="11472" y="16835"/>
                <a:ext cx="1147" cy="27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25" name="Arc 141"/>
              <p:cNvSpPr>
                <a:spLocks/>
              </p:cNvSpPr>
              <p:nvPr/>
            </p:nvSpPr>
            <p:spPr bwMode="auto">
              <a:xfrm flipH="1">
                <a:off x="10825" y="16484"/>
                <a:ext cx="333" cy="7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26" name="Arc 142"/>
              <p:cNvSpPr>
                <a:spLocks/>
              </p:cNvSpPr>
              <p:nvPr/>
            </p:nvSpPr>
            <p:spPr bwMode="auto">
              <a:xfrm>
                <a:off x="11176" y="16492"/>
                <a:ext cx="296" cy="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27" name="Arc 143"/>
              <p:cNvSpPr>
                <a:spLocks/>
              </p:cNvSpPr>
              <p:nvPr/>
            </p:nvSpPr>
            <p:spPr bwMode="auto">
              <a:xfrm flipV="1">
                <a:off x="14025" y="17185"/>
                <a:ext cx="694" cy="23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28" name="Arc 144"/>
              <p:cNvSpPr>
                <a:spLocks/>
              </p:cNvSpPr>
              <p:nvPr/>
            </p:nvSpPr>
            <p:spPr bwMode="auto">
              <a:xfrm flipH="1" flipV="1">
                <a:off x="12758" y="17161"/>
                <a:ext cx="1202" cy="27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29" name="Line 145"/>
              <p:cNvSpPr>
                <a:spLocks noChangeShapeType="1"/>
              </p:cNvSpPr>
              <p:nvPr/>
            </p:nvSpPr>
            <p:spPr bwMode="auto">
              <a:xfrm flipH="1">
                <a:off x="12712" y="16598"/>
                <a:ext cx="55" cy="29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30" name="Arc 146"/>
              <p:cNvSpPr>
                <a:spLocks/>
              </p:cNvSpPr>
              <p:nvPr/>
            </p:nvSpPr>
            <p:spPr bwMode="auto">
              <a:xfrm flipV="1">
                <a:off x="11361" y="19518"/>
                <a:ext cx="1351" cy="3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31" name="Line 147"/>
              <p:cNvSpPr>
                <a:spLocks noChangeShapeType="1"/>
              </p:cNvSpPr>
              <p:nvPr/>
            </p:nvSpPr>
            <p:spPr bwMode="auto">
              <a:xfrm flipH="1">
                <a:off x="11324" y="17087"/>
                <a:ext cx="121" cy="29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32" name="Line 148"/>
              <p:cNvSpPr>
                <a:spLocks noChangeShapeType="1"/>
              </p:cNvSpPr>
              <p:nvPr/>
            </p:nvSpPr>
            <p:spPr bwMode="auto">
              <a:xfrm flipH="1">
                <a:off x="10677" y="16541"/>
                <a:ext cx="102" cy="25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33" name="Arc 149"/>
              <p:cNvSpPr>
                <a:spLocks/>
              </p:cNvSpPr>
              <p:nvPr/>
            </p:nvSpPr>
            <p:spPr bwMode="auto">
              <a:xfrm>
                <a:off x="10658" y="19069"/>
                <a:ext cx="407" cy="1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34" name="Arc 150"/>
              <p:cNvSpPr>
                <a:spLocks/>
              </p:cNvSpPr>
              <p:nvPr/>
            </p:nvSpPr>
            <p:spPr bwMode="auto">
              <a:xfrm>
                <a:off x="11038" y="19265"/>
                <a:ext cx="296" cy="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35" name="Arc 151"/>
              <p:cNvSpPr>
                <a:spLocks/>
              </p:cNvSpPr>
              <p:nvPr/>
            </p:nvSpPr>
            <p:spPr bwMode="auto">
              <a:xfrm flipV="1">
                <a:off x="13803" y="19420"/>
                <a:ext cx="472" cy="2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36" name="Line 152"/>
              <p:cNvSpPr>
                <a:spLocks noChangeShapeType="1"/>
              </p:cNvSpPr>
              <p:nvPr/>
            </p:nvSpPr>
            <p:spPr bwMode="auto">
              <a:xfrm flipH="1">
                <a:off x="14266" y="17813"/>
                <a:ext cx="1110" cy="1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37" name="Line 153"/>
              <p:cNvSpPr>
                <a:spLocks noChangeShapeType="1"/>
              </p:cNvSpPr>
              <p:nvPr/>
            </p:nvSpPr>
            <p:spPr bwMode="auto">
              <a:xfrm>
                <a:off x="12721" y="19493"/>
                <a:ext cx="1156" cy="2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38" name="Line 154"/>
              <p:cNvSpPr>
                <a:spLocks noChangeShapeType="1"/>
              </p:cNvSpPr>
              <p:nvPr/>
            </p:nvSpPr>
            <p:spPr bwMode="auto">
              <a:xfrm>
                <a:off x="14654" y="17340"/>
                <a:ext cx="9" cy="14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39" name="Oval 155"/>
              <p:cNvSpPr>
                <a:spLocks noChangeArrowheads="1"/>
              </p:cNvSpPr>
              <p:nvPr/>
            </p:nvSpPr>
            <p:spPr bwMode="auto">
              <a:xfrm>
                <a:off x="12971" y="15554"/>
                <a:ext cx="740" cy="49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40" name="Oval 156"/>
              <p:cNvSpPr>
                <a:spLocks noChangeArrowheads="1"/>
              </p:cNvSpPr>
              <p:nvPr/>
            </p:nvSpPr>
            <p:spPr bwMode="auto">
              <a:xfrm>
                <a:off x="13193" y="14396"/>
                <a:ext cx="1526" cy="103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41" name="Oval 157"/>
              <p:cNvSpPr>
                <a:spLocks noChangeArrowheads="1"/>
              </p:cNvSpPr>
              <p:nvPr/>
            </p:nvSpPr>
            <p:spPr bwMode="auto">
              <a:xfrm>
                <a:off x="13359" y="14559"/>
                <a:ext cx="1203" cy="68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42" name="Oval 158"/>
              <p:cNvSpPr>
                <a:spLocks noChangeArrowheads="1"/>
              </p:cNvSpPr>
              <p:nvPr/>
            </p:nvSpPr>
            <p:spPr bwMode="auto">
              <a:xfrm>
                <a:off x="11889" y="11908"/>
                <a:ext cx="2266" cy="143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43" name="Line 159"/>
              <p:cNvSpPr>
                <a:spLocks noChangeShapeType="1"/>
              </p:cNvSpPr>
              <p:nvPr/>
            </p:nvSpPr>
            <p:spPr bwMode="auto">
              <a:xfrm>
                <a:off x="12046" y="12291"/>
                <a:ext cx="1692" cy="8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44" name="Line 160"/>
              <p:cNvSpPr>
                <a:spLocks noChangeShapeType="1"/>
              </p:cNvSpPr>
              <p:nvPr/>
            </p:nvSpPr>
            <p:spPr bwMode="auto">
              <a:xfrm flipH="1" flipV="1">
                <a:off x="13766" y="12822"/>
                <a:ext cx="28" cy="3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45" name="Line 161"/>
              <p:cNvSpPr>
                <a:spLocks noChangeShapeType="1"/>
              </p:cNvSpPr>
              <p:nvPr/>
            </p:nvSpPr>
            <p:spPr bwMode="auto">
              <a:xfrm flipV="1">
                <a:off x="13748" y="12740"/>
                <a:ext cx="120" cy="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46" name="Line 162"/>
              <p:cNvSpPr>
                <a:spLocks noChangeShapeType="1"/>
              </p:cNvSpPr>
              <p:nvPr/>
            </p:nvSpPr>
            <p:spPr bwMode="auto">
              <a:xfrm>
                <a:off x="13896" y="12740"/>
                <a:ext cx="83" cy="2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47" name="Line 163"/>
              <p:cNvSpPr>
                <a:spLocks noChangeShapeType="1"/>
              </p:cNvSpPr>
              <p:nvPr/>
            </p:nvSpPr>
            <p:spPr bwMode="auto">
              <a:xfrm>
                <a:off x="12360" y="11941"/>
                <a:ext cx="1526" cy="7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48" name="Line 164"/>
              <p:cNvSpPr>
                <a:spLocks noChangeShapeType="1"/>
              </p:cNvSpPr>
              <p:nvPr/>
            </p:nvSpPr>
            <p:spPr bwMode="auto">
              <a:xfrm>
                <a:off x="12203" y="12055"/>
                <a:ext cx="1554" cy="8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49" name="Line 165"/>
              <p:cNvSpPr>
                <a:spLocks noChangeShapeType="1"/>
              </p:cNvSpPr>
              <p:nvPr/>
            </p:nvSpPr>
            <p:spPr bwMode="auto">
              <a:xfrm flipV="1">
                <a:off x="12203" y="11965"/>
                <a:ext cx="166" cy="1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50" name="Line 166"/>
              <p:cNvSpPr>
                <a:spLocks noChangeShapeType="1"/>
              </p:cNvSpPr>
              <p:nvPr/>
            </p:nvSpPr>
            <p:spPr bwMode="auto">
              <a:xfrm>
                <a:off x="12342" y="12047"/>
                <a:ext cx="1443" cy="7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51" name="Line 167"/>
              <p:cNvSpPr>
                <a:spLocks noChangeShapeType="1"/>
              </p:cNvSpPr>
              <p:nvPr/>
            </p:nvSpPr>
            <p:spPr bwMode="auto">
              <a:xfrm flipV="1">
                <a:off x="12027" y="12063"/>
                <a:ext cx="167" cy="2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52" name="Line 168"/>
              <p:cNvSpPr>
                <a:spLocks noChangeShapeType="1"/>
              </p:cNvSpPr>
              <p:nvPr/>
            </p:nvSpPr>
            <p:spPr bwMode="auto">
              <a:xfrm>
                <a:off x="12184" y="12218"/>
                <a:ext cx="1471" cy="7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53" name="Oval 169"/>
              <p:cNvSpPr>
                <a:spLocks noChangeArrowheads="1"/>
              </p:cNvSpPr>
              <p:nvPr/>
            </p:nvSpPr>
            <p:spPr bwMode="auto">
              <a:xfrm>
                <a:off x="10557" y="13702"/>
                <a:ext cx="1063" cy="7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54" name="Line 170"/>
              <p:cNvSpPr>
                <a:spLocks noChangeShapeType="1"/>
              </p:cNvSpPr>
              <p:nvPr/>
            </p:nvSpPr>
            <p:spPr bwMode="auto">
              <a:xfrm>
                <a:off x="10973" y="13621"/>
                <a:ext cx="314" cy="5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55" name="Line 171"/>
              <p:cNvSpPr>
                <a:spLocks noChangeShapeType="1"/>
              </p:cNvSpPr>
              <p:nvPr/>
            </p:nvSpPr>
            <p:spPr bwMode="auto">
              <a:xfrm>
                <a:off x="11260" y="14159"/>
                <a:ext cx="27" cy="2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156" name="Line 172"/>
              <p:cNvSpPr>
                <a:spLocks noChangeShapeType="1"/>
              </p:cNvSpPr>
              <p:nvPr/>
            </p:nvSpPr>
            <p:spPr bwMode="auto">
              <a:xfrm>
                <a:off x="10843" y="13727"/>
                <a:ext cx="352" cy="7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grpSp>
            <p:nvGrpSpPr>
              <p:cNvPr id="5" name="Group 173"/>
              <p:cNvGrpSpPr>
                <a:grpSpLocks/>
              </p:cNvGrpSpPr>
              <p:nvPr/>
            </p:nvGrpSpPr>
            <p:grpSpPr bwMode="auto">
              <a:xfrm>
                <a:off x="8392" y="10383"/>
                <a:ext cx="897" cy="489"/>
                <a:chOff x="1" y="0"/>
                <a:chExt cx="19999" cy="20000"/>
              </a:xfrm>
            </p:grpSpPr>
            <p:sp>
              <p:nvSpPr>
                <p:cNvPr id="1706158" name="Line 174"/>
                <p:cNvSpPr>
                  <a:spLocks noChangeShapeType="1"/>
                </p:cNvSpPr>
                <p:nvPr/>
              </p:nvSpPr>
              <p:spPr bwMode="auto">
                <a:xfrm>
                  <a:off x="4326" y="0"/>
                  <a:ext cx="15674" cy="89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159" name="Line 175"/>
                <p:cNvSpPr>
                  <a:spLocks noChangeShapeType="1"/>
                </p:cNvSpPr>
                <p:nvPr/>
              </p:nvSpPr>
              <p:spPr bwMode="auto">
                <a:xfrm>
                  <a:off x="1" y="11002"/>
                  <a:ext cx="15674" cy="89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160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1" y="0"/>
                  <a:ext cx="3723" cy="96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161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16299" y="8998"/>
                  <a:ext cx="3701" cy="110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</p:grpSp>
          <p:grpSp>
            <p:nvGrpSpPr>
              <p:cNvPr id="6" name="Group 178"/>
              <p:cNvGrpSpPr>
                <a:grpSpLocks/>
              </p:cNvGrpSpPr>
              <p:nvPr/>
            </p:nvGrpSpPr>
            <p:grpSpPr bwMode="auto">
              <a:xfrm>
                <a:off x="7911" y="11035"/>
                <a:ext cx="897" cy="465"/>
                <a:chOff x="1" y="0"/>
                <a:chExt cx="19999" cy="19999"/>
              </a:xfrm>
            </p:grpSpPr>
            <p:sp>
              <p:nvSpPr>
                <p:cNvPr id="1706163" name="Line 179"/>
                <p:cNvSpPr>
                  <a:spLocks noChangeShapeType="1"/>
                </p:cNvSpPr>
                <p:nvPr/>
              </p:nvSpPr>
              <p:spPr bwMode="auto">
                <a:xfrm>
                  <a:off x="4326" y="0"/>
                  <a:ext cx="15674" cy="95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164" name="Line 180"/>
                <p:cNvSpPr>
                  <a:spLocks noChangeShapeType="1"/>
                </p:cNvSpPr>
                <p:nvPr/>
              </p:nvSpPr>
              <p:spPr bwMode="auto">
                <a:xfrm>
                  <a:off x="1" y="10537"/>
                  <a:ext cx="15674" cy="94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165" name="Line 181"/>
                <p:cNvSpPr>
                  <a:spLocks noChangeShapeType="1"/>
                </p:cNvSpPr>
                <p:nvPr/>
              </p:nvSpPr>
              <p:spPr bwMode="auto">
                <a:xfrm flipH="1">
                  <a:off x="1" y="0"/>
                  <a:ext cx="3723" cy="10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166" name="Line 182"/>
                <p:cNvSpPr>
                  <a:spLocks noChangeShapeType="1"/>
                </p:cNvSpPr>
                <p:nvPr/>
              </p:nvSpPr>
              <p:spPr bwMode="auto">
                <a:xfrm flipH="1">
                  <a:off x="16299" y="8430"/>
                  <a:ext cx="3701" cy="115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</p:grpSp>
          <p:grpSp>
            <p:nvGrpSpPr>
              <p:cNvPr id="7" name="Group 183"/>
              <p:cNvGrpSpPr>
                <a:grpSpLocks/>
              </p:cNvGrpSpPr>
              <p:nvPr/>
            </p:nvGrpSpPr>
            <p:grpSpPr bwMode="auto">
              <a:xfrm>
                <a:off x="9493" y="10717"/>
                <a:ext cx="906" cy="490"/>
                <a:chOff x="1" y="0"/>
                <a:chExt cx="19999" cy="20001"/>
              </a:xfrm>
            </p:grpSpPr>
            <p:sp>
              <p:nvSpPr>
                <p:cNvPr id="1706168" name="Line 184"/>
                <p:cNvSpPr>
                  <a:spLocks noChangeShapeType="1"/>
                </p:cNvSpPr>
                <p:nvPr/>
              </p:nvSpPr>
              <p:spPr bwMode="auto">
                <a:xfrm>
                  <a:off x="4283" y="0"/>
                  <a:ext cx="15518" cy="89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169" name="Line 185"/>
                <p:cNvSpPr>
                  <a:spLocks noChangeShapeType="1"/>
                </p:cNvSpPr>
                <p:nvPr/>
              </p:nvSpPr>
              <p:spPr bwMode="auto">
                <a:xfrm>
                  <a:off x="1" y="9674"/>
                  <a:ext cx="15518" cy="89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170" name="Line 186"/>
                <p:cNvSpPr>
                  <a:spLocks noChangeShapeType="1"/>
                </p:cNvSpPr>
                <p:nvPr/>
              </p:nvSpPr>
              <p:spPr bwMode="auto">
                <a:xfrm flipH="1">
                  <a:off x="1" y="0"/>
                  <a:ext cx="3664" cy="9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171" name="Line 187"/>
                <p:cNvSpPr>
                  <a:spLocks noChangeShapeType="1"/>
                </p:cNvSpPr>
                <p:nvPr/>
              </p:nvSpPr>
              <p:spPr bwMode="auto">
                <a:xfrm flipH="1">
                  <a:off x="16335" y="8980"/>
                  <a:ext cx="3665" cy="110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</p:grpSp>
          <p:grpSp>
            <p:nvGrpSpPr>
              <p:cNvPr id="8" name="Group 188"/>
              <p:cNvGrpSpPr>
                <a:grpSpLocks/>
              </p:cNvGrpSpPr>
              <p:nvPr/>
            </p:nvGrpSpPr>
            <p:grpSpPr bwMode="auto">
              <a:xfrm>
                <a:off x="8975" y="11370"/>
                <a:ext cx="906" cy="497"/>
                <a:chOff x="1" y="0"/>
                <a:chExt cx="19999" cy="20000"/>
              </a:xfrm>
            </p:grpSpPr>
            <p:sp>
              <p:nvSpPr>
                <p:cNvPr id="1706173" name="Line 189"/>
                <p:cNvSpPr>
                  <a:spLocks noChangeShapeType="1"/>
                </p:cNvSpPr>
                <p:nvPr/>
              </p:nvSpPr>
              <p:spPr bwMode="auto">
                <a:xfrm>
                  <a:off x="4283" y="0"/>
                  <a:ext cx="15518" cy="88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174" name="Line 190"/>
                <p:cNvSpPr>
                  <a:spLocks noChangeShapeType="1"/>
                </p:cNvSpPr>
                <p:nvPr/>
              </p:nvSpPr>
              <p:spPr bwMode="auto">
                <a:xfrm>
                  <a:off x="1" y="9819"/>
                  <a:ext cx="15518" cy="88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175" name="Line 191"/>
                <p:cNvSpPr>
                  <a:spLocks noChangeShapeType="1"/>
                </p:cNvSpPr>
                <p:nvPr/>
              </p:nvSpPr>
              <p:spPr bwMode="auto">
                <a:xfrm flipH="1">
                  <a:off x="1" y="0"/>
                  <a:ext cx="3664" cy="94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176" name="Line 192"/>
                <p:cNvSpPr>
                  <a:spLocks noChangeShapeType="1"/>
                </p:cNvSpPr>
                <p:nvPr/>
              </p:nvSpPr>
              <p:spPr bwMode="auto">
                <a:xfrm flipH="1">
                  <a:off x="16335" y="9175"/>
                  <a:ext cx="3665" cy="108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</p:grpSp>
          <p:grpSp>
            <p:nvGrpSpPr>
              <p:cNvPr id="9" name="Group 193"/>
              <p:cNvGrpSpPr>
                <a:grpSpLocks/>
              </p:cNvGrpSpPr>
              <p:nvPr/>
            </p:nvGrpSpPr>
            <p:grpSpPr bwMode="auto">
              <a:xfrm>
                <a:off x="7625" y="11443"/>
                <a:ext cx="897" cy="481"/>
                <a:chOff x="1" y="0"/>
                <a:chExt cx="19999" cy="20001"/>
              </a:xfrm>
            </p:grpSpPr>
            <p:sp>
              <p:nvSpPr>
                <p:cNvPr id="1706178" name="Line 194"/>
                <p:cNvSpPr>
                  <a:spLocks noChangeShapeType="1"/>
                </p:cNvSpPr>
                <p:nvPr/>
              </p:nvSpPr>
              <p:spPr bwMode="auto">
                <a:xfrm>
                  <a:off x="4326" y="0"/>
                  <a:ext cx="15674" cy="914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179" name="Line 195"/>
                <p:cNvSpPr>
                  <a:spLocks noChangeShapeType="1"/>
                </p:cNvSpPr>
                <p:nvPr/>
              </p:nvSpPr>
              <p:spPr bwMode="auto">
                <a:xfrm>
                  <a:off x="1" y="10853"/>
                  <a:ext cx="15651" cy="914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180" name="Line 196"/>
                <p:cNvSpPr>
                  <a:spLocks noChangeShapeType="1"/>
                </p:cNvSpPr>
                <p:nvPr/>
              </p:nvSpPr>
              <p:spPr bwMode="auto">
                <a:xfrm flipH="1">
                  <a:off x="1" y="0"/>
                  <a:ext cx="3701" cy="985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181" name="Line 197"/>
                <p:cNvSpPr>
                  <a:spLocks noChangeShapeType="1"/>
                </p:cNvSpPr>
                <p:nvPr/>
              </p:nvSpPr>
              <p:spPr bwMode="auto">
                <a:xfrm flipH="1">
                  <a:off x="16277" y="8815"/>
                  <a:ext cx="3723" cy="1118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</p:grpSp>
          <p:grpSp>
            <p:nvGrpSpPr>
              <p:cNvPr id="10" name="Group 198"/>
              <p:cNvGrpSpPr>
                <a:grpSpLocks/>
              </p:cNvGrpSpPr>
              <p:nvPr/>
            </p:nvGrpSpPr>
            <p:grpSpPr bwMode="auto">
              <a:xfrm>
                <a:off x="7255" y="11892"/>
                <a:ext cx="897" cy="489"/>
                <a:chOff x="1" y="0"/>
                <a:chExt cx="19999" cy="20000"/>
              </a:xfrm>
            </p:grpSpPr>
            <p:sp>
              <p:nvSpPr>
                <p:cNvPr id="1706183" name="Line 199"/>
                <p:cNvSpPr>
                  <a:spLocks noChangeShapeType="1"/>
                </p:cNvSpPr>
                <p:nvPr/>
              </p:nvSpPr>
              <p:spPr bwMode="auto">
                <a:xfrm>
                  <a:off x="4326" y="0"/>
                  <a:ext cx="15674" cy="89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184" name="Line 200"/>
                <p:cNvSpPr>
                  <a:spLocks noChangeShapeType="1"/>
                </p:cNvSpPr>
                <p:nvPr/>
              </p:nvSpPr>
              <p:spPr bwMode="auto">
                <a:xfrm>
                  <a:off x="1" y="10675"/>
                  <a:ext cx="15674" cy="89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185" name="Line 201"/>
                <p:cNvSpPr>
                  <a:spLocks noChangeShapeType="1"/>
                </p:cNvSpPr>
                <p:nvPr/>
              </p:nvSpPr>
              <p:spPr bwMode="auto">
                <a:xfrm flipH="1">
                  <a:off x="1" y="0"/>
                  <a:ext cx="3701" cy="96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186" name="Line 202"/>
                <p:cNvSpPr>
                  <a:spLocks noChangeShapeType="1"/>
                </p:cNvSpPr>
                <p:nvPr/>
              </p:nvSpPr>
              <p:spPr bwMode="auto">
                <a:xfrm flipH="1">
                  <a:off x="16277" y="8998"/>
                  <a:ext cx="3723" cy="110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</p:grpSp>
          <p:grpSp>
            <p:nvGrpSpPr>
              <p:cNvPr id="11" name="Group 203"/>
              <p:cNvGrpSpPr>
                <a:grpSpLocks/>
              </p:cNvGrpSpPr>
              <p:nvPr/>
            </p:nvGrpSpPr>
            <p:grpSpPr bwMode="auto">
              <a:xfrm>
                <a:off x="8623" y="11835"/>
                <a:ext cx="907" cy="497"/>
                <a:chOff x="0" y="0"/>
                <a:chExt cx="20000" cy="20000"/>
              </a:xfrm>
            </p:grpSpPr>
            <p:sp>
              <p:nvSpPr>
                <p:cNvPr id="1706188" name="Line 204"/>
                <p:cNvSpPr>
                  <a:spLocks noChangeShapeType="1"/>
                </p:cNvSpPr>
                <p:nvPr/>
              </p:nvSpPr>
              <p:spPr bwMode="auto">
                <a:xfrm>
                  <a:off x="4300" y="0"/>
                  <a:ext cx="15502" cy="88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189" name="Line 205"/>
                <p:cNvSpPr>
                  <a:spLocks noChangeShapeType="1"/>
                </p:cNvSpPr>
                <p:nvPr/>
              </p:nvSpPr>
              <p:spPr bwMode="auto">
                <a:xfrm>
                  <a:off x="0" y="11147"/>
                  <a:ext cx="15502" cy="88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190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683" cy="94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191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16318" y="9175"/>
                  <a:ext cx="3682" cy="108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</p:grpSp>
          <p:grpSp>
            <p:nvGrpSpPr>
              <p:cNvPr id="12" name="Group 208"/>
              <p:cNvGrpSpPr>
                <a:grpSpLocks/>
              </p:cNvGrpSpPr>
              <p:nvPr/>
            </p:nvGrpSpPr>
            <p:grpSpPr bwMode="auto">
              <a:xfrm>
                <a:off x="8337" y="12218"/>
                <a:ext cx="897" cy="498"/>
                <a:chOff x="1" y="0"/>
                <a:chExt cx="19999" cy="20000"/>
              </a:xfrm>
            </p:grpSpPr>
            <p:sp>
              <p:nvSpPr>
                <p:cNvPr id="1706193" name="Line 209"/>
                <p:cNvSpPr>
                  <a:spLocks noChangeShapeType="1"/>
                </p:cNvSpPr>
                <p:nvPr/>
              </p:nvSpPr>
              <p:spPr bwMode="auto">
                <a:xfrm>
                  <a:off x="4326" y="0"/>
                  <a:ext cx="15674" cy="88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194" name="Line 210"/>
                <p:cNvSpPr>
                  <a:spLocks noChangeShapeType="1"/>
                </p:cNvSpPr>
                <p:nvPr/>
              </p:nvSpPr>
              <p:spPr bwMode="auto">
                <a:xfrm>
                  <a:off x="1" y="10482"/>
                  <a:ext cx="15674" cy="88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195" name="Line 211"/>
                <p:cNvSpPr>
                  <a:spLocks noChangeShapeType="1"/>
                </p:cNvSpPr>
                <p:nvPr/>
              </p:nvSpPr>
              <p:spPr bwMode="auto">
                <a:xfrm flipH="1">
                  <a:off x="1" y="0"/>
                  <a:ext cx="3701" cy="95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196" name="Line 212"/>
                <p:cNvSpPr>
                  <a:spLocks noChangeShapeType="1"/>
                </p:cNvSpPr>
                <p:nvPr/>
              </p:nvSpPr>
              <p:spPr bwMode="auto">
                <a:xfrm flipH="1">
                  <a:off x="16277" y="9156"/>
                  <a:ext cx="3723" cy="108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</p:grpSp>
          <p:sp>
            <p:nvSpPr>
              <p:cNvPr id="1706197" name="Line 213"/>
              <p:cNvSpPr>
                <a:spLocks noChangeShapeType="1"/>
              </p:cNvSpPr>
              <p:nvPr/>
            </p:nvSpPr>
            <p:spPr bwMode="auto">
              <a:xfrm flipH="1">
                <a:off x="10843" y="14958"/>
                <a:ext cx="185" cy="2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grpSp>
            <p:nvGrpSpPr>
              <p:cNvPr id="13" name="Group 214"/>
              <p:cNvGrpSpPr>
                <a:grpSpLocks/>
              </p:cNvGrpSpPr>
              <p:nvPr/>
            </p:nvGrpSpPr>
            <p:grpSpPr bwMode="auto">
              <a:xfrm>
                <a:off x="10890" y="14958"/>
                <a:ext cx="1017" cy="596"/>
                <a:chOff x="-1" y="0"/>
                <a:chExt cx="20001" cy="19999"/>
              </a:xfrm>
            </p:grpSpPr>
            <p:sp>
              <p:nvSpPr>
                <p:cNvPr id="1706199" name="Line 215"/>
                <p:cNvSpPr>
                  <a:spLocks noChangeShapeType="1"/>
                </p:cNvSpPr>
                <p:nvPr/>
              </p:nvSpPr>
              <p:spPr bwMode="auto">
                <a:xfrm>
                  <a:off x="3441" y="0"/>
                  <a:ext cx="16559" cy="95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00" name="Line 216"/>
                <p:cNvSpPr>
                  <a:spLocks noChangeShapeType="1"/>
                </p:cNvSpPr>
                <p:nvPr/>
              </p:nvSpPr>
              <p:spPr bwMode="auto">
                <a:xfrm>
                  <a:off x="-1" y="10134"/>
                  <a:ext cx="16540" cy="95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01" name="Line 217"/>
                <p:cNvSpPr>
                  <a:spLocks noChangeShapeType="1"/>
                </p:cNvSpPr>
                <p:nvPr/>
              </p:nvSpPr>
              <p:spPr bwMode="auto">
                <a:xfrm flipH="1">
                  <a:off x="15457" y="9597"/>
                  <a:ext cx="4189" cy="10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</p:grpSp>
          <p:grpSp>
            <p:nvGrpSpPr>
              <p:cNvPr id="14" name="Group 218"/>
              <p:cNvGrpSpPr>
                <a:grpSpLocks/>
              </p:cNvGrpSpPr>
              <p:nvPr/>
            </p:nvGrpSpPr>
            <p:grpSpPr bwMode="auto">
              <a:xfrm>
                <a:off x="9169" y="14396"/>
                <a:ext cx="1018" cy="628"/>
                <a:chOff x="0" y="0"/>
                <a:chExt cx="20000" cy="19999"/>
              </a:xfrm>
            </p:grpSpPr>
            <p:sp>
              <p:nvSpPr>
                <p:cNvPr id="1706203" name="Line 219"/>
                <p:cNvSpPr>
                  <a:spLocks noChangeShapeType="1"/>
                </p:cNvSpPr>
                <p:nvPr/>
              </p:nvSpPr>
              <p:spPr bwMode="auto">
                <a:xfrm>
                  <a:off x="3458" y="0"/>
                  <a:ext cx="16542" cy="90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04" name="Line 220"/>
                <p:cNvSpPr>
                  <a:spLocks noChangeShapeType="1"/>
                </p:cNvSpPr>
                <p:nvPr/>
              </p:nvSpPr>
              <p:spPr bwMode="auto">
                <a:xfrm>
                  <a:off x="0" y="10382"/>
                  <a:ext cx="16542" cy="90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05" name="Line 221"/>
                <p:cNvSpPr>
                  <a:spLocks noChangeShapeType="1"/>
                </p:cNvSpPr>
                <p:nvPr/>
              </p:nvSpPr>
              <p:spPr bwMode="auto">
                <a:xfrm flipH="1">
                  <a:off x="15442" y="10127"/>
                  <a:ext cx="4185" cy="98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</p:grpSp>
          <p:sp>
            <p:nvSpPr>
              <p:cNvPr id="1706206" name="Line 222"/>
              <p:cNvSpPr>
                <a:spLocks noChangeShapeType="1"/>
              </p:cNvSpPr>
              <p:nvPr/>
            </p:nvSpPr>
            <p:spPr bwMode="auto">
              <a:xfrm flipH="1">
                <a:off x="9132" y="14428"/>
                <a:ext cx="185" cy="2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grpSp>
            <p:nvGrpSpPr>
              <p:cNvPr id="15" name="Group 223"/>
              <p:cNvGrpSpPr>
                <a:grpSpLocks/>
              </p:cNvGrpSpPr>
              <p:nvPr/>
            </p:nvGrpSpPr>
            <p:grpSpPr bwMode="auto">
              <a:xfrm>
                <a:off x="6811" y="12324"/>
                <a:ext cx="684" cy="457"/>
                <a:chOff x="0" y="0"/>
                <a:chExt cx="20000" cy="19999"/>
              </a:xfrm>
            </p:grpSpPr>
            <p:sp>
              <p:nvSpPr>
                <p:cNvPr id="1706208" name="Line 224"/>
                <p:cNvSpPr>
                  <a:spLocks noChangeShapeType="1"/>
                </p:cNvSpPr>
                <p:nvPr/>
              </p:nvSpPr>
              <p:spPr bwMode="auto">
                <a:xfrm>
                  <a:off x="7281" y="0"/>
                  <a:ext cx="12719" cy="643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09" name="Line 225"/>
                <p:cNvSpPr>
                  <a:spLocks noChangeShapeType="1"/>
                </p:cNvSpPr>
                <p:nvPr/>
              </p:nvSpPr>
              <p:spPr bwMode="auto">
                <a:xfrm flipH="1">
                  <a:off x="13509" y="7483"/>
                  <a:ext cx="5672" cy="125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10" name="Line 226"/>
                <p:cNvSpPr>
                  <a:spLocks noChangeShapeType="1"/>
                </p:cNvSpPr>
                <p:nvPr/>
              </p:nvSpPr>
              <p:spPr bwMode="auto">
                <a:xfrm flipH="1">
                  <a:off x="0" y="1050"/>
                  <a:ext cx="6492" cy="125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11" name="Line 227"/>
                <p:cNvSpPr>
                  <a:spLocks noChangeShapeType="1"/>
                </p:cNvSpPr>
                <p:nvPr/>
              </p:nvSpPr>
              <p:spPr bwMode="auto">
                <a:xfrm>
                  <a:off x="526" y="13566"/>
                  <a:ext cx="12720" cy="643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</p:grpSp>
          <p:grpSp>
            <p:nvGrpSpPr>
              <p:cNvPr id="16" name="Group 228"/>
              <p:cNvGrpSpPr>
                <a:grpSpLocks/>
              </p:cNvGrpSpPr>
              <p:nvPr/>
            </p:nvGrpSpPr>
            <p:grpSpPr bwMode="auto">
              <a:xfrm>
                <a:off x="7532" y="12561"/>
                <a:ext cx="675" cy="456"/>
                <a:chOff x="0" y="0"/>
                <a:chExt cx="20000" cy="20002"/>
              </a:xfrm>
            </p:grpSpPr>
            <p:sp>
              <p:nvSpPr>
                <p:cNvPr id="1706213" name="Line 229"/>
                <p:cNvSpPr>
                  <a:spLocks noChangeShapeType="1"/>
                </p:cNvSpPr>
                <p:nvPr/>
              </p:nvSpPr>
              <p:spPr bwMode="auto">
                <a:xfrm>
                  <a:off x="7141" y="0"/>
                  <a:ext cx="12859" cy="640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14" name="Line 230"/>
                <p:cNvSpPr>
                  <a:spLocks noChangeShapeType="1"/>
                </p:cNvSpPr>
                <p:nvPr/>
              </p:nvSpPr>
              <p:spPr bwMode="auto">
                <a:xfrm flipH="1">
                  <a:off x="13422" y="7150"/>
                  <a:ext cx="5748" cy="1250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15" name="Line 231"/>
                <p:cNvSpPr>
                  <a:spLocks noChangeShapeType="1"/>
                </p:cNvSpPr>
                <p:nvPr/>
              </p:nvSpPr>
              <p:spPr bwMode="auto">
                <a:xfrm flipH="1">
                  <a:off x="0" y="702"/>
                  <a:ext cx="6578" cy="1250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16" name="Line 232"/>
                <p:cNvSpPr>
                  <a:spLocks noChangeShapeType="1"/>
                </p:cNvSpPr>
                <p:nvPr/>
              </p:nvSpPr>
              <p:spPr bwMode="auto">
                <a:xfrm>
                  <a:off x="267" y="13554"/>
                  <a:ext cx="12889" cy="644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</p:grpSp>
          <p:grpSp>
            <p:nvGrpSpPr>
              <p:cNvPr id="17" name="Group 233"/>
              <p:cNvGrpSpPr>
                <a:grpSpLocks/>
              </p:cNvGrpSpPr>
              <p:nvPr/>
            </p:nvGrpSpPr>
            <p:grpSpPr bwMode="auto">
              <a:xfrm>
                <a:off x="8263" y="12789"/>
                <a:ext cx="684" cy="449"/>
                <a:chOff x="0" y="0"/>
                <a:chExt cx="20000" cy="20000"/>
              </a:xfrm>
            </p:grpSpPr>
            <p:sp>
              <p:nvSpPr>
                <p:cNvPr id="1706218" name="Line 234"/>
                <p:cNvSpPr>
                  <a:spLocks noChangeShapeType="1"/>
                </p:cNvSpPr>
                <p:nvPr/>
              </p:nvSpPr>
              <p:spPr bwMode="auto">
                <a:xfrm>
                  <a:off x="7281" y="0"/>
                  <a:ext cx="12719" cy="654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19" name="Line 235"/>
                <p:cNvSpPr>
                  <a:spLocks noChangeShapeType="1"/>
                </p:cNvSpPr>
                <p:nvPr/>
              </p:nvSpPr>
              <p:spPr bwMode="auto">
                <a:xfrm flipH="1">
                  <a:off x="13509" y="6904"/>
                  <a:ext cx="5672" cy="1269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20" name="Line 236"/>
                <p:cNvSpPr>
                  <a:spLocks noChangeShapeType="1"/>
                </p:cNvSpPr>
                <p:nvPr/>
              </p:nvSpPr>
              <p:spPr bwMode="auto">
                <a:xfrm flipH="1">
                  <a:off x="0" y="1069"/>
                  <a:ext cx="6492" cy="1273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21" name="Line 237"/>
                <p:cNvSpPr>
                  <a:spLocks noChangeShapeType="1"/>
                </p:cNvSpPr>
                <p:nvPr/>
              </p:nvSpPr>
              <p:spPr bwMode="auto">
                <a:xfrm>
                  <a:off x="526" y="13452"/>
                  <a:ext cx="12720" cy="654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</p:grpSp>
          <p:grpSp>
            <p:nvGrpSpPr>
              <p:cNvPr id="18" name="Group 238"/>
              <p:cNvGrpSpPr>
                <a:grpSpLocks/>
              </p:cNvGrpSpPr>
              <p:nvPr/>
            </p:nvGrpSpPr>
            <p:grpSpPr bwMode="auto">
              <a:xfrm>
                <a:off x="6505" y="12724"/>
                <a:ext cx="676" cy="465"/>
                <a:chOff x="0" y="0"/>
                <a:chExt cx="20000" cy="20001"/>
              </a:xfrm>
            </p:grpSpPr>
            <p:sp>
              <p:nvSpPr>
                <p:cNvPr id="1706223" name="Line 239"/>
                <p:cNvSpPr>
                  <a:spLocks noChangeShapeType="1"/>
                </p:cNvSpPr>
                <p:nvPr/>
              </p:nvSpPr>
              <p:spPr bwMode="auto">
                <a:xfrm>
                  <a:off x="7130" y="0"/>
                  <a:ext cx="12870" cy="62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24" name="Line 240"/>
                <p:cNvSpPr>
                  <a:spLocks noChangeShapeType="1"/>
                </p:cNvSpPr>
                <p:nvPr/>
              </p:nvSpPr>
              <p:spPr bwMode="auto">
                <a:xfrm flipH="1">
                  <a:off x="13698" y="7011"/>
                  <a:ext cx="5740" cy="1225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25" name="Line 241"/>
                <p:cNvSpPr>
                  <a:spLocks noChangeShapeType="1"/>
                </p:cNvSpPr>
                <p:nvPr/>
              </p:nvSpPr>
              <p:spPr bwMode="auto">
                <a:xfrm flipH="1">
                  <a:off x="0" y="688"/>
                  <a:ext cx="6568" cy="1225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26" name="Line 242"/>
                <p:cNvSpPr>
                  <a:spLocks noChangeShapeType="1"/>
                </p:cNvSpPr>
                <p:nvPr/>
              </p:nvSpPr>
              <p:spPr bwMode="auto">
                <a:xfrm>
                  <a:off x="562" y="13678"/>
                  <a:ext cx="12870" cy="63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</p:grpSp>
          <p:grpSp>
            <p:nvGrpSpPr>
              <p:cNvPr id="19" name="Group 243"/>
              <p:cNvGrpSpPr>
                <a:grpSpLocks/>
              </p:cNvGrpSpPr>
              <p:nvPr/>
            </p:nvGrpSpPr>
            <p:grpSpPr bwMode="auto">
              <a:xfrm>
                <a:off x="6209" y="13148"/>
                <a:ext cx="694" cy="448"/>
                <a:chOff x="0" y="0"/>
                <a:chExt cx="20000" cy="20002"/>
              </a:xfrm>
            </p:grpSpPr>
            <p:sp>
              <p:nvSpPr>
                <p:cNvPr id="1706228" name="Line 244"/>
                <p:cNvSpPr>
                  <a:spLocks noChangeShapeType="1"/>
                </p:cNvSpPr>
                <p:nvPr/>
              </p:nvSpPr>
              <p:spPr bwMode="auto">
                <a:xfrm>
                  <a:off x="7464" y="0"/>
                  <a:ext cx="12536" cy="65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29" name="Line 245"/>
                <p:cNvSpPr>
                  <a:spLocks noChangeShapeType="1"/>
                </p:cNvSpPr>
                <p:nvPr/>
              </p:nvSpPr>
              <p:spPr bwMode="auto">
                <a:xfrm flipH="1">
                  <a:off x="13343" y="7277"/>
                  <a:ext cx="5591" cy="127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30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0" y="357"/>
                  <a:ext cx="6398" cy="127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31" name="Line 247"/>
                <p:cNvSpPr>
                  <a:spLocks noChangeShapeType="1"/>
                </p:cNvSpPr>
                <p:nvPr/>
              </p:nvSpPr>
              <p:spPr bwMode="auto">
                <a:xfrm>
                  <a:off x="548" y="13483"/>
                  <a:ext cx="12536" cy="651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</p:grpSp>
          <p:grpSp>
            <p:nvGrpSpPr>
              <p:cNvPr id="20" name="Group 248"/>
              <p:cNvGrpSpPr>
                <a:grpSpLocks/>
              </p:cNvGrpSpPr>
              <p:nvPr/>
            </p:nvGrpSpPr>
            <p:grpSpPr bwMode="auto">
              <a:xfrm>
                <a:off x="5904" y="13507"/>
                <a:ext cx="685" cy="481"/>
                <a:chOff x="0" y="0"/>
                <a:chExt cx="20000" cy="20001"/>
              </a:xfrm>
            </p:grpSpPr>
            <p:sp>
              <p:nvSpPr>
                <p:cNvPr id="1706233" name="Line 249"/>
                <p:cNvSpPr>
                  <a:spLocks noChangeShapeType="1"/>
                </p:cNvSpPr>
                <p:nvPr/>
              </p:nvSpPr>
              <p:spPr bwMode="auto">
                <a:xfrm>
                  <a:off x="7299" y="0"/>
                  <a:ext cx="12701" cy="60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34" name="Line 250"/>
                <p:cNvSpPr>
                  <a:spLocks noChangeShapeType="1"/>
                </p:cNvSpPr>
                <p:nvPr/>
              </p:nvSpPr>
              <p:spPr bwMode="auto">
                <a:xfrm flipH="1">
                  <a:off x="13518" y="8109"/>
                  <a:ext cx="5664" cy="118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35" name="Line 251"/>
                <p:cNvSpPr>
                  <a:spLocks noChangeShapeType="1"/>
                </p:cNvSpPr>
                <p:nvPr/>
              </p:nvSpPr>
              <p:spPr bwMode="auto">
                <a:xfrm flipH="1">
                  <a:off x="0" y="1663"/>
                  <a:ext cx="6481" cy="118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36" name="Line 252"/>
                <p:cNvSpPr>
                  <a:spLocks noChangeShapeType="1"/>
                </p:cNvSpPr>
                <p:nvPr/>
              </p:nvSpPr>
              <p:spPr bwMode="auto">
                <a:xfrm>
                  <a:off x="555" y="13556"/>
                  <a:ext cx="12671" cy="61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</p:grpSp>
          <p:grpSp>
            <p:nvGrpSpPr>
              <p:cNvPr id="21" name="Group 253"/>
              <p:cNvGrpSpPr>
                <a:grpSpLocks/>
              </p:cNvGrpSpPr>
              <p:nvPr/>
            </p:nvGrpSpPr>
            <p:grpSpPr bwMode="auto">
              <a:xfrm>
                <a:off x="7236" y="12952"/>
                <a:ext cx="685" cy="465"/>
                <a:chOff x="0" y="0"/>
                <a:chExt cx="20000" cy="20001"/>
              </a:xfrm>
            </p:grpSpPr>
            <p:sp>
              <p:nvSpPr>
                <p:cNvPr id="1706238" name="Line 254"/>
                <p:cNvSpPr>
                  <a:spLocks noChangeShapeType="1"/>
                </p:cNvSpPr>
                <p:nvPr/>
              </p:nvSpPr>
              <p:spPr bwMode="auto">
                <a:xfrm>
                  <a:off x="7299" y="0"/>
                  <a:ext cx="12701" cy="63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39" name="Line 255"/>
                <p:cNvSpPr>
                  <a:spLocks noChangeShapeType="1"/>
                </p:cNvSpPr>
                <p:nvPr/>
              </p:nvSpPr>
              <p:spPr bwMode="auto">
                <a:xfrm flipH="1">
                  <a:off x="13226" y="7355"/>
                  <a:ext cx="5694" cy="123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40" name="Line 256"/>
                <p:cNvSpPr>
                  <a:spLocks noChangeShapeType="1"/>
                </p:cNvSpPr>
                <p:nvPr/>
              </p:nvSpPr>
              <p:spPr bwMode="auto">
                <a:xfrm flipH="1">
                  <a:off x="0" y="1075"/>
                  <a:ext cx="6481" cy="1225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41" name="Line 257"/>
                <p:cNvSpPr>
                  <a:spLocks noChangeShapeType="1"/>
                </p:cNvSpPr>
                <p:nvPr/>
              </p:nvSpPr>
              <p:spPr bwMode="auto">
                <a:xfrm>
                  <a:off x="555" y="13678"/>
                  <a:ext cx="12671" cy="63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</p:grpSp>
          <p:grpSp>
            <p:nvGrpSpPr>
              <p:cNvPr id="22" name="Group 258"/>
              <p:cNvGrpSpPr>
                <a:grpSpLocks/>
              </p:cNvGrpSpPr>
              <p:nvPr/>
            </p:nvGrpSpPr>
            <p:grpSpPr bwMode="auto">
              <a:xfrm>
                <a:off x="6940" y="13335"/>
                <a:ext cx="685" cy="465"/>
                <a:chOff x="0" y="0"/>
                <a:chExt cx="20000" cy="20001"/>
              </a:xfrm>
            </p:grpSpPr>
            <p:sp>
              <p:nvSpPr>
                <p:cNvPr id="1706243" name="Line 259"/>
                <p:cNvSpPr>
                  <a:spLocks noChangeShapeType="1"/>
                </p:cNvSpPr>
                <p:nvPr/>
              </p:nvSpPr>
              <p:spPr bwMode="auto">
                <a:xfrm>
                  <a:off x="7299" y="0"/>
                  <a:ext cx="12701" cy="63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44" name="Line 260"/>
                <p:cNvSpPr>
                  <a:spLocks noChangeShapeType="1"/>
                </p:cNvSpPr>
                <p:nvPr/>
              </p:nvSpPr>
              <p:spPr bwMode="auto">
                <a:xfrm flipH="1">
                  <a:off x="13518" y="7398"/>
                  <a:ext cx="5664" cy="1225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45" name="Line 261"/>
                <p:cNvSpPr>
                  <a:spLocks noChangeShapeType="1"/>
                </p:cNvSpPr>
                <p:nvPr/>
              </p:nvSpPr>
              <p:spPr bwMode="auto">
                <a:xfrm flipH="1">
                  <a:off x="0" y="1419"/>
                  <a:ext cx="6481" cy="1225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46" name="Line 262"/>
                <p:cNvSpPr>
                  <a:spLocks noChangeShapeType="1"/>
                </p:cNvSpPr>
                <p:nvPr/>
              </p:nvSpPr>
              <p:spPr bwMode="auto">
                <a:xfrm>
                  <a:off x="818" y="13678"/>
                  <a:ext cx="12700" cy="63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</p:grpSp>
          <p:grpSp>
            <p:nvGrpSpPr>
              <p:cNvPr id="23" name="Group 263"/>
              <p:cNvGrpSpPr>
                <a:grpSpLocks/>
              </p:cNvGrpSpPr>
              <p:nvPr/>
            </p:nvGrpSpPr>
            <p:grpSpPr bwMode="auto">
              <a:xfrm>
                <a:off x="7948" y="13205"/>
                <a:ext cx="685" cy="457"/>
                <a:chOff x="0" y="0"/>
                <a:chExt cx="20000" cy="19999"/>
              </a:xfrm>
            </p:grpSpPr>
            <p:sp>
              <p:nvSpPr>
                <p:cNvPr id="1706248" name="Line 264"/>
                <p:cNvSpPr>
                  <a:spLocks noChangeShapeType="1"/>
                </p:cNvSpPr>
                <p:nvPr/>
              </p:nvSpPr>
              <p:spPr bwMode="auto">
                <a:xfrm>
                  <a:off x="7299" y="0"/>
                  <a:ext cx="12701" cy="643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49" name="Line 265"/>
                <p:cNvSpPr>
                  <a:spLocks noChangeShapeType="1"/>
                </p:cNvSpPr>
                <p:nvPr/>
              </p:nvSpPr>
              <p:spPr bwMode="auto">
                <a:xfrm flipH="1">
                  <a:off x="13518" y="7483"/>
                  <a:ext cx="5664" cy="125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50" name="Line 266"/>
                <p:cNvSpPr>
                  <a:spLocks noChangeShapeType="1"/>
                </p:cNvSpPr>
                <p:nvPr/>
              </p:nvSpPr>
              <p:spPr bwMode="auto">
                <a:xfrm flipH="1">
                  <a:off x="0" y="700"/>
                  <a:ext cx="6481" cy="125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51" name="Line 267"/>
                <p:cNvSpPr>
                  <a:spLocks noChangeShapeType="1"/>
                </p:cNvSpPr>
                <p:nvPr/>
              </p:nvSpPr>
              <p:spPr bwMode="auto">
                <a:xfrm>
                  <a:off x="555" y="13216"/>
                  <a:ext cx="12671" cy="63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</p:grpSp>
          <p:grpSp>
            <p:nvGrpSpPr>
              <p:cNvPr id="24" name="Group 268"/>
              <p:cNvGrpSpPr>
                <a:grpSpLocks/>
              </p:cNvGrpSpPr>
              <p:nvPr/>
            </p:nvGrpSpPr>
            <p:grpSpPr bwMode="auto">
              <a:xfrm>
                <a:off x="7643" y="13645"/>
                <a:ext cx="684" cy="441"/>
                <a:chOff x="0" y="0"/>
                <a:chExt cx="20000" cy="20001"/>
              </a:xfrm>
            </p:grpSpPr>
            <p:sp>
              <p:nvSpPr>
                <p:cNvPr id="1706253" name="Line 269"/>
                <p:cNvSpPr>
                  <a:spLocks noChangeShapeType="1"/>
                </p:cNvSpPr>
                <p:nvPr/>
              </p:nvSpPr>
              <p:spPr bwMode="auto">
                <a:xfrm>
                  <a:off x="7310" y="0"/>
                  <a:ext cx="12690" cy="666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5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13509" y="6667"/>
                  <a:ext cx="5702" cy="129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55" name="Line 271"/>
                <p:cNvSpPr>
                  <a:spLocks noChangeShapeType="1"/>
                </p:cNvSpPr>
                <p:nvPr/>
              </p:nvSpPr>
              <p:spPr bwMode="auto">
                <a:xfrm flipH="1">
                  <a:off x="0" y="363"/>
                  <a:ext cx="6491" cy="129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56" name="Line 272"/>
                <p:cNvSpPr>
                  <a:spLocks noChangeShapeType="1"/>
                </p:cNvSpPr>
                <p:nvPr/>
              </p:nvSpPr>
              <p:spPr bwMode="auto">
                <a:xfrm>
                  <a:off x="556" y="13334"/>
                  <a:ext cx="12690" cy="666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</p:grpSp>
          <p:grpSp>
            <p:nvGrpSpPr>
              <p:cNvPr id="25" name="Group 273"/>
              <p:cNvGrpSpPr>
                <a:grpSpLocks/>
              </p:cNvGrpSpPr>
              <p:nvPr/>
            </p:nvGrpSpPr>
            <p:grpSpPr bwMode="auto">
              <a:xfrm>
                <a:off x="7356" y="14045"/>
                <a:ext cx="675" cy="449"/>
                <a:chOff x="0" y="0"/>
                <a:chExt cx="20000" cy="20000"/>
              </a:xfrm>
            </p:grpSpPr>
            <p:sp>
              <p:nvSpPr>
                <p:cNvPr id="1706258" name="Line 274"/>
                <p:cNvSpPr>
                  <a:spLocks noChangeShapeType="1"/>
                </p:cNvSpPr>
                <p:nvPr/>
              </p:nvSpPr>
              <p:spPr bwMode="auto">
                <a:xfrm>
                  <a:off x="7141" y="0"/>
                  <a:ext cx="12859" cy="654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59" name="Line 275"/>
                <p:cNvSpPr>
                  <a:spLocks noChangeShapeType="1"/>
                </p:cNvSpPr>
                <p:nvPr/>
              </p:nvSpPr>
              <p:spPr bwMode="auto">
                <a:xfrm flipH="1">
                  <a:off x="13719" y="7261"/>
                  <a:ext cx="5748" cy="1273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60" name="Line 276"/>
                <p:cNvSpPr>
                  <a:spLocks noChangeShapeType="1"/>
                </p:cNvSpPr>
                <p:nvPr/>
              </p:nvSpPr>
              <p:spPr bwMode="auto">
                <a:xfrm flipH="1">
                  <a:off x="0" y="356"/>
                  <a:ext cx="6578" cy="127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  <p:sp>
              <p:nvSpPr>
                <p:cNvPr id="1706261" name="Line 277"/>
                <p:cNvSpPr>
                  <a:spLocks noChangeShapeType="1"/>
                </p:cNvSpPr>
                <p:nvPr/>
              </p:nvSpPr>
              <p:spPr bwMode="auto">
                <a:xfrm>
                  <a:off x="563" y="13096"/>
                  <a:ext cx="12889" cy="650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</a:pPr>
                  <a:endParaRPr lang="de-DE" dirty="0"/>
                </a:p>
              </p:txBody>
            </p:sp>
          </p:grpSp>
          <p:sp>
            <p:nvSpPr>
              <p:cNvPr id="1706262" name="Line 278"/>
              <p:cNvSpPr>
                <a:spLocks noChangeShapeType="1"/>
              </p:cNvSpPr>
              <p:nvPr/>
            </p:nvSpPr>
            <p:spPr bwMode="auto">
              <a:xfrm flipV="1">
                <a:off x="6996" y="13507"/>
                <a:ext cx="508" cy="1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63" name="Line 279"/>
              <p:cNvSpPr>
                <a:spLocks noChangeShapeType="1"/>
              </p:cNvSpPr>
              <p:nvPr/>
            </p:nvSpPr>
            <p:spPr bwMode="auto">
              <a:xfrm flipV="1">
                <a:off x="7615" y="12716"/>
                <a:ext cx="509" cy="1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64" name="Line 280"/>
              <p:cNvSpPr>
                <a:spLocks noChangeShapeType="1"/>
              </p:cNvSpPr>
              <p:nvPr/>
            </p:nvSpPr>
            <p:spPr bwMode="auto">
              <a:xfrm>
                <a:off x="1224" y="12870"/>
                <a:ext cx="1286" cy="3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65" name="Arc 281"/>
              <p:cNvSpPr>
                <a:spLocks/>
              </p:cNvSpPr>
              <p:nvPr/>
            </p:nvSpPr>
            <p:spPr bwMode="auto">
              <a:xfrm>
                <a:off x="2500" y="13254"/>
                <a:ext cx="121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66" name="Line 282"/>
              <p:cNvSpPr>
                <a:spLocks noChangeShapeType="1"/>
              </p:cNvSpPr>
              <p:nvPr/>
            </p:nvSpPr>
            <p:spPr bwMode="auto">
              <a:xfrm flipH="1">
                <a:off x="1067" y="12870"/>
                <a:ext cx="138" cy="1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67" name="Line 283"/>
              <p:cNvSpPr>
                <a:spLocks noChangeShapeType="1"/>
              </p:cNvSpPr>
              <p:nvPr/>
            </p:nvSpPr>
            <p:spPr bwMode="auto">
              <a:xfrm flipH="1">
                <a:off x="641" y="12993"/>
                <a:ext cx="398" cy="4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68" name="Arc 284"/>
              <p:cNvSpPr>
                <a:spLocks/>
              </p:cNvSpPr>
              <p:nvPr/>
            </p:nvSpPr>
            <p:spPr bwMode="auto">
              <a:xfrm flipH="1" flipV="1">
                <a:off x="687" y="13490"/>
                <a:ext cx="195" cy="4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69" name="Arc 285"/>
              <p:cNvSpPr>
                <a:spLocks/>
              </p:cNvSpPr>
              <p:nvPr/>
            </p:nvSpPr>
            <p:spPr bwMode="auto">
              <a:xfrm flipH="1" flipV="1">
                <a:off x="909" y="13923"/>
                <a:ext cx="250" cy="13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70" name="Arc 286"/>
              <p:cNvSpPr>
                <a:spLocks/>
              </p:cNvSpPr>
              <p:nvPr/>
            </p:nvSpPr>
            <p:spPr bwMode="auto">
              <a:xfrm flipH="1">
                <a:off x="1205" y="13711"/>
                <a:ext cx="139" cy="31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71" name="Arc 287"/>
              <p:cNvSpPr>
                <a:spLocks/>
              </p:cNvSpPr>
              <p:nvPr/>
            </p:nvSpPr>
            <p:spPr bwMode="auto">
              <a:xfrm flipH="1">
                <a:off x="1344" y="13547"/>
                <a:ext cx="333" cy="1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72" name="Arc 288"/>
              <p:cNvSpPr>
                <a:spLocks/>
              </p:cNvSpPr>
              <p:nvPr/>
            </p:nvSpPr>
            <p:spPr bwMode="auto">
              <a:xfrm>
                <a:off x="1696" y="13507"/>
                <a:ext cx="684" cy="1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73" name="Arc 289"/>
              <p:cNvSpPr>
                <a:spLocks/>
              </p:cNvSpPr>
              <p:nvPr/>
            </p:nvSpPr>
            <p:spPr bwMode="auto">
              <a:xfrm>
                <a:off x="2343" y="13702"/>
                <a:ext cx="278" cy="36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74" name="Arc 290"/>
              <p:cNvSpPr>
                <a:spLocks/>
              </p:cNvSpPr>
              <p:nvPr/>
            </p:nvSpPr>
            <p:spPr bwMode="auto">
              <a:xfrm flipV="1">
                <a:off x="2167" y="13254"/>
                <a:ext cx="370" cy="27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75" name="Line 291"/>
              <p:cNvSpPr>
                <a:spLocks noChangeShapeType="1"/>
              </p:cNvSpPr>
              <p:nvPr/>
            </p:nvSpPr>
            <p:spPr bwMode="auto">
              <a:xfrm>
                <a:off x="2639" y="14078"/>
                <a:ext cx="83" cy="22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76" name="Line 292"/>
              <p:cNvSpPr>
                <a:spLocks noChangeShapeType="1"/>
              </p:cNvSpPr>
              <p:nvPr/>
            </p:nvSpPr>
            <p:spPr bwMode="auto">
              <a:xfrm>
                <a:off x="1187" y="14118"/>
                <a:ext cx="194" cy="23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77" name="Line 293"/>
              <p:cNvSpPr>
                <a:spLocks noChangeShapeType="1"/>
              </p:cNvSpPr>
              <p:nvPr/>
            </p:nvSpPr>
            <p:spPr bwMode="auto">
              <a:xfrm>
                <a:off x="641" y="13613"/>
                <a:ext cx="241" cy="23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78" name="Line 294"/>
              <p:cNvSpPr>
                <a:spLocks noChangeShapeType="1"/>
              </p:cNvSpPr>
              <p:nvPr/>
            </p:nvSpPr>
            <p:spPr bwMode="auto">
              <a:xfrm>
                <a:off x="327" y="13376"/>
                <a:ext cx="416" cy="20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79" name="Arc 295"/>
              <p:cNvSpPr>
                <a:spLocks/>
              </p:cNvSpPr>
              <p:nvPr/>
            </p:nvSpPr>
            <p:spPr bwMode="auto">
              <a:xfrm flipH="1" flipV="1">
                <a:off x="872" y="15978"/>
                <a:ext cx="518" cy="5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80" name="Arc 296"/>
              <p:cNvSpPr>
                <a:spLocks/>
              </p:cNvSpPr>
              <p:nvPr/>
            </p:nvSpPr>
            <p:spPr bwMode="auto">
              <a:xfrm flipH="1">
                <a:off x="1899" y="16369"/>
                <a:ext cx="777" cy="1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81" name="Arc 297"/>
              <p:cNvSpPr>
                <a:spLocks/>
              </p:cNvSpPr>
              <p:nvPr/>
            </p:nvSpPr>
            <p:spPr bwMode="auto">
              <a:xfrm flipV="1">
                <a:off x="1242" y="16378"/>
                <a:ext cx="583" cy="13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82" name="Line 298"/>
              <p:cNvSpPr>
                <a:spLocks noChangeShapeType="1"/>
              </p:cNvSpPr>
              <p:nvPr/>
            </p:nvSpPr>
            <p:spPr bwMode="auto">
              <a:xfrm>
                <a:off x="3055" y="14069"/>
                <a:ext cx="7705" cy="24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83" name="Line 299"/>
              <p:cNvSpPr>
                <a:spLocks noChangeShapeType="1"/>
              </p:cNvSpPr>
              <p:nvPr/>
            </p:nvSpPr>
            <p:spPr bwMode="auto">
              <a:xfrm>
                <a:off x="2732" y="16076"/>
                <a:ext cx="7954" cy="2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84" name="Line 300"/>
              <p:cNvSpPr>
                <a:spLocks noChangeShapeType="1"/>
              </p:cNvSpPr>
              <p:nvPr/>
            </p:nvSpPr>
            <p:spPr bwMode="auto">
              <a:xfrm flipH="1">
                <a:off x="1067" y="10106"/>
                <a:ext cx="314" cy="9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85" name="Line 301"/>
              <p:cNvSpPr>
                <a:spLocks noChangeShapeType="1"/>
              </p:cNvSpPr>
              <p:nvPr/>
            </p:nvSpPr>
            <p:spPr bwMode="auto">
              <a:xfrm flipV="1">
                <a:off x="1955" y="9771"/>
                <a:ext cx="730" cy="8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86" name="Line 302"/>
              <p:cNvSpPr>
                <a:spLocks noChangeShapeType="1"/>
              </p:cNvSpPr>
              <p:nvPr/>
            </p:nvSpPr>
            <p:spPr bwMode="auto">
              <a:xfrm>
                <a:off x="2704" y="9771"/>
                <a:ext cx="546" cy="1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87" name="Line 303"/>
              <p:cNvSpPr>
                <a:spLocks noChangeShapeType="1"/>
              </p:cNvSpPr>
              <p:nvPr/>
            </p:nvSpPr>
            <p:spPr bwMode="auto">
              <a:xfrm flipH="1">
                <a:off x="2593" y="9926"/>
                <a:ext cx="647" cy="9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88" name="Line 304"/>
              <p:cNvSpPr>
                <a:spLocks noChangeShapeType="1"/>
              </p:cNvSpPr>
              <p:nvPr/>
            </p:nvSpPr>
            <p:spPr bwMode="auto">
              <a:xfrm>
                <a:off x="1955" y="10660"/>
                <a:ext cx="629" cy="1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89" name="Line 305"/>
              <p:cNvSpPr>
                <a:spLocks noChangeShapeType="1"/>
              </p:cNvSpPr>
              <p:nvPr/>
            </p:nvSpPr>
            <p:spPr bwMode="auto">
              <a:xfrm>
                <a:off x="2297" y="10318"/>
                <a:ext cx="277" cy="1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90" name="Line 306"/>
              <p:cNvSpPr>
                <a:spLocks noChangeShapeType="1"/>
              </p:cNvSpPr>
              <p:nvPr/>
            </p:nvSpPr>
            <p:spPr bwMode="auto">
              <a:xfrm flipH="1">
                <a:off x="2574" y="10440"/>
                <a:ext cx="28" cy="3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91" name="Line 307"/>
              <p:cNvSpPr>
                <a:spLocks noChangeShapeType="1"/>
              </p:cNvSpPr>
              <p:nvPr/>
            </p:nvSpPr>
            <p:spPr bwMode="auto">
              <a:xfrm flipH="1">
                <a:off x="2204" y="10326"/>
                <a:ext cx="28" cy="3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92" name="Line 308"/>
              <p:cNvSpPr>
                <a:spLocks noChangeShapeType="1"/>
              </p:cNvSpPr>
              <p:nvPr/>
            </p:nvSpPr>
            <p:spPr bwMode="auto">
              <a:xfrm>
                <a:off x="2223" y="10676"/>
                <a:ext cx="342" cy="1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93" name="Line 309"/>
              <p:cNvSpPr>
                <a:spLocks noChangeShapeType="1"/>
              </p:cNvSpPr>
              <p:nvPr/>
            </p:nvSpPr>
            <p:spPr bwMode="auto">
              <a:xfrm flipV="1">
                <a:off x="2269" y="9893"/>
                <a:ext cx="453" cy="4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94" name="Line 310"/>
              <p:cNvSpPr>
                <a:spLocks noChangeShapeType="1"/>
              </p:cNvSpPr>
              <p:nvPr/>
            </p:nvSpPr>
            <p:spPr bwMode="auto">
              <a:xfrm flipV="1">
                <a:off x="2593" y="10032"/>
                <a:ext cx="416" cy="4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95" name="Line 311"/>
              <p:cNvSpPr>
                <a:spLocks noChangeShapeType="1"/>
              </p:cNvSpPr>
              <p:nvPr/>
            </p:nvSpPr>
            <p:spPr bwMode="auto">
              <a:xfrm>
                <a:off x="2704" y="9893"/>
                <a:ext cx="314" cy="1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96" name="Oval 312"/>
              <p:cNvSpPr>
                <a:spLocks noChangeArrowheads="1"/>
              </p:cNvSpPr>
              <p:nvPr/>
            </p:nvSpPr>
            <p:spPr bwMode="auto">
              <a:xfrm>
                <a:off x="2482" y="10187"/>
                <a:ext cx="120" cy="13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97" name="Line 313"/>
              <p:cNvSpPr>
                <a:spLocks noChangeShapeType="1"/>
              </p:cNvSpPr>
              <p:nvPr/>
            </p:nvSpPr>
            <p:spPr bwMode="auto">
              <a:xfrm flipH="1">
                <a:off x="2787" y="10032"/>
                <a:ext cx="83" cy="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98" name="Line 314"/>
              <p:cNvSpPr>
                <a:spLocks noChangeShapeType="1"/>
              </p:cNvSpPr>
              <p:nvPr/>
            </p:nvSpPr>
            <p:spPr bwMode="auto">
              <a:xfrm flipV="1">
                <a:off x="2593" y="10146"/>
                <a:ext cx="435" cy="5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299" name="Line 315"/>
              <p:cNvSpPr>
                <a:spLocks noChangeShapeType="1"/>
              </p:cNvSpPr>
              <p:nvPr/>
            </p:nvSpPr>
            <p:spPr bwMode="auto">
              <a:xfrm>
                <a:off x="2981" y="10008"/>
                <a:ext cx="10" cy="1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00" name="Freeform 316"/>
              <p:cNvSpPr>
                <a:spLocks/>
              </p:cNvSpPr>
              <p:nvPr/>
            </p:nvSpPr>
            <p:spPr bwMode="auto">
              <a:xfrm>
                <a:off x="13378" y="5840"/>
                <a:ext cx="1110" cy="1280"/>
              </a:xfrm>
              <a:custGeom>
                <a:avLst/>
                <a:gdLst/>
                <a:ahLst/>
                <a:cxnLst>
                  <a:cxn ang="0">
                    <a:pos x="2667" y="0"/>
                  </a:cxn>
                  <a:cxn ang="0">
                    <a:pos x="19833" y="3567"/>
                  </a:cxn>
                  <a:cxn ang="0">
                    <a:pos x="17333" y="12229"/>
                  </a:cxn>
                  <a:cxn ang="0">
                    <a:pos x="12667" y="11210"/>
                  </a:cxn>
                  <a:cxn ang="0">
                    <a:pos x="10167" y="19873"/>
                  </a:cxn>
                  <a:cxn ang="0">
                    <a:pos x="2000" y="17707"/>
                  </a:cxn>
                  <a:cxn ang="0">
                    <a:pos x="4500" y="9045"/>
                  </a:cxn>
                  <a:cxn ang="0">
                    <a:pos x="0" y="8025"/>
                  </a:cxn>
                  <a:cxn ang="0">
                    <a:pos x="2667" y="0"/>
                  </a:cxn>
                </a:cxnLst>
                <a:rect l="0" t="0" r="r" b="b"/>
                <a:pathLst>
                  <a:path w="20000" h="20000">
                    <a:moveTo>
                      <a:pt x="2667" y="0"/>
                    </a:moveTo>
                    <a:lnTo>
                      <a:pt x="19833" y="3567"/>
                    </a:lnTo>
                    <a:lnTo>
                      <a:pt x="17333" y="12229"/>
                    </a:lnTo>
                    <a:lnTo>
                      <a:pt x="12667" y="11210"/>
                    </a:lnTo>
                    <a:lnTo>
                      <a:pt x="10167" y="19873"/>
                    </a:lnTo>
                    <a:lnTo>
                      <a:pt x="2000" y="17707"/>
                    </a:lnTo>
                    <a:lnTo>
                      <a:pt x="4500" y="9045"/>
                    </a:lnTo>
                    <a:lnTo>
                      <a:pt x="0" y="8025"/>
                    </a:lnTo>
                    <a:lnTo>
                      <a:pt x="2667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01" name="Line 317"/>
              <p:cNvSpPr>
                <a:spLocks noChangeShapeType="1"/>
              </p:cNvSpPr>
              <p:nvPr/>
            </p:nvSpPr>
            <p:spPr bwMode="auto">
              <a:xfrm>
                <a:off x="13609" y="6607"/>
                <a:ext cx="416" cy="1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02" name="Line 318"/>
              <p:cNvSpPr>
                <a:spLocks noChangeShapeType="1"/>
              </p:cNvSpPr>
              <p:nvPr/>
            </p:nvSpPr>
            <p:spPr bwMode="auto">
              <a:xfrm flipH="1">
                <a:off x="14488" y="6158"/>
                <a:ext cx="55" cy="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03" name="Line 319"/>
              <p:cNvSpPr>
                <a:spLocks noChangeShapeType="1"/>
              </p:cNvSpPr>
              <p:nvPr/>
            </p:nvSpPr>
            <p:spPr bwMode="auto">
              <a:xfrm flipH="1">
                <a:off x="13405" y="5889"/>
                <a:ext cx="56" cy="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04" name="Line 320"/>
              <p:cNvSpPr>
                <a:spLocks noChangeShapeType="1"/>
              </p:cNvSpPr>
              <p:nvPr/>
            </p:nvSpPr>
            <p:spPr bwMode="auto">
              <a:xfrm flipH="1">
                <a:off x="13840" y="5978"/>
                <a:ext cx="148" cy="5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05" name="Line 321"/>
              <p:cNvSpPr>
                <a:spLocks noChangeShapeType="1"/>
              </p:cNvSpPr>
              <p:nvPr/>
            </p:nvSpPr>
            <p:spPr bwMode="auto">
              <a:xfrm flipH="1">
                <a:off x="13711" y="5350"/>
                <a:ext cx="148" cy="4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06" name="Line 322"/>
              <p:cNvSpPr>
                <a:spLocks noChangeShapeType="1"/>
              </p:cNvSpPr>
              <p:nvPr/>
            </p:nvSpPr>
            <p:spPr bwMode="auto">
              <a:xfrm flipH="1">
                <a:off x="14312" y="5497"/>
                <a:ext cx="120" cy="4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07" name="Freeform 323"/>
              <p:cNvSpPr>
                <a:spLocks/>
              </p:cNvSpPr>
              <p:nvPr/>
            </p:nvSpPr>
            <p:spPr bwMode="auto">
              <a:xfrm>
                <a:off x="13248" y="6957"/>
                <a:ext cx="685" cy="800"/>
              </a:xfrm>
              <a:custGeom>
                <a:avLst/>
                <a:gdLst/>
                <a:ahLst/>
                <a:cxnLst>
                  <a:cxn ang="0">
                    <a:pos x="19730" y="3673"/>
                  </a:cxn>
                  <a:cxn ang="0">
                    <a:pos x="14054" y="19796"/>
                  </a:cxn>
                  <a:cxn ang="0">
                    <a:pos x="0" y="16531"/>
                  </a:cxn>
                  <a:cxn ang="0">
                    <a:pos x="5676" y="0"/>
                  </a:cxn>
                </a:cxnLst>
                <a:rect l="0" t="0" r="r" b="b"/>
                <a:pathLst>
                  <a:path w="20000" h="20000">
                    <a:moveTo>
                      <a:pt x="19730" y="3673"/>
                    </a:moveTo>
                    <a:lnTo>
                      <a:pt x="14054" y="19796"/>
                    </a:lnTo>
                    <a:lnTo>
                      <a:pt x="0" y="16531"/>
                    </a:lnTo>
                    <a:lnTo>
                      <a:pt x="5676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08" name="Line 324"/>
              <p:cNvSpPr>
                <a:spLocks noChangeShapeType="1"/>
              </p:cNvSpPr>
              <p:nvPr/>
            </p:nvSpPr>
            <p:spPr bwMode="auto">
              <a:xfrm>
                <a:off x="13461" y="7063"/>
                <a:ext cx="102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09" name="Line 325"/>
              <p:cNvSpPr>
                <a:spLocks noChangeShapeType="1"/>
              </p:cNvSpPr>
              <p:nvPr/>
            </p:nvSpPr>
            <p:spPr bwMode="auto">
              <a:xfrm>
                <a:off x="13415" y="7169"/>
                <a:ext cx="10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10" name="Line 326"/>
              <p:cNvSpPr>
                <a:spLocks noChangeShapeType="1"/>
              </p:cNvSpPr>
              <p:nvPr/>
            </p:nvSpPr>
            <p:spPr bwMode="auto">
              <a:xfrm>
                <a:off x="13405" y="7275"/>
                <a:ext cx="102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11" name="Line 327"/>
              <p:cNvSpPr>
                <a:spLocks noChangeShapeType="1"/>
              </p:cNvSpPr>
              <p:nvPr/>
            </p:nvSpPr>
            <p:spPr bwMode="auto">
              <a:xfrm>
                <a:off x="13359" y="7398"/>
                <a:ext cx="102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12" name="Line 328"/>
              <p:cNvSpPr>
                <a:spLocks noChangeShapeType="1"/>
              </p:cNvSpPr>
              <p:nvPr/>
            </p:nvSpPr>
            <p:spPr bwMode="auto">
              <a:xfrm>
                <a:off x="13341" y="7512"/>
                <a:ext cx="10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13" name="Line 329"/>
              <p:cNvSpPr>
                <a:spLocks noChangeShapeType="1"/>
              </p:cNvSpPr>
              <p:nvPr/>
            </p:nvSpPr>
            <p:spPr bwMode="auto">
              <a:xfrm>
                <a:off x="13766" y="7169"/>
                <a:ext cx="102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14" name="Line 330"/>
              <p:cNvSpPr>
                <a:spLocks noChangeShapeType="1"/>
              </p:cNvSpPr>
              <p:nvPr/>
            </p:nvSpPr>
            <p:spPr bwMode="auto">
              <a:xfrm>
                <a:off x="13692" y="7259"/>
                <a:ext cx="148" cy="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15" name="Line 331"/>
              <p:cNvSpPr>
                <a:spLocks noChangeShapeType="1"/>
              </p:cNvSpPr>
              <p:nvPr/>
            </p:nvSpPr>
            <p:spPr bwMode="auto">
              <a:xfrm>
                <a:off x="13655" y="7341"/>
                <a:ext cx="148" cy="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16" name="Line 332"/>
              <p:cNvSpPr>
                <a:spLocks noChangeShapeType="1"/>
              </p:cNvSpPr>
              <p:nvPr/>
            </p:nvSpPr>
            <p:spPr bwMode="auto">
              <a:xfrm>
                <a:off x="13618" y="7447"/>
                <a:ext cx="102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17" name="Line 333"/>
              <p:cNvSpPr>
                <a:spLocks noChangeShapeType="1"/>
              </p:cNvSpPr>
              <p:nvPr/>
            </p:nvSpPr>
            <p:spPr bwMode="auto">
              <a:xfrm>
                <a:off x="13590" y="7602"/>
                <a:ext cx="102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18" name="Line 334"/>
              <p:cNvSpPr>
                <a:spLocks noChangeShapeType="1"/>
              </p:cNvSpPr>
              <p:nvPr/>
            </p:nvSpPr>
            <p:spPr bwMode="auto">
              <a:xfrm flipV="1">
                <a:off x="13951" y="6664"/>
                <a:ext cx="352" cy="3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19" name="Line 335"/>
              <p:cNvSpPr>
                <a:spLocks noChangeShapeType="1"/>
              </p:cNvSpPr>
              <p:nvPr/>
            </p:nvSpPr>
            <p:spPr bwMode="auto">
              <a:xfrm>
                <a:off x="13322" y="6394"/>
                <a:ext cx="176" cy="4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20" name="Line 336"/>
              <p:cNvSpPr>
                <a:spLocks noChangeShapeType="1"/>
              </p:cNvSpPr>
              <p:nvPr/>
            </p:nvSpPr>
            <p:spPr bwMode="auto">
              <a:xfrm flipV="1">
                <a:off x="13304" y="6052"/>
                <a:ext cx="101" cy="3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21" name="Freeform 337"/>
              <p:cNvSpPr>
                <a:spLocks/>
              </p:cNvSpPr>
              <p:nvPr/>
            </p:nvSpPr>
            <p:spPr bwMode="auto">
              <a:xfrm>
                <a:off x="13008" y="7675"/>
                <a:ext cx="601" cy="661"/>
              </a:xfrm>
              <a:custGeom>
                <a:avLst/>
                <a:gdLst/>
                <a:ahLst/>
                <a:cxnLst>
                  <a:cxn ang="0">
                    <a:pos x="13538" y="988"/>
                  </a:cxn>
                  <a:cxn ang="0">
                    <a:pos x="12923" y="2222"/>
                  </a:cxn>
                  <a:cxn ang="0">
                    <a:pos x="12308" y="4444"/>
                  </a:cxn>
                  <a:cxn ang="0">
                    <a:pos x="11385" y="4691"/>
                  </a:cxn>
                  <a:cxn ang="0">
                    <a:pos x="10769" y="5185"/>
                  </a:cxn>
                  <a:cxn ang="0">
                    <a:pos x="10462" y="5432"/>
                  </a:cxn>
                  <a:cxn ang="0">
                    <a:pos x="9538" y="6173"/>
                  </a:cxn>
                  <a:cxn ang="0">
                    <a:pos x="8000" y="6667"/>
                  </a:cxn>
                  <a:cxn ang="0">
                    <a:pos x="7385" y="7654"/>
                  </a:cxn>
                  <a:cxn ang="0">
                    <a:pos x="6154" y="7901"/>
                  </a:cxn>
                  <a:cxn ang="0">
                    <a:pos x="5846" y="8148"/>
                  </a:cxn>
                  <a:cxn ang="0">
                    <a:pos x="4308" y="9630"/>
                  </a:cxn>
                  <a:cxn ang="0">
                    <a:pos x="3692" y="10617"/>
                  </a:cxn>
                  <a:cxn ang="0">
                    <a:pos x="3077" y="11111"/>
                  </a:cxn>
                  <a:cxn ang="0">
                    <a:pos x="2462" y="12346"/>
                  </a:cxn>
                  <a:cxn ang="0">
                    <a:pos x="1846" y="12840"/>
                  </a:cxn>
                  <a:cxn ang="0">
                    <a:pos x="1231" y="14321"/>
                  </a:cxn>
                  <a:cxn ang="0">
                    <a:pos x="615" y="15556"/>
                  </a:cxn>
                  <a:cxn ang="0">
                    <a:pos x="0" y="17284"/>
                  </a:cxn>
                  <a:cxn ang="0">
                    <a:pos x="615" y="17778"/>
                  </a:cxn>
                  <a:cxn ang="0">
                    <a:pos x="3077" y="18272"/>
                  </a:cxn>
                  <a:cxn ang="0">
                    <a:pos x="5231" y="19012"/>
                  </a:cxn>
                  <a:cxn ang="0">
                    <a:pos x="6154" y="19753"/>
                  </a:cxn>
                  <a:cxn ang="0">
                    <a:pos x="7077" y="18272"/>
                  </a:cxn>
                  <a:cxn ang="0">
                    <a:pos x="7385" y="16049"/>
                  </a:cxn>
                  <a:cxn ang="0">
                    <a:pos x="8000" y="15062"/>
                  </a:cxn>
                  <a:cxn ang="0">
                    <a:pos x="8923" y="14321"/>
                  </a:cxn>
                  <a:cxn ang="0">
                    <a:pos x="9538" y="13333"/>
                  </a:cxn>
                  <a:cxn ang="0">
                    <a:pos x="10462" y="12840"/>
                  </a:cxn>
                  <a:cxn ang="0">
                    <a:pos x="10769" y="12346"/>
                  </a:cxn>
                  <a:cxn ang="0">
                    <a:pos x="11385" y="11605"/>
                  </a:cxn>
                  <a:cxn ang="0">
                    <a:pos x="12923" y="11111"/>
                  </a:cxn>
                  <a:cxn ang="0">
                    <a:pos x="13538" y="10617"/>
                  </a:cxn>
                  <a:cxn ang="0">
                    <a:pos x="14154" y="10123"/>
                  </a:cxn>
                  <a:cxn ang="0">
                    <a:pos x="14462" y="9630"/>
                  </a:cxn>
                  <a:cxn ang="0">
                    <a:pos x="16000" y="8395"/>
                  </a:cxn>
                  <a:cxn ang="0">
                    <a:pos x="16615" y="8148"/>
                  </a:cxn>
                  <a:cxn ang="0">
                    <a:pos x="17231" y="7654"/>
                  </a:cxn>
                  <a:cxn ang="0">
                    <a:pos x="17846" y="6173"/>
                  </a:cxn>
                  <a:cxn ang="0">
                    <a:pos x="18462" y="5185"/>
                  </a:cxn>
                  <a:cxn ang="0">
                    <a:pos x="19077" y="2963"/>
                  </a:cxn>
                  <a:cxn ang="0">
                    <a:pos x="19692" y="1728"/>
                  </a:cxn>
                </a:cxnLst>
                <a:rect l="0" t="0" r="r" b="b"/>
                <a:pathLst>
                  <a:path w="20000" h="20000">
                    <a:moveTo>
                      <a:pt x="13538" y="0"/>
                    </a:moveTo>
                    <a:lnTo>
                      <a:pt x="13538" y="988"/>
                    </a:lnTo>
                    <a:lnTo>
                      <a:pt x="12923" y="988"/>
                    </a:lnTo>
                    <a:lnTo>
                      <a:pt x="12923" y="2222"/>
                    </a:lnTo>
                    <a:lnTo>
                      <a:pt x="12308" y="2222"/>
                    </a:lnTo>
                    <a:lnTo>
                      <a:pt x="12308" y="4444"/>
                    </a:lnTo>
                    <a:lnTo>
                      <a:pt x="11385" y="4444"/>
                    </a:lnTo>
                    <a:lnTo>
                      <a:pt x="11385" y="4691"/>
                    </a:lnTo>
                    <a:lnTo>
                      <a:pt x="10769" y="4691"/>
                    </a:lnTo>
                    <a:lnTo>
                      <a:pt x="10769" y="5185"/>
                    </a:lnTo>
                    <a:lnTo>
                      <a:pt x="10462" y="5185"/>
                    </a:lnTo>
                    <a:lnTo>
                      <a:pt x="10462" y="5432"/>
                    </a:lnTo>
                    <a:lnTo>
                      <a:pt x="9538" y="5432"/>
                    </a:lnTo>
                    <a:lnTo>
                      <a:pt x="9538" y="6173"/>
                    </a:lnTo>
                    <a:lnTo>
                      <a:pt x="8000" y="6173"/>
                    </a:lnTo>
                    <a:lnTo>
                      <a:pt x="8000" y="6667"/>
                    </a:lnTo>
                    <a:lnTo>
                      <a:pt x="7385" y="6667"/>
                    </a:lnTo>
                    <a:lnTo>
                      <a:pt x="7385" y="7654"/>
                    </a:lnTo>
                    <a:lnTo>
                      <a:pt x="7077" y="7654"/>
                    </a:lnTo>
                    <a:lnTo>
                      <a:pt x="6154" y="7901"/>
                    </a:lnTo>
                    <a:lnTo>
                      <a:pt x="5846" y="7901"/>
                    </a:lnTo>
                    <a:lnTo>
                      <a:pt x="5846" y="8148"/>
                    </a:lnTo>
                    <a:lnTo>
                      <a:pt x="4308" y="8148"/>
                    </a:lnTo>
                    <a:lnTo>
                      <a:pt x="4308" y="9630"/>
                    </a:lnTo>
                    <a:lnTo>
                      <a:pt x="3692" y="9630"/>
                    </a:lnTo>
                    <a:lnTo>
                      <a:pt x="3692" y="10617"/>
                    </a:lnTo>
                    <a:lnTo>
                      <a:pt x="3077" y="10617"/>
                    </a:lnTo>
                    <a:lnTo>
                      <a:pt x="3077" y="11111"/>
                    </a:lnTo>
                    <a:lnTo>
                      <a:pt x="2462" y="11111"/>
                    </a:lnTo>
                    <a:lnTo>
                      <a:pt x="2462" y="12346"/>
                    </a:lnTo>
                    <a:lnTo>
                      <a:pt x="1846" y="12346"/>
                    </a:lnTo>
                    <a:lnTo>
                      <a:pt x="1846" y="12840"/>
                    </a:lnTo>
                    <a:lnTo>
                      <a:pt x="1231" y="13333"/>
                    </a:lnTo>
                    <a:lnTo>
                      <a:pt x="1231" y="14321"/>
                    </a:lnTo>
                    <a:lnTo>
                      <a:pt x="615" y="14568"/>
                    </a:lnTo>
                    <a:lnTo>
                      <a:pt x="615" y="15556"/>
                    </a:lnTo>
                    <a:lnTo>
                      <a:pt x="0" y="15556"/>
                    </a:lnTo>
                    <a:lnTo>
                      <a:pt x="0" y="17284"/>
                    </a:lnTo>
                    <a:lnTo>
                      <a:pt x="615" y="17284"/>
                    </a:lnTo>
                    <a:lnTo>
                      <a:pt x="615" y="17778"/>
                    </a:lnTo>
                    <a:lnTo>
                      <a:pt x="3077" y="17778"/>
                    </a:lnTo>
                    <a:lnTo>
                      <a:pt x="3077" y="18272"/>
                    </a:lnTo>
                    <a:lnTo>
                      <a:pt x="5231" y="18272"/>
                    </a:lnTo>
                    <a:lnTo>
                      <a:pt x="5231" y="19012"/>
                    </a:lnTo>
                    <a:lnTo>
                      <a:pt x="6154" y="19012"/>
                    </a:lnTo>
                    <a:lnTo>
                      <a:pt x="6154" y="19753"/>
                    </a:lnTo>
                    <a:lnTo>
                      <a:pt x="7077" y="19753"/>
                    </a:lnTo>
                    <a:lnTo>
                      <a:pt x="7077" y="18272"/>
                    </a:lnTo>
                    <a:lnTo>
                      <a:pt x="7385" y="18272"/>
                    </a:lnTo>
                    <a:lnTo>
                      <a:pt x="7385" y="16049"/>
                    </a:lnTo>
                    <a:lnTo>
                      <a:pt x="8000" y="16049"/>
                    </a:lnTo>
                    <a:lnTo>
                      <a:pt x="8000" y="15062"/>
                    </a:lnTo>
                    <a:lnTo>
                      <a:pt x="8923" y="15062"/>
                    </a:lnTo>
                    <a:lnTo>
                      <a:pt x="8923" y="14321"/>
                    </a:lnTo>
                    <a:lnTo>
                      <a:pt x="9538" y="14321"/>
                    </a:lnTo>
                    <a:lnTo>
                      <a:pt x="9538" y="13333"/>
                    </a:lnTo>
                    <a:lnTo>
                      <a:pt x="10462" y="13333"/>
                    </a:lnTo>
                    <a:lnTo>
                      <a:pt x="10462" y="12840"/>
                    </a:lnTo>
                    <a:lnTo>
                      <a:pt x="10769" y="12840"/>
                    </a:lnTo>
                    <a:lnTo>
                      <a:pt x="10769" y="12346"/>
                    </a:lnTo>
                    <a:lnTo>
                      <a:pt x="11385" y="12346"/>
                    </a:lnTo>
                    <a:lnTo>
                      <a:pt x="11385" y="11605"/>
                    </a:lnTo>
                    <a:lnTo>
                      <a:pt x="12923" y="11605"/>
                    </a:lnTo>
                    <a:lnTo>
                      <a:pt x="12923" y="11111"/>
                    </a:lnTo>
                    <a:lnTo>
                      <a:pt x="13538" y="11111"/>
                    </a:lnTo>
                    <a:lnTo>
                      <a:pt x="13538" y="10617"/>
                    </a:lnTo>
                    <a:lnTo>
                      <a:pt x="14154" y="10617"/>
                    </a:lnTo>
                    <a:lnTo>
                      <a:pt x="14154" y="10123"/>
                    </a:lnTo>
                    <a:lnTo>
                      <a:pt x="14462" y="10123"/>
                    </a:lnTo>
                    <a:lnTo>
                      <a:pt x="14462" y="9630"/>
                    </a:lnTo>
                    <a:lnTo>
                      <a:pt x="15385" y="9630"/>
                    </a:lnTo>
                    <a:lnTo>
                      <a:pt x="16000" y="8395"/>
                    </a:lnTo>
                    <a:lnTo>
                      <a:pt x="16000" y="8148"/>
                    </a:lnTo>
                    <a:lnTo>
                      <a:pt x="16615" y="8148"/>
                    </a:lnTo>
                    <a:lnTo>
                      <a:pt x="16615" y="7654"/>
                    </a:lnTo>
                    <a:lnTo>
                      <a:pt x="17231" y="7654"/>
                    </a:lnTo>
                    <a:lnTo>
                      <a:pt x="17231" y="6667"/>
                    </a:lnTo>
                    <a:lnTo>
                      <a:pt x="17846" y="6173"/>
                    </a:lnTo>
                    <a:lnTo>
                      <a:pt x="17846" y="5185"/>
                    </a:lnTo>
                    <a:lnTo>
                      <a:pt x="18462" y="5185"/>
                    </a:lnTo>
                    <a:lnTo>
                      <a:pt x="18462" y="2963"/>
                    </a:lnTo>
                    <a:lnTo>
                      <a:pt x="19077" y="2963"/>
                    </a:lnTo>
                    <a:lnTo>
                      <a:pt x="19077" y="1728"/>
                    </a:lnTo>
                    <a:lnTo>
                      <a:pt x="19692" y="1728"/>
                    </a:lnTo>
                    <a:lnTo>
                      <a:pt x="19692" y="988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22" name="Oval 338"/>
              <p:cNvSpPr>
                <a:spLocks noChangeArrowheads="1"/>
              </p:cNvSpPr>
              <p:nvPr/>
            </p:nvSpPr>
            <p:spPr bwMode="auto">
              <a:xfrm>
                <a:off x="7597" y="7047"/>
                <a:ext cx="231" cy="204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23" name="Oval 339"/>
              <p:cNvSpPr>
                <a:spLocks noChangeArrowheads="1"/>
              </p:cNvSpPr>
              <p:nvPr/>
            </p:nvSpPr>
            <p:spPr bwMode="auto">
              <a:xfrm>
                <a:off x="14543" y="8988"/>
                <a:ext cx="278" cy="27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24" name="Line 340"/>
              <p:cNvSpPr>
                <a:spLocks noChangeShapeType="1"/>
              </p:cNvSpPr>
              <p:nvPr/>
            </p:nvSpPr>
            <p:spPr bwMode="auto">
              <a:xfrm flipV="1">
                <a:off x="13304" y="4877"/>
                <a:ext cx="194" cy="1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25" name="Line 341"/>
              <p:cNvSpPr>
                <a:spLocks noChangeShapeType="1"/>
              </p:cNvSpPr>
              <p:nvPr/>
            </p:nvSpPr>
            <p:spPr bwMode="auto">
              <a:xfrm>
                <a:off x="13516" y="4869"/>
                <a:ext cx="4708" cy="12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26" name="Line 342"/>
              <p:cNvSpPr>
                <a:spLocks noChangeShapeType="1"/>
              </p:cNvSpPr>
              <p:nvPr/>
            </p:nvSpPr>
            <p:spPr bwMode="auto">
              <a:xfrm flipH="1">
                <a:off x="13516" y="3059"/>
                <a:ext cx="602" cy="18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27" name="Line 343"/>
              <p:cNvSpPr>
                <a:spLocks noChangeShapeType="1"/>
              </p:cNvSpPr>
              <p:nvPr/>
            </p:nvSpPr>
            <p:spPr bwMode="auto">
              <a:xfrm>
                <a:off x="14099" y="3059"/>
                <a:ext cx="4671" cy="10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28" name="Line 344"/>
              <p:cNvSpPr>
                <a:spLocks noChangeShapeType="1"/>
              </p:cNvSpPr>
              <p:nvPr/>
            </p:nvSpPr>
            <p:spPr bwMode="auto">
              <a:xfrm>
                <a:off x="13997" y="2830"/>
                <a:ext cx="102" cy="2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29" name="Line 345"/>
              <p:cNvSpPr>
                <a:spLocks noChangeShapeType="1"/>
              </p:cNvSpPr>
              <p:nvPr/>
            </p:nvSpPr>
            <p:spPr bwMode="auto">
              <a:xfrm>
                <a:off x="3712" y="7724"/>
                <a:ext cx="9" cy="5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30" name="Line 346"/>
              <p:cNvSpPr>
                <a:spLocks noChangeShapeType="1"/>
              </p:cNvSpPr>
              <p:nvPr/>
            </p:nvSpPr>
            <p:spPr bwMode="auto">
              <a:xfrm>
                <a:off x="3712" y="8034"/>
                <a:ext cx="13985" cy="40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31" name="Arc 347"/>
              <p:cNvSpPr>
                <a:spLocks/>
              </p:cNvSpPr>
              <p:nvPr/>
            </p:nvSpPr>
            <p:spPr bwMode="auto">
              <a:xfrm flipH="1">
                <a:off x="11324" y="19836"/>
                <a:ext cx="158" cy="13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32" name="Arc 348"/>
              <p:cNvSpPr>
                <a:spLocks/>
              </p:cNvSpPr>
              <p:nvPr/>
            </p:nvSpPr>
            <p:spPr bwMode="auto">
              <a:xfrm flipH="1" flipV="1">
                <a:off x="17975" y="11451"/>
                <a:ext cx="388" cy="15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33" name="Line 349"/>
              <p:cNvSpPr>
                <a:spLocks noChangeShapeType="1"/>
              </p:cNvSpPr>
              <p:nvPr/>
            </p:nvSpPr>
            <p:spPr bwMode="auto">
              <a:xfrm>
                <a:off x="6376" y="155"/>
                <a:ext cx="13116" cy="32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</p:grpSp>
        <p:sp>
          <p:nvSpPr>
            <p:cNvPr id="1706334" name="Line 350"/>
            <p:cNvSpPr>
              <a:spLocks noChangeShapeType="1"/>
            </p:cNvSpPr>
            <p:nvPr/>
          </p:nvSpPr>
          <p:spPr bwMode="auto">
            <a:xfrm flipV="1">
              <a:off x="426" y="1056"/>
              <a:ext cx="2953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/>
            </a:p>
          </p:txBody>
        </p:sp>
        <p:sp>
          <p:nvSpPr>
            <p:cNvPr id="1706335" name="Line 351"/>
            <p:cNvSpPr>
              <a:spLocks noChangeShapeType="1"/>
            </p:cNvSpPr>
            <p:nvPr/>
          </p:nvSpPr>
          <p:spPr bwMode="auto">
            <a:xfrm flipV="1">
              <a:off x="300" y="1126"/>
              <a:ext cx="0" cy="123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/>
            </a:p>
          </p:txBody>
        </p:sp>
        <p:sp>
          <p:nvSpPr>
            <p:cNvPr id="1706336" name="Line 352"/>
            <p:cNvSpPr>
              <a:spLocks noChangeShapeType="1"/>
            </p:cNvSpPr>
            <p:nvPr/>
          </p:nvSpPr>
          <p:spPr bwMode="auto">
            <a:xfrm flipH="1">
              <a:off x="1387" y="1968"/>
              <a:ext cx="1715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/>
            </a:p>
          </p:txBody>
        </p:sp>
        <p:sp>
          <p:nvSpPr>
            <p:cNvPr id="1706337" name="Line 353"/>
            <p:cNvSpPr>
              <a:spLocks noChangeShapeType="1"/>
            </p:cNvSpPr>
            <p:nvPr/>
          </p:nvSpPr>
          <p:spPr bwMode="auto">
            <a:xfrm>
              <a:off x="3401" y="1086"/>
              <a:ext cx="0" cy="152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/>
            </a:p>
          </p:txBody>
        </p:sp>
        <p:sp>
          <p:nvSpPr>
            <p:cNvPr id="1706338" name="Line 354"/>
            <p:cNvSpPr>
              <a:spLocks noChangeShapeType="1"/>
            </p:cNvSpPr>
            <p:nvPr/>
          </p:nvSpPr>
          <p:spPr bwMode="auto">
            <a:xfrm flipV="1">
              <a:off x="3097" y="2040"/>
              <a:ext cx="0" cy="45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/>
            </a:p>
          </p:txBody>
        </p:sp>
        <p:grpSp>
          <p:nvGrpSpPr>
            <p:cNvPr id="26" name="Group 355"/>
            <p:cNvGrpSpPr>
              <a:grpSpLocks/>
            </p:cNvGrpSpPr>
            <p:nvPr/>
          </p:nvGrpSpPr>
          <p:grpSpPr bwMode="auto">
            <a:xfrm>
              <a:off x="1513" y="1102"/>
              <a:ext cx="377" cy="730"/>
              <a:chOff x="0" y="0"/>
              <a:chExt cx="20000" cy="20000"/>
            </a:xfrm>
          </p:grpSpPr>
          <p:sp>
            <p:nvSpPr>
              <p:cNvPr id="1706340" name="Rectangle 3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000" cy="20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41" name="Rectangle 357"/>
              <p:cNvSpPr>
                <a:spLocks noChangeArrowheads="1"/>
              </p:cNvSpPr>
              <p:nvPr/>
            </p:nvSpPr>
            <p:spPr bwMode="auto">
              <a:xfrm>
                <a:off x="3330" y="7595"/>
                <a:ext cx="14450" cy="5008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 lIns="13833" tIns="13833" rIns="13833" bIns="13833"/>
              <a:lstStyle/>
              <a:p>
                <a:pPr defTabSz="994423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de-DE" sz="1100" b="0" dirty="0">
                    <a:sym typeface="Symbol" pitchFamily="18" charset="2"/>
                  </a:rPr>
                  <a:t></a:t>
                </a:r>
                <a:r>
                  <a:rPr lang="de-DE" sz="1100" b="0" dirty="0"/>
                  <a:t> </a:t>
                </a:r>
                <a:r>
                  <a:rPr lang="de-DE" b="0" dirty="0"/>
                  <a:t> I  </a:t>
                </a:r>
                <a:r>
                  <a:rPr lang="de-DE" b="0" dirty="0">
                    <a:sym typeface="Symbol" pitchFamily="18" charset="2"/>
                  </a:rPr>
                  <a:t></a:t>
                </a:r>
                <a:endParaRPr lang="de-DE" sz="1100" b="0" dirty="0"/>
              </a:p>
            </p:txBody>
          </p:sp>
        </p:grpSp>
        <p:grpSp>
          <p:nvGrpSpPr>
            <p:cNvPr id="27" name="Group 358"/>
            <p:cNvGrpSpPr>
              <a:grpSpLocks/>
            </p:cNvGrpSpPr>
            <p:nvPr/>
          </p:nvGrpSpPr>
          <p:grpSpPr bwMode="auto">
            <a:xfrm>
              <a:off x="3313" y="1174"/>
              <a:ext cx="41" cy="1481"/>
              <a:chOff x="0" y="0"/>
              <a:chExt cx="20000" cy="20000"/>
            </a:xfrm>
          </p:grpSpPr>
          <p:sp>
            <p:nvSpPr>
              <p:cNvPr id="1706343" name="Oval 35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000" cy="610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44" name="Line 360"/>
              <p:cNvSpPr>
                <a:spLocks noChangeShapeType="1"/>
              </p:cNvSpPr>
              <p:nvPr/>
            </p:nvSpPr>
            <p:spPr bwMode="auto">
              <a:xfrm>
                <a:off x="10088" y="302"/>
                <a:ext cx="177" cy="196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</p:grpSp>
        <p:grpSp>
          <p:nvGrpSpPr>
            <p:cNvPr id="28" name="Group 361"/>
            <p:cNvGrpSpPr>
              <a:grpSpLocks/>
            </p:cNvGrpSpPr>
            <p:nvPr/>
          </p:nvGrpSpPr>
          <p:grpSpPr bwMode="auto">
            <a:xfrm>
              <a:off x="3023" y="2627"/>
              <a:ext cx="271" cy="297"/>
              <a:chOff x="0" y="0"/>
              <a:chExt cx="20000" cy="20000"/>
            </a:xfrm>
          </p:grpSpPr>
          <p:sp>
            <p:nvSpPr>
              <p:cNvPr id="1706346" name="Oval 36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000" cy="2000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47" name="Rectangle 363"/>
              <p:cNvSpPr>
                <a:spLocks noChangeArrowheads="1"/>
              </p:cNvSpPr>
              <p:nvPr/>
            </p:nvSpPr>
            <p:spPr bwMode="auto">
              <a:xfrm>
                <a:off x="9218" y="0"/>
                <a:ext cx="1564" cy="31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48" name="Rectangle 364"/>
              <p:cNvSpPr>
                <a:spLocks noChangeArrowheads="1"/>
              </p:cNvSpPr>
              <p:nvPr/>
            </p:nvSpPr>
            <p:spPr bwMode="auto">
              <a:xfrm>
                <a:off x="9218" y="16900"/>
                <a:ext cx="1564" cy="31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49" name="Oval 365"/>
              <p:cNvSpPr>
                <a:spLocks noChangeArrowheads="1"/>
              </p:cNvSpPr>
              <p:nvPr/>
            </p:nvSpPr>
            <p:spPr bwMode="auto">
              <a:xfrm>
                <a:off x="3073" y="8679"/>
                <a:ext cx="3100" cy="310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50" name="Oval 366"/>
              <p:cNvSpPr>
                <a:spLocks noChangeArrowheads="1"/>
              </p:cNvSpPr>
              <p:nvPr/>
            </p:nvSpPr>
            <p:spPr bwMode="auto">
              <a:xfrm>
                <a:off x="13827" y="8679"/>
                <a:ext cx="3100" cy="310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</p:grpSp>
        <p:sp>
          <p:nvSpPr>
            <p:cNvPr id="1706351" name="Line 367"/>
            <p:cNvSpPr>
              <a:spLocks noChangeShapeType="1"/>
            </p:cNvSpPr>
            <p:nvPr/>
          </p:nvSpPr>
          <p:spPr bwMode="auto">
            <a:xfrm>
              <a:off x="2976" y="1769"/>
              <a:ext cx="1" cy="88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ash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/>
            </a:p>
          </p:txBody>
        </p:sp>
        <p:sp>
          <p:nvSpPr>
            <p:cNvPr id="1706352" name="Oval 368"/>
            <p:cNvSpPr>
              <a:spLocks noChangeArrowheads="1"/>
            </p:cNvSpPr>
            <p:nvPr/>
          </p:nvSpPr>
          <p:spPr bwMode="auto">
            <a:xfrm>
              <a:off x="2956" y="1741"/>
              <a:ext cx="41" cy="4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/>
            </a:p>
          </p:txBody>
        </p:sp>
        <p:sp>
          <p:nvSpPr>
            <p:cNvPr id="1706353" name="Line 369"/>
            <p:cNvSpPr>
              <a:spLocks noChangeShapeType="1"/>
            </p:cNvSpPr>
            <p:nvPr/>
          </p:nvSpPr>
          <p:spPr bwMode="auto">
            <a:xfrm>
              <a:off x="2976" y="2652"/>
              <a:ext cx="63" cy="4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ash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/>
            </a:p>
          </p:txBody>
        </p:sp>
        <p:sp>
          <p:nvSpPr>
            <p:cNvPr id="1706354" name="Line 370"/>
            <p:cNvSpPr>
              <a:spLocks noChangeShapeType="1"/>
            </p:cNvSpPr>
            <p:nvPr/>
          </p:nvSpPr>
          <p:spPr bwMode="auto">
            <a:xfrm flipH="1">
              <a:off x="3269" y="2652"/>
              <a:ext cx="63" cy="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/>
            </a:p>
          </p:txBody>
        </p:sp>
        <p:sp>
          <p:nvSpPr>
            <p:cNvPr id="1706355" name="Rectangle 371"/>
            <p:cNvSpPr>
              <a:spLocks noChangeArrowheads="1"/>
            </p:cNvSpPr>
            <p:nvPr/>
          </p:nvSpPr>
          <p:spPr bwMode="auto">
            <a:xfrm>
              <a:off x="489" y="2378"/>
              <a:ext cx="189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3833" tIns="13833" rIns="13833" bIns="13833"/>
            <a:lstStyle/>
            <a:p>
              <a:pPr defTabSz="994423">
                <a:lnSpc>
                  <a:spcPct val="100000"/>
                </a:lnSpc>
                <a:spcBef>
                  <a:spcPct val="0"/>
                </a:spcBef>
              </a:pPr>
              <a:r>
                <a:rPr lang="de-DE" sz="1300" b="0" dirty="0">
                  <a:latin typeface="Geogrotesque Regular" pitchFamily="2" charset="0"/>
                </a:rPr>
                <a:t>R</a:t>
              </a:r>
              <a:r>
                <a:rPr lang="de-DE" sz="1300" b="0" baseline="-25000" dirty="0">
                  <a:latin typeface="Geogrotesque Regular" pitchFamily="2" charset="0"/>
                </a:rPr>
                <a:t>B</a:t>
              </a:r>
              <a:endParaRPr lang="de-DE" sz="1300" b="0" dirty="0">
                <a:latin typeface="Geogrotesque Regular" pitchFamily="2" charset="0"/>
              </a:endParaRPr>
            </a:p>
          </p:txBody>
        </p:sp>
        <p:sp>
          <p:nvSpPr>
            <p:cNvPr id="1706356" name="Rectangle 372"/>
            <p:cNvSpPr>
              <a:spLocks noChangeArrowheads="1"/>
            </p:cNvSpPr>
            <p:nvPr/>
          </p:nvSpPr>
          <p:spPr bwMode="auto">
            <a:xfrm>
              <a:off x="1303" y="2378"/>
              <a:ext cx="189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3833" tIns="13833" rIns="13833" bIns="13833"/>
            <a:lstStyle/>
            <a:p>
              <a:pPr defTabSz="994423">
                <a:lnSpc>
                  <a:spcPct val="100000"/>
                </a:lnSpc>
                <a:spcBef>
                  <a:spcPct val="0"/>
                </a:spcBef>
              </a:pPr>
              <a:r>
                <a:rPr lang="de-DE" sz="1300" b="0" dirty="0">
                  <a:latin typeface="Geogrotesque Regular" pitchFamily="2" charset="0"/>
                </a:rPr>
                <a:t>R</a:t>
              </a:r>
              <a:r>
                <a:rPr lang="de-DE" sz="1300" b="0" baseline="-25000" dirty="0">
                  <a:latin typeface="Geogrotesque Regular" pitchFamily="2" charset="0"/>
                </a:rPr>
                <a:t>E</a:t>
              </a:r>
              <a:endParaRPr lang="de-DE" sz="1300" b="0" dirty="0">
                <a:latin typeface="Geogrotesque Regular" pitchFamily="2" charset="0"/>
              </a:endParaRPr>
            </a:p>
          </p:txBody>
        </p:sp>
        <p:grpSp>
          <p:nvGrpSpPr>
            <p:cNvPr id="29" name="Group 373"/>
            <p:cNvGrpSpPr>
              <a:grpSpLocks/>
            </p:cNvGrpSpPr>
            <p:nvPr/>
          </p:nvGrpSpPr>
          <p:grpSpPr bwMode="auto">
            <a:xfrm>
              <a:off x="1199" y="2424"/>
              <a:ext cx="86" cy="29"/>
              <a:chOff x="0" y="0"/>
              <a:chExt cx="20000" cy="20016"/>
            </a:xfrm>
          </p:grpSpPr>
          <p:sp>
            <p:nvSpPr>
              <p:cNvPr id="1706358" name="Line 374"/>
              <p:cNvSpPr>
                <a:spLocks noChangeShapeType="1"/>
              </p:cNvSpPr>
              <p:nvPr/>
            </p:nvSpPr>
            <p:spPr bwMode="auto">
              <a:xfrm>
                <a:off x="0" y="0"/>
                <a:ext cx="20000" cy="2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59" name="Line 375"/>
              <p:cNvSpPr>
                <a:spLocks noChangeShapeType="1"/>
              </p:cNvSpPr>
              <p:nvPr/>
            </p:nvSpPr>
            <p:spPr bwMode="auto">
              <a:xfrm>
                <a:off x="3333" y="10008"/>
                <a:ext cx="13334" cy="2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60" name="Line 376"/>
              <p:cNvSpPr>
                <a:spLocks noChangeShapeType="1"/>
              </p:cNvSpPr>
              <p:nvPr/>
            </p:nvSpPr>
            <p:spPr bwMode="auto">
              <a:xfrm>
                <a:off x="6667" y="19738"/>
                <a:ext cx="6666" cy="2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</p:grpSp>
        <p:sp>
          <p:nvSpPr>
            <p:cNvPr id="1706361" name="Line 377"/>
            <p:cNvSpPr>
              <a:spLocks noChangeShapeType="1"/>
            </p:cNvSpPr>
            <p:nvPr/>
          </p:nvSpPr>
          <p:spPr bwMode="auto">
            <a:xfrm>
              <a:off x="1387" y="2059"/>
              <a:ext cx="1" cy="25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/>
            </a:p>
          </p:txBody>
        </p:sp>
        <p:sp>
          <p:nvSpPr>
            <p:cNvPr id="1706362" name="Line 378"/>
            <p:cNvSpPr>
              <a:spLocks noChangeShapeType="1"/>
            </p:cNvSpPr>
            <p:nvPr/>
          </p:nvSpPr>
          <p:spPr bwMode="auto">
            <a:xfrm flipH="1">
              <a:off x="405" y="2561"/>
              <a:ext cx="83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/>
            </a:p>
          </p:txBody>
        </p:sp>
        <p:grpSp>
          <p:nvGrpSpPr>
            <p:cNvPr id="30" name="Group 379"/>
            <p:cNvGrpSpPr>
              <a:grpSpLocks/>
            </p:cNvGrpSpPr>
            <p:nvPr/>
          </p:nvGrpSpPr>
          <p:grpSpPr bwMode="auto">
            <a:xfrm>
              <a:off x="2529" y="2653"/>
              <a:ext cx="443" cy="288"/>
              <a:chOff x="0" y="-4"/>
              <a:chExt cx="20000" cy="20016"/>
            </a:xfrm>
          </p:grpSpPr>
          <p:sp>
            <p:nvSpPr>
              <p:cNvPr id="1706364" name="Arc 380"/>
              <p:cNvSpPr>
                <a:spLocks/>
              </p:cNvSpPr>
              <p:nvPr/>
            </p:nvSpPr>
            <p:spPr bwMode="auto">
              <a:xfrm>
                <a:off x="19255" y="3578"/>
                <a:ext cx="745" cy="113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65" name="Arc 381"/>
              <p:cNvSpPr>
                <a:spLocks/>
              </p:cNvSpPr>
              <p:nvPr/>
            </p:nvSpPr>
            <p:spPr bwMode="auto">
              <a:xfrm flipV="1">
                <a:off x="19387" y="4855"/>
                <a:ext cx="613" cy="122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66" name="Line 382"/>
              <p:cNvSpPr>
                <a:spLocks noChangeShapeType="1"/>
              </p:cNvSpPr>
              <p:nvPr/>
            </p:nvSpPr>
            <p:spPr bwMode="auto">
              <a:xfrm flipH="1">
                <a:off x="14984" y="3578"/>
                <a:ext cx="4271" cy="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67" name="Line 383"/>
              <p:cNvSpPr>
                <a:spLocks noChangeShapeType="1"/>
              </p:cNvSpPr>
              <p:nvPr/>
            </p:nvSpPr>
            <p:spPr bwMode="auto">
              <a:xfrm flipH="1">
                <a:off x="15001" y="6187"/>
                <a:ext cx="4320" cy="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68" name="Line 384"/>
              <p:cNvSpPr>
                <a:spLocks noChangeShapeType="1"/>
              </p:cNvSpPr>
              <p:nvPr/>
            </p:nvSpPr>
            <p:spPr bwMode="auto">
              <a:xfrm>
                <a:off x="14934" y="52"/>
                <a:ext cx="17" cy="198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69" name="Arc 385"/>
              <p:cNvSpPr>
                <a:spLocks/>
              </p:cNvSpPr>
              <p:nvPr/>
            </p:nvSpPr>
            <p:spPr bwMode="auto">
              <a:xfrm>
                <a:off x="19222" y="13960"/>
                <a:ext cx="745" cy="113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70" name="Arc 386"/>
              <p:cNvSpPr>
                <a:spLocks/>
              </p:cNvSpPr>
              <p:nvPr/>
            </p:nvSpPr>
            <p:spPr bwMode="auto">
              <a:xfrm flipV="1">
                <a:off x="19354" y="15237"/>
                <a:ext cx="613" cy="122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71" name="Line 387"/>
              <p:cNvSpPr>
                <a:spLocks noChangeShapeType="1"/>
              </p:cNvSpPr>
              <p:nvPr/>
            </p:nvSpPr>
            <p:spPr bwMode="auto">
              <a:xfrm flipH="1">
                <a:off x="14951" y="13960"/>
                <a:ext cx="4271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72" name="Line 388"/>
              <p:cNvSpPr>
                <a:spLocks noChangeShapeType="1"/>
              </p:cNvSpPr>
              <p:nvPr/>
            </p:nvSpPr>
            <p:spPr bwMode="auto">
              <a:xfrm flipH="1">
                <a:off x="14967" y="16514"/>
                <a:ext cx="4321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73" name="Line 389"/>
              <p:cNvSpPr>
                <a:spLocks noChangeShapeType="1"/>
              </p:cNvSpPr>
              <p:nvPr/>
            </p:nvSpPr>
            <p:spPr bwMode="auto">
              <a:xfrm flipH="1">
                <a:off x="12865" y="-4"/>
                <a:ext cx="2102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74" name="Line 390"/>
              <p:cNvSpPr>
                <a:spLocks noChangeShapeType="1"/>
              </p:cNvSpPr>
              <p:nvPr/>
            </p:nvSpPr>
            <p:spPr bwMode="auto">
              <a:xfrm>
                <a:off x="12848" y="52"/>
                <a:ext cx="17" cy="12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75" name="Line 391"/>
              <p:cNvSpPr>
                <a:spLocks noChangeShapeType="1"/>
              </p:cNvSpPr>
              <p:nvPr/>
            </p:nvSpPr>
            <p:spPr bwMode="auto">
              <a:xfrm flipH="1">
                <a:off x="9206" y="1245"/>
                <a:ext cx="5745" cy="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76" name="Line 392"/>
              <p:cNvSpPr>
                <a:spLocks noChangeShapeType="1"/>
              </p:cNvSpPr>
              <p:nvPr/>
            </p:nvSpPr>
            <p:spPr bwMode="auto">
              <a:xfrm flipH="1">
                <a:off x="6557" y="1329"/>
                <a:ext cx="2666" cy="45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77" name="Line 393"/>
              <p:cNvSpPr>
                <a:spLocks noChangeShapeType="1"/>
              </p:cNvSpPr>
              <p:nvPr/>
            </p:nvSpPr>
            <p:spPr bwMode="auto">
              <a:xfrm>
                <a:off x="10282" y="1412"/>
                <a:ext cx="17" cy="43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78" name="Line 394"/>
              <p:cNvSpPr>
                <a:spLocks noChangeShapeType="1"/>
              </p:cNvSpPr>
              <p:nvPr/>
            </p:nvSpPr>
            <p:spPr bwMode="auto">
              <a:xfrm flipH="1">
                <a:off x="67" y="5881"/>
                <a:ext cx="10232" cy="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79" name="Line 395"/>
              <p:cNvSpPr>
                <a:spLocks noChangeShapeType="1"/>
              </p:cNvSpPr>
              <p:nvPr/>
            </p:nvSpPr>
            <p:spPr bwMode="auto">
              <a:xfrm flipH="1">
                <a:off x="12881" y="19984"/>
                <a:ext cx="2086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80" name="Line 396"/>
              <p:cNvSpPr>
                <a:spLocks noChangeShapeType="1"/>
              </p:cNvSpPr>
              <p:nvPr/>
            </p:nvSpPr>
            <p:spPr bwMode="auto">
              <a:xfrm flipV="1">
                <a:off x="12848" y="18707"/>
                <a:ext cx="17" cy="12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81" name="Line 397"/>
              <p:cNvSpPr>
                <a:spLocks noChangeShapeType="1"/>
              </p:cNvSpPr>
              <p:nvPr/>
            </p:nvSpPr>
            <p:spPr bwMode="auto">
              <a:xfrm flipH="1">
                <a:off x="9206" y="18707"/>
                <a:ext cx="5745" cy="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82" name="Line 398"/>
              <p:cNvSpPr>
                <a:spLocks noChangeShapeType="1"/>
              </p:cNvSpPr>
              <p:nvPr/>
            </p:nvSpPr>
            <p:spPr bwMode="auto">
              <a:xfrm flipH="1" flipV="1">
                <a:off x="6457" y="14043"/>
                <a:ext cx="2765" cy="46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83" name="Line 399"/>
              <p:cNvSpPr>
                <a:spLocks noChangeShapeType="1"/>
              </p:cNvSpPr>
              <p:nvPr/>
            </p:nvSpPr>
            <p:spPr bwMode="auto">
              <a:xfrm flipV="1">
                <a:off x="10282" y="14043"/>
                <a:ext cx="16" cy="46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84" name="Line 400"/>
              <p:cNvSpPr>
                <a:spLocks noChangeShapeType="1"/>
              </p:cNvSpPr>
              <p:nvPr/>
            </p:nvSpPr>
            <p:spPr bwMode="auto">
              <a:xfrm flipH="1">
                <a:off x="17" y="14043"/>
                <a:ext cx="10281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85" name="Line 401"/>
              <p:cNvSpPr>
                <a:spLocks noChangeShapeType="1"/>
              </p:cNvSpPr>
              <p:nvPr/>
            </p:nvSpPr>
            <p:spPr bwMode="auto">
              <a:xfrm flipH="1" flipV="1">
                <a:off x="10116" y="8852"/>
                <a:ext cx="4851" cy="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86" name="Line 402"/>
              <p:cNvSpPr>
                <a:spLocks noChangeShapeType="1"/>
              </p:cNvSpPr>
              <p:nvPr/>
            </p:nvSpPr>
            <p:spPr bwMode="auto">
              <a:xfrm flipH="1">
                <a:off x="10149" y="11045"/>
                <a:ext cx="4818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87" name="Line 403"/>
              <p:cNvSpPr>
                <a:spLocks noChangeShapeType="1"/>
              </p:cNvSpPr>
              <p:nvPr/>
            </p:nvSpPr>
            <p:spPr bwMode="auto">
              <a:xfrm>
                <a:off x="10083" y="8852"/>
                <a:ext cx="17" cy="22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88" name="Line 404"/>
              <p:cNvSpPr>
                <a:spLocks noChangeShapeType="1"/>
              </p:cNvSpPr>
              <p:nvPr/>
            </p:nvSpPr>
            <p:spPr bwMode="auto">
              <a:xfrm>
                <a:off x="9139" y="6853"/>
                <a:ext cx="17" cy="6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89" name="Line 405"/>
              <p:cNvSpPr>
                <a:spLocks noChangeShapeType="1"/>
              </p:cNvSpPr>
              <p:nvPr/>
            </p:nvSpPr>
            <p:spPr bwMode="auto">
              <a:xfrm>
                <a:off x="5629" y="6853"/>
                <a:ext cx="17" cy="6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90" name="Line 406"/>
              <p:cNvSpPr>
                <a:spLocks noChangeShapeType="1"/>
              </p:cNvSpPr>
              <p:nvPr/>
            </p:nvSpPr>
            <p:spPr bwMode="auto">
              <a:xfrm>
                <a:off x="5381" y="6048"/>
                <a:ext cx="17" cy="80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91" name="Line 407"/>
              <p:cNvSpPr>
                <a:spLocks noChangeShapeType="1"/>
              </p:cNvSpPr>
              <p:nvPr/>
            </p:nvSpPr>
            <p:spPr bwMode="auto">
              <a:xfrm>
                <a:off x="0" y="5909"/>
                <a:ext cx="17" cy="81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92" name="Rectangle 408"/>
              <p:cNvSpPr>
                <a:spLocks noChangeArrowheads="1"/>
              </p:cNvSpPr>
              <p:nvPr/>
            </p:nvSpPr>
            <p:spPr bwMode="auto">
              <a:xfrm>
                <a:off x="4586" y="5909"/>
                <a:ext cx="414" cy="335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93" name="Line 409"/>
              <p:cNvSpPr>
                <a:spLocks noChangeShapeType="1"/>
              </p:cNvSpPr>
              <p:nvPr/>
            </p:nvSpPr>
            <p:spPr bwMode="auto">
              <a:xfrm flipH="1" flipV="1">
                <a:off x="4619" y="7880"/>
                <a:ext cx="381" cy="1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94" name="Rectangle 410"/>
              <p:cNvSpPr>
                <a:spLocks noChangeArrowheads="1"/>
              </p:cNvSpPr>
              <p:nvPr/>
            </p:nvSpPr>
            <p:spPr bwMode="auto">
              <a:xfrm>
                <a:off x="3791" y="5965"/>
                <a:ext cx="414" cy="335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95" name="Line 411"/>
              <p:cNvSpPr>
                <a:spLocks noChangeShapeType="1"/>
              </p:cNvSpPr>
              <p:nvPr/>
            </p:nvSpPr>
            <p:spPr bwMode="auto">
              <a:xfrm flipH="1" flipV="1">
                <a:off x="3825" y="7908"/>
                <a:ext cx="380" cy="1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96" name="Rectangle 412"/>
              <p:cNvSpPr>
                <a:spLocks noChangeArrowheads="1"/>
              </p:cNvSpPr>
              <p:nvPr/>
            </p:nvSpPr>
            <p:spPr bwMode="auto">
              <a:xfrm>
                <a:off x="2980" y="5965"/>
                <a:ext cx="414" cy="335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97" name="Line 413"/>
              <p:cNvSpPr>
                <a:spLocks noChangeShapeType="1"/>
              </p:cNvSpPr>
              <p:nvPr/>
            </p:nvSpPr>
            <p:spPr bwMode="auto">
              <a:xfrm flipH="1" flipV="1">
                <a:off x="3013" y="7908"/>
                <a:ext cx="381" cy="1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98" name="Rectangle 414"/>
              <p:cNvSpPr>
                <a:spLocks noChangeArrowheads="1"/>
              </p:cNvSpPr>
              <p:nvPr/>
            </p:nvSpPr>
            <p:spPr bwMode="auto">
              <a:xfrm>
                <a:off x="2219" y="5965"/>
                <a:ext cx="413" cy="335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399" name="Line 415"/>
              <p:cNvSpPr>
                <a:spLocks noChangeShapeType="1"/>
              </p:cNvSpPr>
              <p:nvPr/>
            </p:nvSpPr>
            <p:spPr bwMode="auto">
              <a:xfrm flipH="1" flipV="1">
                <a:off x="2252" y="7908"/>
                <a:ext cx="380" cy="1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400" name="Rectangle 416"/>
              <p:cNvSpPr>
                <a:spLocks noChangeArrowheads="1"/>
              </p:cNvSpPr>
              <p:nvPr/>
            </p:nvSpPr>
            <p:spPr bwMode="auto">
              <a:xfrm>
                <a:off x="1407" y="5965"/>
                <a:ext cx="414" cy="335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401" name="Line 417"/>
              <p:cNvSpPr>
                <a:spLocks noChangeShapeType="1"/>
              </p:cNvSpPr>
              <p:nvPr/>
            </p:nvSpPr>
            <p:spPr bwMode="auto">
              <a:xfrm flipH="1" flipV="1">
                <a:off x="1440" y="7908"/>
                <a:ext cx="381" cy="1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402" name="Rectangle 418"/>
              <p:cNvSpPr>
                <a:spLocks noChangeArrowheads="1"/>
              </p:cNvSpPr>
              <p:nvPr/>
            </p:nvSpPr>
            <p:spPr bwMode="auto">
              <a:xfrm>
                <a:off x="596" y="5965"/>
                <a:ext cx="414" cy="335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403" name="Line 419"/>
              <p:cNvSpPr>
                <a:spLocks noChangeShapeType="1"/>
              </p:cNvSpPr>
              <p:nvPr/>
            </p:nvSpPr>
            <p:spPr bwMode="auto">
              <a:xfrm flipH="1" flipV="1">
                <a:off x="629" y="7908"/>
                <a:ext cx="381" cy="1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404" name="Rectangle 420"/>
              <p:cNvSpPr>
                <a:spLocks noChangeArrowheads="1"/>
              </p:cNvSpPr>
              <p:nvPr/>
            </p:nvSpPr>
            <p:spPr bwMode="auto">
              <a:xfrm>
                <a:off x="596" y="10684"/>
                <a:ext cx="414" cy="335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405" name="Line 421"/>
              <p:cNvSpPr>
                <a:spLocks noChangeShapeType="1"/>
              </p:cNvSpPr>
              <p:nvPr/>
            </p:nvSpPr>
            <p:spPr bwMode="auto">
              <a:xfrm flipH="1" flipV="1">
                <a:off x="629" y="12267"/>
                <a:ext cx="381" cy="1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406" name="Rectangle 422"/>
              <p:cNvSpPr>
                <a:spLocks noChangeArrowheads="1"/>
              </p:cNvSpPr>
              <p:nvPr/>
            </p:nvSpPr>
            <p:spPr bwMode="auto">
              <a:xfrm>
                <a:off x="1440" y="10684"/>
                <a:ext cx="414" cy="335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407" name="Line 423"/>
              <p:cNvSpPr>
                <a:spLocks noChangeShapeType="1"/>
              </p:cNvSpPr>
              <p:nvPr/>
            </p:nvSpPr>
            <p:spPr bwMode="auto">
              <a:xfrm flipH="1" flipV="1">
                <a:off x="1440" y="12267"/>
                <a:ext cx="381" cy="1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408" name="Rectangle 424"/>
              <p:cNvSpPr>
                <a:spLocks noChangeArrowheads="1"/>
              </p:cNvSpPr>
              <p:nvPr/>
            </p:nvSpPr>
            <p:spPr bwMode="auto">
              <a:xfrm>
                <a:off x="2219" y="10684"/>
                <a:ext cx="413" cy="335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409" name="Line 425"/>
              <p:cNvSpPr>
                <a:spLocks noChangeShapeType="1"/>
              </p:cNvSpPr>
              <p:nvPr/>
            </p:nvSpPr>
            <p:spPr bwMode="auto">
              <a:xfrm flipH="1" flipV="1">
                <a:off x="2252" y="12267"/>
                <a:ext cx="380" cy="1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410" name="Rectangle 426"/>
              <p:cNvSpPr>
                <a:spLocks noChangeArrowheads="1"/>
              </p:cNvSpPr>
              <p:nvPr/>
            </p:nvSpPr>
            <p:spPr bwMode="auto">
              <a:xfrm>
                <a:off x="2947" y="10629"/>
                <a:ext cx="414" cy="335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411" name="Line 427"/>
              <p:cNvSpPr>
                <a:spLocks noChangeShapeType="1"/>
              </p:cNvSpPr>
              <p:nvPr/>
            </p:nvSpPr>
            <p:spPr bwMode="auto">
              <a:xfrm flipH="1" flipV="1">
                <a:off x="2980" y="12183"/>
                <a:ext cx="381" cy="1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412" name="Rectangle 428"/>
              <p:cNvSpPr>
                <a:spLocks noChangeArrowheads="1"/>
              </p:cNvSpPr>
              <p:nvPr/>
            </p:nvSpPr>
            <p:spPr bwMode="auto">
              <a:xfrm>
                <a:off x="3791" y="10684"/>
                <a:ext cx="414" cy="335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413" name="Line 429"/>
              <p:cNvSpPr>
                <a:spLocks noChangeShapeType="1"/>
              </p:cNvSpPr>
              <p:nvPr/>
            </p:nvSpPr>
            <p:spPr bwMode="auto">
              <a:xfrm flipH="1" flipV="1">
                <a:off x="3791" y="12322"/>
                <a:ext cx="381" cy="1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414" name="Rectangle 430"/>
              <p:cNvSpPr>
                <a:spLocks noChangeArrowheads="1"/>
              </p:cNvSpPr>
              <p:nvPr/>
            </p:nvSpPr>
            <p:spPr bwMode="auto">
              <a:xfrm>
                <a:off x="4586" y="10684"/>
                <a:ext cx="414" cy="335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415" name="Line 431"/>
              <p:cNvSpPr>
                <a:spLocks noChangeShapeType="1"/>
              </p:cNvSpPr>
              <p:nvPr/>
            </p:nvSpPr>
            <p:spPr bwMode="auto">
              <a:xfrm flipH="1" flipV="1">
                <a:off x="4619" y="12267"/>
                <a:ext cx="381" cy="1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</p:grpSp>
        <p:sp>
          <p:nvSpPr>
            <p:cNvPr id="1706416" name="Arc 432"/>
            <p:cNvSpPr>
              <a:spLocks/>
            </p:cNvSpPr>
            <p:nvPr/>
          </p:nvSpPr>
          <p:spPr bwMode="auto">
            <a:xfrm flipH="1">
              <a:off x="2443" y="2797"/>
              <a:ext cx="80" cy="5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/>
            </a:p>
          </p:txBody>
        </p:sp>
        <p:sp>
          <p:nvSpPr>
            <p:cNvPr id="1706417" name="Arc 433"/>
            <p:cNvSpPr>
              <a:spLocks/>
            </p:cNvSpPr>
            <p:nvPr/>
          </p:nvSpPr>
          <p:spPr bwMode="auto">
            <a:xfrm flipV="1">
              <a:off x="2234" y="2854"/>
              <a:ext cx="210" cy="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/>
            </a:p>
          </p:txBody>
        </p:sp>
        <p:grpSp>
          <p:nvGrpSpPr>
            <p:cNvPr id="31" name="Group 434"/>
            <p:cNvGrpSpPr>
              <a:grpSpLocks/>
            </p:cNvGrpSpPr>
            <p:nvPr/>
          </p:nvGrpSpPr>
          <p:grpSpPr bwMode="auto">
            <a:xfrm>
              <a:off x="410" y="1130"/>
              <a:ext cx="276" cy="466"/>
              <a:chOff x="0" y="0"/>
              <a:chExt cx="20001" cy="20003"/>
            </a:xfrm>
          </p:grpSpPr>
          <p:grpSp>
            <p:nvGrpSpPr>
              <p:cNvPr id="1706157" name="Group 435"/>
              <p:cNvGrpSpPr>
                <a:grpSpLocks/>
              </p:cNvGrpSpPr>
              <p:nvPr/>
            </p:nvGrpSpPr>
            <p:grpSpPr bwMode="auto">
              <a:xfrm>
                <a:off x="0" y="0"/>
                <a:ext cx="19761" cy="2627"/>
                <a:chOff x="-3" y="0"/>
                <a:chExt cx="20003" cy="20000"/>
              </a:xfrm>
            </p:grpSpPr>
            <p:grpSp>
              <p:nvGrpSpPr>
                <p:cNvPr id="1706162" name="Group 436"/>
                <p:cNvGrpSpPr>
                  <a:grpSpLocks/>
                </p:cNvGrpSpPr>
                <p:nvPr/>
              </p:nvGrpSpPr>
              <p:grpSpPr bwMode="auto">
                <a:xfrm>
                  <a:off x="13485" y="784"/>
                  <a:ext cx="6515" cy="19216"/>
                  <a:chOff x="-2" y="0"/>
                  <a:chExt cx="20002" cy="20000"/>
                </a:xfrm>
              </p:grpSpPr>
              <p:sp>
                <p:nvSpPr>
                  <p:cNvPr id="1706421" name="Arc 437"/>
                  <p:cNvSpPr>
                    <a:spLocks/>
                  </p:cNvSpPr>
                  <p:nvPr/>
                </p:nvSpPr>
                <p:spPr bwMode="auto">
                  <a:xfrm>
                    <a:off x="9586" y="0"/>
                    <a:ext cx="10414" cy="200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706422" name="Arc 438"/>
                  <p:cNvSpPr>
                    <a:spLocks/>
                  </p:cNvSpPr>
                  <p:nvPr/>
                </p:nvSpPr>
                <p:spPr bwMode="auto">
                  <a:xfrm flipH="1">
                    <a:off x="-2" y="0"/>
                    <a:ext cx="10500" cy="1973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</a:pPr>
                    <a:endParaRPr lang="de-DE" dirty="0"/>
                  </a:p>
                </p:txBody>
              </p:sp>
            </p:grpSp>
            <p:grpSp>
              <p:nvGrpSpPr>
                <p:cNvPr id="1706167" name="Group 439"/>
                <p:cNvGrpSpPr>
                  <a:grpSpLocks/>
                </p:cNvGrpSpPr>
                <p:nvPr/>
              </p:nvGrpSpPr>
              <p:grpSpPr bwMode="auto">
                <a:xfrm>
                  <a:off x="6943" y="784"/>
                  <a:ext cx="6542" cy="19216"/>
                  <a:chOff x="0" y="0"/>
                  <a:chExt cx="20000" cy="20000"/>
                </a:xfrm>
              </p:grpSpPr>
              <p:sp>
                <p:nvSpPr>
                  <p:cNvPr id="1706424" name="Arc 440"/>
                  <p:cNvSpPr>
                    <a:spLocks/>
                  </p:cNvSpPr>
                  <p:nvPr/>
                </p:nvSpPr>
                <p:spPr bwMode="auto">
                  <a:xfrm>
                    <a:off x="9630" y="0"/>
                    <a:ext cx="10370" cy="200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706425" name="Arc 441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10452" cy="1973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</a:pPr>
                    <a:endParaRPr lang="de-DE" dirty="0"/>
                  </a:p>
                </p:txBody>
              </p:sp>
            </p:grpSp>
            <p:grpSp>
              <p:nvGrpSpPr>
                <p:cNvPr id="1706172" name="Group 442"/>
                <p:cNvGrpSpPr>
                  <a:grpSpLocks/>
                </p:cNvGrpSpPr>
                <p:nvPr/>
              </p:nvGrpSpPr>
              <p:grpSpPr bwMode="auto">
                <a:xfrm>
                  <a:off x="-3" y="0"/>
                  <a:ext cx="6542" cy="19216"/>
                  <a:chOff x="0" y="0"/>
                  <a:chExt cx="20000" cy="20000"/>
                </a:xfrm>
              </p:grpSpPr>
              <p:sp>
                <p:nvSpPr>
                  <p:cNvPr id="1706427" name="Arc 443"/>
                  <p:cNvSpPr>
                    <a:spLocks/>
                  </p:cNvSpPr>
                  <p:nvPr/>
                </p:nvSpPr>
                <p:spPr bwMode="auto">
                  <a:xfrm>
                    <a:off x="9630" y="0"/>
                    <a:ext cx="10370" cy="200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706428" name="Arc 444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10452" cy="1973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</a:pPr>
                    <a:endParaRPr lang="de-DE" dirty="0"/>
                  </a:p>
                </p:txBody>
              </p:sp>
            </p:grpSp>
          </p:grpSp>
          <p:grpSp>
            <p:nvGrpSpPr>
              <p:cNvPr id="1706177" name="Group 445"/>
              <p:cNvGrpSpPr>
                <a:grpSpLocks/>
              </p:cNvGrpSpPr>
              <p:nvPr/>
            </p:nvGrpSpPr>
            <p:grpSpPr bwMode="auto">
              <a:xfrm>
                <a:off x="27" y="8499"/>
                <a:ext cx="19761" cy="2627"/>
                <a:chOff x="-3" y="0"/>
                <a:chExt cx="20003" cy="20000"/>
              </a:xfrm>
            </p:grpSpPr>
            <p:grpSp>
              <p:nvGrpSpPr>
                <p:cNvPr id="1706182" name="Group 446"/>
                <p:cNvGrpSpPr>
                  <a:grpSpLocks/>
                </p:cNvGrpSpPr>
                <p:nvPr/>
              </p:nvGrpSpPr>
              <p:grpSpPr bwMode="auto">
                <a:xfrm>
                  <a:off x="13485" y="784"/>
                  <a:ext cx="6515" cy="19216"/>
                  <a:chOff x="-2" y="0"/>
                  <a:chExt cx="20002" cy="20000"/>
                </a:xfrm>
              </p:grpSpPr>
              <p:sp>
                <p:nvSpPr>
                  <p:cNvPr id="1706431" name="Arc 447"/>
                  <p:cNvSpPr>
                    <a:spLocks/>
                  </p:cNvSpPr>
                  <p:nvPr/>
                </p:nvSpPr>
                <p:spPr bwMode="auto">
                  <a:xfrm>
                    <a:off x="9586" y="0"/>
                    <a:ext cx="10414" cy="200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706432" name="Arc 448"/>
                  <p:cNvSpPr>
                    <a:spLocks/>
                  </p:cNvSpPr>
                  <p:nvPr/>
                </p:nvSpPr>
                <p:spPr bwMode="auto">
                  <a:xfrm flipH="1">
                    <a:off x="-2" y="0"/>
                    <a:ext cx="10497" cy="1973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</a:pPr>
                    <a:endParaRPr lang="de-DE" dirty="0"/>
                  </a:p>
                </p:txBody>
              </p:sp>
            </p:grpSp>
            <p:grpSp>
              <p:nvGrpSpPr>
                <p:cNvPr id="1706187" name="Group 449"/>
                <p:cNvGrpSpPr>
                  <a:grpSpLocks/>
                </p:cNvGrpSpPr>
                <p:nvPr/>
              </p:nvGrpSpPr>
              <p:grpSpPr bwMode="auto">
                <a:xfrm>
                  <a:off x="6943" y="784"/>
                  <a:ext cx="6542" cy="19216"/>
                  <a:chOff x="0" y="0"/>
                  <a:chExt cx="20000" cy="20000"/>
                </a:xfrm>
              </p:grpSpPr>
              <p:sp>
                <p:nvSpPr>
                  <p:cNvPr id="1706434" name="Arc 450"/>
                  <p:cNvSpPr>
                    <a:spLocks/>
                  </p:cNvSpPr>
                  <p:nvPr/>
                </p:nvSpPr>
                <p:spPr bwMode="auto">
                  <a:xfrm>
                    <a:off x="9627" y="0"/>
                    <a:ext cx="10373" cy="200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706435" name="Arc 451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10449" cy="1973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</a:pPr>
                    <a:endParaRPr lang="de-DE" dirty="0"/>
                  </a:p>
                </p:txBody>
              </p:sp>
            </p:grpSp>
            <p:grpSp>
              <p:nvGrpSpPr>
                <p:cNvPr id="1706192" name="Group 452"/>
                <p:cNvGrpSpPr>
                  <a:grpSpLocks/>
                </p:cNvGrpSpPr>
                <p:nvPr/>
              </p:nvGrpSpPr>
              <p:grpSpPr bwMode="auto">
                <a:xfrm>
                  <a:off x="-3" y="0"/>
                  <a:ext cx="6542" cy="19216"/>
                  <a:chOff x="0" y="0"/>
                  <a:chExt cx="20000" cy="20000"/>
                </a:xfrm>
              </p:grpSpPr>
              <p:sp>
                <p:nvSpPr>
                  <p:cNvPr id="1706437" name="Arc 453"/>
                  <p:cNvSpPr>
                    <a:spLocks/>
                  </p:cNvSpPr>
                  <p:nvPr/>
                </p:nvSpPr>
                <p:spPr bwMode="auto">
                  <a:xfrm>
                    <a:off x="9627" y="0"/>
                    <a:ext cx="10373" cy="200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706438" name="Arc 454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10449" cy="1973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</a:pPr>
                    <a:endParaRPr lang="de-DE" dirty="0"/>
                  </a:p>
                </p:txBody>
              </p:sp>
            </p:grpSp>
          </p:grpSp>
          <p:grpSp>
            <p:nvGrpSpPr>
              <p:cNvPr id="1706198" name="Group 455"/>
              <p:cNvGrpSpPr>
                <a:grpSpLocks/>
              </p:cNvGrpSpPr>
              <p:nvPr/>
            </p:nvGrpSpPr>
            <p:grpSpPr bwMode="auto">
              <a:xfrm>
                <a:off x="239" y="17376"/>
                <a:ext cx="19762" cy="2627"/>
                <a:chOff x="-4" y="0"/>
                <a:chExt cx="20004" cy="20000"/>
              </a:xfrm>
            </p:grpSpPr>
            <p:grpSp>
              <p:nvGrpSpPr>
                <p:cNvPr id="1706202" name="Group 456"/>
                <p:cNvGrpSpPr>
                  <a:grpSpLocks/>
                </p:cNvGrpSpPr>
                <p:nvPr/>
              </p:nvGrpSpPr>
              <p:grpSpPr bwMode="auto">
                <a:xfrm>
                  <a:off x="13485" y="784"/>
                  <a:ext cx="6515" cy="19216"/>
                  <a:chOff x="-2" y="0"/>
                  <a:chExt cx="20002" cy="20000"/>
                </a:xfrm>
              </p:grpSpPr>
              <p:sp>
                <p:nvSpPr>
                  <p:cNvPr id="1706441" name="Arc 457"/>
                  <p:cNvSpPr>
                    <a:spLocks/>
                  </p:cNvSpPr>
                  <p:nvPr/>
                </p:nvSpPr>
                <p:spPr bwMode="auto">
                  <a:xfrm>
                    <a:off x="9586" y="0"/>
                    <a:ext cx="10414" cy="200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706442" name="Arc 458"/>
                  <p:cNvSpPr>
                    <a:spLocks/>
                  </p:cNvSpPr>
                  <p:nvPr/>
                </p:nvSpPr>
                <p:spPr bwMode="auto">
                  <a:xfrm flipH="1">
                    <a:off x="-2" y="0"/>
                    <a:ext cx="10497" cy="1973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</a:pPr>
                    <a:endParaRPr lang="de-DE" dirty="0"/>
                  </a:p>
                </p:txBody>
              </p:sp>
            </p:grpSp>
            <p:grpSp>
              <p:nvGrpSpPr>
                <p:cNvPr id="1706207" name="Group 459"/>
                <p:cNvGrpSpPr>
                  <a:grpSpLocks/>
                </p:cNvGrpSpPr>
                <p:nvPr/>
              </p:nvGrpSpPr>
              <p:grpSpPr bwMode="auto">
                <a:xfrm>
                  <a:off x="6942" y="784"/>
                  <a:ext cx="6543" cy="19216"/>
                  <a:chOff x="1" y="0"/>
                  <a:chExt cx="19999" cy="20000"/>
                </a:xfrm>
              </p:grpSpPr>
              <p:sp>
                <p:nvSpPr>
                  <p:cNvPr id="1706444" name="Arc 460"/>
                  <p:cNvSpPr>
                    <a:spLocks/>
                  </p:cNvSpPr>
                  <p:nvPr/>
                </p:nvSpPr>
                <p:spPr bwMode="auto">
                  <a:xfrm>
                    <a:off x="9629" y="0"/>
                    <a:ext cx="10371" cy="200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706445" name="Arc 461"/>
                  <p:cNvSpPr>
                    <a:spLocks/>
                  </p:cNvSpPr>
                  <p:nvPr/>
                </p:nvSpPr>
                <p:spPr bwMode="auto">
                  <a:xfrm flipH="1">
                    <a:off x="1" y="0"/>
                    <a:ext cx="10450" cy="1973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</a:pPr>
                    <a:endParaRPr lang="de-DE" dirty="0"/>
                  </a:p>
                </p:txBody>
              </p:sp>
            </p:grpSp>
            <p:grpSp>
              <p:nvGrpSpPr>
                <p:cNvPr id="1706212" name="Group 462"/>
                <p:cNvGrpSpPr>
                  <a:grpSpLocks/>
                </p:cNvGrpSpPr>
                <p:nvPr/>
              </p:nvGrpSpPr>
              <p:grpSpPr bwMode="auto">
                <a:xfrm>
                  <a:off x="-4" y="0"/>
                  <a:ext cx="6542" cy="19216"/>
                  <a:chOff x="0" y="0"/>
                  <a:chExt cx="20000" cy="20000"/>
                </a:xfrm>
              </p:grpSpPr>
              <p:sp>
                <p:nvSpPr>
                  <p:cNvPr id="1706447" name="Arc 463"/>
                  <p:cNvSpPr>
                    <a:spLocks/>
                  </p:cNvSpPr>
                  <p:nvPr/>
                </p:nvSpPr>
                <p:spPr bwMode="auto">
                  <a:xfrm>
                    <a:off x="9630" y="0"/>
                    <a:ext cx="10370" cy="200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706448" name="Arc 464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10452" cy="1973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</a:pPr>
                    <a:endParaRPr lang="de-DE" dirty="0"/>
                  </a:p>
                </p:txBody>
              </p:sp>
            </p:grpSp>
          </p:grpSp>
        </p:grpSp>
        <p:grpSp>
          <p:nvGrpSpPr>
            <p:cNvPr id="1706217" name="Group 465"/>
            <p:cNvGrpSpPr>
              <a:grpSpLocks/>
            </p:cNvGrpSpPr>
            <p:nvPr/>
          </p:nvGrpSpPr>
          <p:grpSpPr bwMode="auto">
            <a:xfrm>
              <a:off x="1241" y="1897"/>
              <a:ext cx="2180" cy="71"/>
              <a:chOff x="4992" y="2693"/>
              <a:chExt cx="768" cy="0"/>
            </a:xfrm>
          </p:grpSpPr>
          <p:sp>
            <p:nvSpPr>
              <p:cNvPr id="1706450" name="Line 466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451" name="Line 467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</p:grpSp>
        <p:sp>
          <p:nvSpPr>
            <p:cNvPr id="1706452" name="Oval 468"/>
            <p:cNvSpPr>
              <a:spLocks noChangeArrowheads="1"/>
            </p:cNvSpPr>
            <p:nvPr/>
          </p:nvSpPr>
          <p:spPr bwMode="auto">
            <a:xfrm>
              <a:off x="3135" y="1875"/>
              <a:ext cx="42" cy="4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/>
            </a:p>
          </p:txBody>
        </p:sp>
        <p:grpSp>
          <p:nvGrpSpPr>
            <p:cNvPr id="1706222" name="Group 469"/>
            <p:cNvGrpSpPr>
              <a:grpSpLocks/>
            </p:cNvGrpSpPr>
            <p:nvPr/>
          </p:nvGrpSpPr>
          <p:grpSpPr bwMode="auto">
            <a:xfrm rot="-5400000">
              <a:off x="1019" y="2119"/>
              <a:ext cx="527" cy="82"/>
              <a:chOff x="4992" y="2693"/>
              <a:chExt cx="768" cy="0"/>
            </a:xfrm>
          </p:grpSpPr>
          <p:sp>
            <p:nvSpPr>
              <p:cNvPr id="1706454" name="Line 470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455" name="Line 471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</p:grpSp>
        <p:sp>
          <p:nvSpPr>
            <p:cNvPr id="1706456" name="Rectangle 472"/>
            <p:cNvSpPr>
              <a:spLocks noChangeArrowheads="1"/>
            </p:cNvSpPr>
            <p:nvPr/>
          </p:nvSpPr>
          <p:spPr bwMode="auto">
            <a:xfrm>
              <a:off x="1199" y="2059"/>
              <a:ext cx="84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/>
            </a:p>
          </p:txBody>
        </p:sp>
        <p:grpSp>
          <p:nvGrpSpPr>
            <p:cNvPr id="1706227" name="Group 473"/>
            <p:cNvGrpSpPr>
              <a:grpSpLocks/>
            </p:cNvGrpSpPr>
            <p:nvPr/>
          </p:nvGrpSpPr>
          <p:grpSpPr bwMode="auto">
            <a:xfrm rot="-5400000">
              <a:off x="2843" y="2232"/>
              <a:ext cx="703" cy="72"/>
              <a:chOff x="4992" y="2693"/>
              <a:chExt cx="768" cy="0"/>
            </a:xfrm>
          </p:grpSpPr>
          <p:sp>
            <p:nvSpPr>
              <p:cNvPr id="1706458" name="Line 474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  <p:sp>
            <p:nvSpPr>
              <p:cNvPr id="1706459" name="Line 475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de-DE" dirty="0"/>
              </a:p>
            </p:txBody>
          </p:sp>
        </p:grpSp>
      </p:grpSp>
      <p:sp>
        <p:nvSpPr>
          <p:cNvPr id="477" name="Textfeld 476"/>
          <p:cNvSpPr txBox="1"/>
          <p:nvPr/>
        </p:nvSpPr>
        <p:spPr>
          <a:xfrm>
            <a:off x="4224931" y="5435152"/>
            <a:ext cx="1643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000" b="0" dirty="0">
                <a:latin typeface="Geogrotesque Regular" pitchFamily="2" charset="0"/>
                <a:cs typeface="Arial" pitchFamily="34" charset="0"/>
              </a:rPr>
              <a:t>Quelle: Beha / R. Trogus</a:t>
            </a:r>
          </a:p>
        </p:txBody>
      </p:sp>
      <p:sp>
        <p:nvSpPr>
          <p:cNvPr id="1705988" name="Text Box 4"/>
          <p:cNvSpPr txBox="1">
            <a:spLocks noChangeArrowheads="1"/>
          </p:cNvSpPr>
          <p:nvPr/>
        </p:nvSpPr>
        <p:spPr bwMode="auto">
          <a:xfrm>
            <a:off x="7556500" y="1779413"/>
            <a:ext cx="201016" cy="50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504" tIns="49752" rIns="99504" bIns="49752">
            <a:spAutoFit/>
          </a:bodyPr>
          <a:lstStyle/>
          <a:p>
            <a:pPr defTabSz="994423">
              <a:lnSpc>
                <a:spcPct val="100000"/>
              </a:lnSpc>
              <a:spcBef>
                <a:spcPct val="0"/>
              </a:spcBef>
            </a:pPr>
            <a:endParaRPr lang="de-DE" b="0" dirty="0">
              <a:latin typeface="Geogrotesque Regular" pitchFamily="2" charset="0"/>
            </a:endParaRPr>
          </a:p>
        </p:txBody>
      </p:sp>
      <p:sp>
        <p:nvSpPr>
          <p:cNvPr id="1705989" name="Text Box 5"/>
          <p:cNvSpPr txBox="1">
            <a:spLocks noChangeArrowheads="1"/>
          </p:cNvSpPr>
          <p:nvPr/>
        </p:nvSpPr>
        <p:spPr bwMode="auto">
          <a:xfrm>
            <a:off x="6950085" y="2068003"/>
            <a:ext cx="3184140" cy="47325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9504" tIns="49752" rIns="99504" bIns="49752">
            <a:spAutoFit/>
          </a:bodyPr>
          <a:lstStyle/>
          <a:p>
            <a:pPr defTabSz="994423">
              <a:lnSpc>
                <a:spcPct val="100000"/>
              </a:lnSpc>
              <a:spcBef>
                <a:spcPct val="0"/>
              </a:spcBef>
            </a:pPr>
            <a:r>
              <a:rPr lang="de-DE" sz="2200" dirty="0">
                <a:latin typeface="Geogrotesque Regular" pitchFamily="2" charset="0"/>
              </a:rPr>
              <a:t>Berührungsspannung </a:t>
            </a:r>
          </a:p>
          <a:p>
            <a:pPr defTabSz="994423">
              <a:lnSpc>
                <a:spcPct val="100000"/>
              </a:lnSpc>
              <a:spcBef>
                <a:spcPct val="0"/>
              </a:spcBef>
            </a:pPr>
            <a:r>
              <a:rPr lang="de-DE" sz="2200" dirty="0">
                <a:latin typeface="Geogrotesque Regular" pitchFamily="2" charset="0"/>
              </a:rPr>
              <a:t>U</a:t>
            </a:r>
            <a:r>
              <a:rPr lang="de-DE" sz="1300" dirty="0">
                <a:latin typeface="Geogrotesque Regular" pitchFamily="2" charset="0"/>
              </a:rPr>
              <a:t>B</a:t>
            </a:r>
            <a:r>
              <a:rPr lang="de-DE" sz="2200" dirty="0">
                <a:latin typeface="Geogrotesque Regular" pitchFamily="2" charset="0"/>
              </a:rPr>
              <a:t> = R</a:t>
            </a:r>
            <a:r>
              <a:rPr lang="de-DE" sz="1300" dirty="0">
                <a:latin typeface="Geogrotesque Regular" pitchFamily="2" charset="0"/>
              </a:rPr>
              <a:t>E</a:t>
            </a:r>
            <a:r>
              <a:rPr lang="de-DE" sz="2200" dirty="0">
                <a:latin typeface="Geogrotesque Regular" pitchFamily="2" charset="0"/>
              </a:rPr>
              <a:t> x Fehlerstrom:</a:t>
            </a:r>
            <a:endParaRPr lang="de-DE" sz="1700" b="0" dirty="0">
              <a:latin typeface="Geogrotesque Regular" pitchFamily="2" charset="0"/>
            </a:endParaRPr>
          </a:p>
          <a:p>
            <a:pPr defTabSz="994423">
              <a:lnSpc>
                <a:spcPct val="100000"/>
              </a:lnSpc>
              <a:spcBef>
                <a:spcPct val="0"/>
              </a:spcBef>
            </a:pPr>
            <a:endParaRPr lang="de-DE" sz="1700" b="0" dirty="0">
              <a:latin typeface="Geogrotesque Regular" pitchFamily="2" charset="0"/>
            </a:endParaRPr>
          </a:p>
          <a:p>
            <a:pPr defTabSz="994423">
              <a:lnSpc>
                <a:spcPct val="150000"/>
              </a:lnSpc>
              <a:spcBef>
                <a:spcPct val="0"/>
              </a:spcBef>
            </a:pPr>
            <a:r>
              <a:rPr lang="de-DE" sz="2000" b="0" dirty="0">
                <a:solidFill>
                  <a:schemeClr val="accent2"/>
                </a:solidFill>
                <a:latin typeface="Geogrotesque Regular" pitchFamily="2" charset="0"/>
              </a:rPr>
              <a:t>U</a:t>
            </a:r>
            <a:r>
              <a:rPr lang="de-DE" sz="1300" b="0" dirty="0">
                <a:solidFill>
                  <a:schemeClr val="accent2"/>
                </a:solidFill>
                <a:latin typeface="Geogrotesque Regular" pitchFamily="2" charset="0"/>
              </a:rPr>
              <a:t>B</a:t>
            </a:r>
            <a:r>
              <a:rPr lang="de-DE" sz="2000" b="0" dirty="0">
                <a:latin typeface="Geogrotesque Regular" pitchFamily="2" charset="0"/>
              </a:rPr>
              <a:t> =   </a:t>
            </a:r>
            <a:r>
              <a:rPr lang="de-DE" sz="2000" b="0" dirty="0">
                <a:solidFill>
                  <a:schemeClr val="bg2">
                    <a:lumMod val="50000"/>
                  </a:schemeClr>
                </a:solidFill>
                <a:latin typeface="Geogrotesque Regular" pitchFamily="2" charset="0"/>
              </a:rPr>
              <a:t>1</a:t>
            </a:r>
            <a:r>
              <a:rPr lang="de-DE" sz="2000" b="0" dirty="0">
                <a:solidFill>
                  <a:schemeClr val="bg2">
                    <a:lumMod val="50000"/>
                  </a:schemeClr>
                </a:solidFill>
                <a:latin typeface="Geogrotesque Regular" pitchFamily="2" charset="0"/>
                <a:sym typeface="Symbol" pitchFamily="18" charset="2"/>
              </a:rPr>
              <a:t></a:t>
            </a:r>
            <a:r>
              <a:rPr lang="de-DE" sz="2000" b="0" dirty="0">
                <a:latin typeface="Geogrotesque Regular" pitchFamily="2" charset="0"/>
                <a:sym typeface="Symbol" pitchFamily="18" charset="2"/>
              </a:rPr>
              <a:t>  x </a:t>
            </a:r>
            <a:r>
              <a:rPr lang="de-DE" sz="2000" b="0" dirty="0">
                <a:solidFill>
                  <a:srgbClr val="FF0000"/>
                </a:solidFill>
                <a:latin typeface="Geogrotesque Regular" pitchFamily="2" charset="0"/>
                <a:sym typeface="Symbol" pitchFamily="18" charset="2"/>
              </a:rPr>
              <a:t>30 mA</a:t>
            </a:r>
            <a:r>
              <a:rPr lang="de-DE" sz="2000" b="0" dirty="0">
                <a:latin typeface="Geogrotesque Regular" pitchFamily="2" charset="0"/>
                <a:sym typeface="Symbol" pitchFamily="18" charset="2"/>
              </a:rPr>
              <a:t> = </a:t>
            </a:r>
            <a:r>
              <a:rPr lang="de-DE" sz="2000" u="sng" dirty="0">
                <a:solidFill>
                  <a:schemeClr val="accent2"/>
                </a:solidFill>
                <a:latin typeface="Geogrotesque Regular" pitchFamily="2" charset="0"/>
                <a:sym typeface="Symbol" pitchFamily="18" charset="2"/>
              </a:rPr>
              <a:t>0,03 V</a:t>
            </a:r>
            <a:endParaRPr lang="de-DE" sz="2000" b="0" dirty="0">
              <a:latin typeface="Geogrotesque Regular" pitchFamily="2" charset="0"/>
              <a:sym typeface="Symbol" pitchFamily="18" charset="2"/>
            </a:endParaRPr>
          </a:p>
          <a:p>
            <a:pPr defTabSz="994423">
              <a:lnSpc>
                <a:spcPct val="150000"/>
              </a:lnSpc>
              <a:spcBef>
                <a:spcPct val="0"/>
              </a:spcBef>
            </a:pPr>
            <a:r>
              <a:rPr lang="de-DE" sz="2000" b="0" dirty="0">
                <a:solidFill>
                  <a:schemeClr val="accent2"/>
                </a:solidFill>
                <a:latin typeface="Geogrotesque Regular" pitchFamily="2" charset="0"/>
              </a:rPr>
              <a:t>U</a:t>
            </a:r>
            <a:r>
              <a:rPr lang="de-DE" sz="1300" b="0" dirty="0">
                <a:solidFill>
                  <a:schemeClr val="accent2"/>
                </a:solidFill>
                <a:latin typeface="Geogrotesque Regular" pitchFamily="2" charset="0"/>
              </a:rPr>
              <a:t>B</a:t>
            </a:r>
            <a:r>
              <a:rPr lang="de-DE" sz="2000" b="0" dirty="0">
                <a:latin typeface="Geogrotesque Regular" pitchFamily="2" charset="0"/>
              </a:rPr>
              <a:t> =   </a:t>
            </a:r>
            <a:r>
              <a:rPr lang="de-DE" sz="2000" b="0" dirty="0">
                <a:solidFill>
                  <a:schemeClr val="bg2">
                    <a:lumMod val="50000"/>
                  </a:schemeClr>
                </a:solidFill>
                <a:latin typeface="Geogrotesque Regular" pitchFamily="2" charset="0"/>
              </a:rPr>
              <a:t>5</a:t>
            </a:r>
            <a:r>
              <a:rPr lang="de-DE" sz="2000" b="0" dirty="0">
                <a:solidFill>
                  <a:schemeClr val="bg2">
                    <a:lumMod val="50000"/>
                  </a:schemeClr>
                </a:solidFill>
                <a:latin typeface="Geogrotesque Regular" pitchFamily="2" charset="0"/>
                <a:sym typeface="Symbol" pitchFamily="18" charset="2"/>
              </a:rPr>
              <a:t></a:t>
            </a:r>
            <a:r>
              <a:rPr lang="de-DE" sz="2000" b="0" dirty="0">
                <a:latin typeface="Geogrotesque Regular" pitchFamily="2" charset="0"/>
                <a:sym typeface="Symbol" pitchFamily="18" charset="2"/>
              </a:rPr>
              <a:t>  x </a:t>
            </a:r>
            <a:r>
              <a:rPr lang="de-DE" sz="2000" b="0" dirty="0">
                <a:solidFill>
                  <a:srgbClr val="FF0000"/>
                </a:solidFill>
                <a:latin typeface="Geogrotesque Regular" pitchFamily="2" charset="0"/>
                <a:sym typeface="Symbol" pitchFamily="18" charset="2"/>
              </a:rPr>
              <a:t>30 mA</a:t>
            </a:r>
            <a:r>
              <a:rPr lang="de-DE" sz="2000" b="0" dirty="0">
                <a:latin typeface="Geogrotesque Regular" pitchFamily="2" charset="0"/>
                <a:sym typeface="Symbol" pitchFamily="18" charset="2"/>
              </a:rPr>
              <a:t> = </a:t>
            </a:r>
            <a:r>
              <a:rPr lang="de-DE" sz="2000" u="sng" dirty="0">
                <a:solidFill>
                  <a:schemeClr val="accent2"/>
                </a:solidFill>
                <a:latin typeface="Geogrotesque Regular" pitchFamily="2" charset="0"/>
                <a:sym typeface="Symbol" pitchFamily="18" charset="2"/>
              </a:rPr>
              <a:t>0,15 V</a:t>
            </a:r>
            <a:endParaRPr lang="de-DE" sz="2000" b="0" dirty="0">
              <a:latin typeface="Geogrotesque Regular" pitchFamily="2" charset="0"/>
              <a:sym typeface="Symbol" pitchFamily="18" charset="2"/>
            </a:endParaRPr>
          </a:p>
          <a:p>
            <a:pPr defTabSz="994423">
              <a:lnSpc>
                <a:spcPct val="150000"/>
              </a:lnSpc>
              <a:spcBef>
                <a:spcPct val="0"/>
              </a:spcBef>
            </a:pPr>
            <a:r>
              <a:rPr lang="de-DE" sz="2000" b="0" dirty="0">
                <a:solidFill>
                  <a:schemeClr val="accent2"/>
                </a:solidFill>
                <a:latin typeface="Geogrotesque Regular" pitchFamily="2" charset="0"/>
              </a:rPr>
              <a:t>U</a:t>
            </a:r>
            <a:r>
              <a:rPr lang="de-DE" sz="1300" b="0" dirty="0">
                <a:solidFill>
                  <a:schemeClr val="accent2"/>
                </a:solidFill>
                <a:latin typeface="Geogrotesque Regular" pitchFamily="2" charset="0"/>
              </a:rPr>
              <a:t>B</a:t>
            </a:r>
            <a:r>
              <a:rPr lang="de-DE" sz="2000" b="0" dirty="0">
                <a:latin typeface="Geogrotesque Regular" pitchFamily="2" charset="0"/>
              </a:rPr>
              <a:t> = </a:t>
            </a:r>
            <a:r>
              <a:rPr lang="de-DE" sz="2000" b="0" dirty="0">
                <a:solidFill>
                  <a:schemeClr val="bg2">
                    <a:lumMod val="50000"/>
                  </a:schemeClr>
                </a:solidFill>
                <a:latin typeface="Geogrotesque Regular" pitchFamily="2" charset="0"/>
              </a:rPr>
              <a:t>10</a:t>
            </a:r>
            <a:r>
              <a:rPr lang="de-DE" sz="2000" b="0" dirty="0">
                <a:solidFill>
                  <a:schemeClr val="bg2">
                    <a:lumMod val="50000"/>
                  </a:schemeClr>
                </a:solidFill>
                <a:latin typeface="Geogrotesque Regular" pitchFamily="2" charset="0"/>
                <a:sym typeface="Symbol" pitchFamily="18" charset="2"/>
              </a:rPr>
              <a:t></a:t>
            </a:r>
            <a:r>
              <a:rPr lang="de-DE" sz="2000" b="0" dirty="0">
                <a:latin typeface="Geogrotesque Regular" pitchFamily="2" charset="0"/>
                <a:sym typeface="Symbol" pitchFamily="18" charset="2"/>
              </a:rPr>
              <a:t>  x </a:t>
            </a:r>
            <a:r>
              <a:rPr lang="de-DE" sz="2000" b="0" dirty="0">
                <a:solidFill>
                  <a:srgbClr val="FF0000"/>
                </a:solidFill>
                <a:latin typeface="Geogrotesque Regular" pitchFamily="2" charset="0"/>
                <a:sym typeface="Symbol" pitchFamily="18" charset="2"/>
              </a:rPr>
              <a:t>30 mA</a:t>
            </a:r>
            <a:r>
              <a:rPr lang="de-DE" sz="2000" b="0" dirty="0">
                <a:latin typeface="Geogrotesque Regular" pitchFamily="2" charset="0"/>
                <a:sym typeface="Symbol" pitchFamily="18" charset="2"/>
              </a:rPr>
              <a:t> = </a:t>
            </a:r>
            <a:r>
              <a:rPr lang="de-DE" sz="2000" u="sng" dirty="0">
                <a:solidFill>
                  <a:schemeClr val="accent2"/>
                </a:solidFill>
                <a:latin typeface="Geogrotesque Regular" pitchFamily="2" charset="0"/>
                <a:sym typeface="Symbol" pitchFamily="18" charset="2"/>
              </a:rPr>
              <a:t>0,30 V</a:t>
            </a:r>
            <a:endParaRPr lang="de-DE" sz="2000" b="0" dirty="0">
              <a:latin typeface="Geogrotesque Regular" pitchFamily="2" charset="0"/>
              <a:sym typeface="Symbol" pitchFamily="18" charset="2"/>
            </a:endParaRPr>
          </a:p>
          <a:p>
            <a:pPr defTabSz="994423">
              <a:lnSpc>
                <a:spcPct val="150000"/>
              </a:lnSpc>
              <a:spcBef>
                <a:spcPct val="0"/>
              </a:spcBef>
            </a:pPr>
            <a:r>
              <a:rPr lang="de-DE" sz="2000" b="0" dirty="0">
                <a:solidFill>
                  <a:schemeClr val="accent2"/>
                </a:solidFill>
                <a:latin typeface="Geogrotesque Regular" pitchFamily="2" charset="0"/>
              </a:rPr>
              <a:t>U</a:t>
            </a:r>
            <a:r>
              <a:rPr lang="de-DE" sz="1300" b="0" dirty="0">
                <a:solidFill>
                  <a:schemeClr val="accent2"/>
                </a:solidFill>
                <a:latin typeface="Geogrotesque Regular" pitchFamily="2" charset="0"/>
              </a:rPr>
              <a:t>B</a:t>
            </a:r>
            <a:r>
              <a:rPr lang="de-DE" sz="2000" b="0" dirty="0">
                <a:latin typeface="Geogrotesque Regular" pitchFamily="2" charset="0"/>
              </a:rPr>
              <a:t> = </a:t>
            </a:r>
            <a:r>
              <a:rPr lang="de-DE" sz="2000" b="0" dirty="0">
                <a:solidFill>
                  <a:schemeClr val="bg2">
                    <a:lumMod val="50000"/>
                  </a:schemeClr>
                </a:solidFill>
                <a:latin typeface="Geogrotesque Regular" pitchFamily="2" charset="0"/>
              </a:rPr>
              <a:t>20</a:t>
            </a:r>
            <a:r>
              <a:rPr lang="de-DE" sz="2000" b="0" dirty="0">
                <a:solidFill>
                  <a:schemeClr val="bg2">
                    <a:lumMod val="50000"/>
                  </a:schemeClr>
                </a:solidFill>
                <a:latin typeface="Geogrotesque Regular" pitchFamily="2" charset="0"/>
                <a:sym typeface="Symbol" pitchFamily="18" charset="2"/>
              </a:rPr>
              <a:t></a:t>
            </a:r>
            <a:r>
              <a:rPr lang="de-DE" sz="2000" b="0" dirty="0">
                <a:latin typeface="Geogrotesque Regular" pitchFamily="2" charset="0"/>
                <a:sym typeface="Symbol" pitchFamily="18" charset="2"/>
              </a:rPr>
              <a:t>  x </a:t>
            </a:r>
            <a:r>
              <a:rPr lang="de-DE" sz="2000" b="0" dirty="0">
                <a:solidFill>
                  <a:srgbClr val="FF0000"/>
                </a:solidFill>
                <a:latin typeface="Geogrotesque Regular" pitchFamily="2" charset="0"/>
                <a:sym typeface="Symbol" pitchFamily="18" charset="2"/>
              </a:rPr>
              <a:t>30 mA</a:t>
            </a:r>
            <a:r>
              <a:rPr lang="de-DE" sz="2000" b="0" dirty="0">
                <a:latin typeface="Geogrotesque Regular" pitchFamily="2" charset="0"/>
                <a:sym typeface="Symbol" pitchFamily="18" charset="2"/>
              </a:rPr>
              <a:t> = </a:t>
            </a:r>
            <a:r>
              <a:rPr lang="de-DE" sz="2000" u="sng" dirty="0">
                <a:solidFill>
                  <a:schemeClr val="accent2"/>
                </a:solidFill>
                <a:latin typeface="Geogrotesque Regular" pitchFamily="2" charset="0"/>
                <a:sym typeface="Symbol" pitchFamily="18" charset="2"/>
              </a:rPr>
              <a:t>0,60 V</a:t>
            </a:r>
            <a:endParaRPr lang="de-DE" sz="2000" b="0" dirty="0">
              <a:latin typeface="Geogrotesque Regular" pitchFamily="2" charset="0"/>
              <a:sym typeface="Symbol" pitchFamily="18" charset="2"/>
            </a:endParaRPr>
          </a:p>
          <a:p>
            <a:pPr defTabSz="994423">
              <a:lnSpc>
                <a:spcPct val="150000"/>
              </a:lnSpc>
              <a:spcBef>
                <a:spcPct val="0"/>
              </a:spcBef>
            </a:pPr>
            <a:r>
              <a:rPr lang="de-DE" sz="2000" b="0" dirty="0">
                <a:solidFill>
                  <a:schemeClr val="accent2"/>
                </a:solidFill>
                <a:latin typeface="Geogrotesque Regular" pitchFamily="2" charset="0"/>
              </a:rPr>
              <a:t>U</a:t>
            </a:r>
            <a:r>
              <a:rPr lang="de-DE" sz="1300" b="0" dirty="0">
                <a:solidFill>
                  <a:schemeClr val="accent2"/>
                </a:solidFill>
                <a:latin typeface="Geogrotesque Regular" pitchFamily="2" charset="0"/>
              </a:rPr>
              <a:t>B</a:t>
            </a:r>
            <a:r>
              <a:rPr lang="de-DE" sz="2000" b="0" dirty="0">
                <a:latin typeface="Geogrotesque Regular" pitchFamily="2" charset="0"/>
              </a:rPr>
              <a:t> = </a:t>
            </a:r>
            <a:r>
              <a:rPr lang="de-DE" sz="2000" b="0" dirty="0">
                <a:solidFill>
                  <a:schemeClr val="bg2">
                    <a:lumMod val="50000"/>
                  </a:schemeClr>
                </a:solidFill>
                <a:latin typeface="Geogrotesque Regular" pitchFamily="2" charset="0"/>
              </a:rPr>
              <a:t>50</a:t>
            </a:r>
            <a:r>
              <a:rPr lang="de-DE" sz="2000" b="0" dirty="0">
                <a:solidFill>
                  <a:schemeClr val="bg2">
                    <a:lumMod val="50000"/>
                  </a:schemeClr>
                </a:solidFill>
                <a:latin typeface="Geogrotesque Regular" pitchFamily="2" charset="0"/>
                <a:sym typeface="Symbol" pitchFamily="18" charset="2"/>
              </a:rPr>
              <a:t></a:t>
            </a:r>
            <a:r>
              <a:rPr lang="de-DE" sz="2000" b="0" dirty="0">
                <a:latin typeface="Geogrotesque Regular" pitchFamily="2" charset="0"/>
                <a:sym typeface="Symbol" pitchFamily="18" charset="2"/>
              </a:rPr>
              <a:t>  x </a:t>
            </a:r>
            <a:r>
              <a:rPr lang="de-DE" sz="2000" b="0" dirty="0">
                <a:solidFill>
                  <a:srgbClr val="FF0000"/>
                </a:solidFill>
                <a:latin typeface="Geogrotesque Regular" pitchFamily="2" charset="0"/>
                <a:sym typeface="Symbol" pitchFamily="18" charset="2"/>
              </a:rPr>
              <a:t>30 mA</a:t>
            </a:r>
            <a:r>
              <a:rPr lang="de-DE" sz="2000" b="0" dirty="0">
                <a:latin typeface="Geogrotesque Regular" pitchFamily="2" charset="0"/>
                <a:sym typeface="Symbol" pitchFamily="18" charset="2"/>
              </a:rPr>
              <a:t> = </a:t>
            </a:r>
            <a:r>
              <a:rPr lang="de-DE" sz="2000" u="sng" dirty="0">
                <a:solidFill>
                  <a:schemeClr val="accent2"/>
                </a:solidFill>
                <a:latin typeface="Geogrotesque Regular" pitchFamily="2" charset="0"/>
                <a:sym typeface="Symbol" pitchFamily="18" charset="2"/>
              </a:rPr>
              <a:t>1,50 V</a:t>
            </a:r>
            <a:endParaRPr lang="de-DE" sz="2000" b="0" dirty="0">
              <a:latin typeface="Geogrotesque Regular" pitchFamily="2" charset="0"/>
              <a:sym typeface="Symbol" pitchFamily="18" charset="2"/>
            </a:endParaRPr>
          </a:p>
          <a:p>
            <a:pPr defTabSz="994423">
              <a:lnSpc>
                <a:spcPct val="150000"/>
              </a:lnSpc>
              <a:spcBef>
                <a:spcPct val="0"/>
              </a:spcBef>
            </a:pPr>
            <a:r>
              <a:rPr lang="de-DE" sz="2000" b="0" dirty="0">
                <a:solidFill>
                  <a:schemeClr val="accent2"/>
                </a:solidFill>
                <a:latin typeface="Geogrotesque Regular" pitchFamily="2" charset="0"/>
              </a:rPr>
              <a:t>U</a:t>
            </a:r>
            <a:r>
              <a:rPr lang="de-DE" sz="1300" b="0" dirty="0">
                <a:solidFill>
                  <a:schemeClr val="accent2"/>
                </a:solidFill>
                <a:latin typeface="Geogrotesque Regular" pitchFamily="2" charset="0"/>
              </a:rPr>
              <a:t>B</a:t>
            </a:r>
            <a:r>
              <a:rPr lang="de-DE" sz="2000" b="0" dirty="0">
                <a:latin typeface="Geogrotesque Regular" pitchFamily="2" charset="0"/>
              </a:rPr>
              <a:t> =</a:t>
            </a:r>
            <a:r>
              <a:rPr lang="de-DE" sz="2000" b="0" dirty="0">
                <a:solidFill>
                  <a:schemeClr val="bg2">
                    <a:lumMod val="50000"/>
                  </a:schemeClr>
                </a:solidFill>
                <a:latin typeface="Geogrotesque Regular" pitchFamily="2" charset="0"/>
              </a:rPr>
              <a:t>100</a:t>
            </a:r>
            <a:r>
              <a:rPr lang="de-DE" sz="2000" b="0" dirty="0">
                <a:solidFill>
                  <a:schemeClr val="bg2">
                    <a:lumMod val="50000"/>
                  </a:schemeClr>
                </a:solidFill>
                <a:latin typeface="Geogrotesque Regular" pitchFamily="2" charset="0"/>
                <a:sym typeface="Symbol" pitchFamily="18" charset="2"/>
              </a:rPr>
              <a:t></a:t>
            </a:r>
            <a:r>
              <a:rPr lang="de-DE" sz="2000" b="0" dirty="0">
                <a:latin typeface="Geogrotesque Regular" pitchFamily="2" charset="0"/>
                <a:sym typeface="Symbol" pitchFamily="18" charset="2"/>
              </a:rPr>
              <a:t>  x </a:t>
            </a:r>
            <a:r>
              <a:rPr lang="de-DE" sz="2000" b="0" dirty="0">
                <a:solidFill>
                  <a:srgbClr val="FF0000"/>
                </a:solidFill>
                <a:latin typeface="Geogrotesque Regular" pitchFamily="2" charset="0"/>
                <a:sym typeface="Symbol" pitchFamily="18" charset="2"/>
              </a:rPr>
              <a:t>30 mA</a:t>
            </a:r>
            <a:r>
              <a:rPr lang="de-DE" sz="2000" b="0" dirty="0">
                <a:latin typeface="Geogrotesque Regular" pitchFamily="2" charset="0"/>
                <a:sym typeface="Symbol" pitchFamily="18" charset="2"/>
              </a:rPr>
              <a:t> = </a:t>
            </a:r>
            <a:r>
              <a:rPr lang="de-DE" sz="2000" u="sng" dirty="0">
                <a:solidFill>
                  <a:schemeClr val="accent2"/>
                </a:solidFill>
                <a:latin typeface="Geogrotesque Regular" pitchFamily="2" charset="0"/>
                <a:sym typeface="Symbol" pitchFamily="18" charset="2"/>
              </a:rPr>
              <a:t>3,00 V</a:t>
            </a:r>
            <a:endParaRPr lang="de-DE" sz="2000" b="0" dirty="0">
              <a:latin typeface="Geogrotesque Regular" pitchFamily="2" charset="0"/>
              <a:sym typeface="Symbol" pitchFamily="18" charset="2"/>
            </a:endParaRPr>
          </a:p>
          <a:p>
            <a:pPr defTabSz="994423">
              <a:lnSpc>
                <a:spcPct val="150000"/>
              </a:lnSpc>
              <a:spcBef>
                <a:spcPct val="0"/>
              </a:spcBef>
            </a:pPr>
            <a:r>
              <a:rPr lang="de-DE" sz="2000" b="0" dirty="0">
                <a:solidFill>
                  <a:schemeClr val="accent2"/>
                </a:solidFill>
                <a:latin typeface="Geogrotesque Regular" pitchFamily="2" charset="0"/>
              </a:rPr>
              <a:t>U</a:t>
            </a:r>
            <a:r>
              <a:rPr lang="de-DE" sz="1300" b="0" dirty="0">
                <a:solidFill>
                  <a:schemeClr val="accent2"/>
                </a:solidFill>
                <a:latin typeface="Geogrotesque Regular" pitchFamily="2" charset="0"/>
              </a:rPr>
              <a:t>B</a:t>
            </a:r>
            <a:r>
              <a:rPr lang="de-DE" sz="2000" b="0" dirty="0">
                <a:latin typeface="Geogrotesque Regular" pitchFamily="2" charset="0"/>
              </a:rPr>
              <a:t> =</a:t>
            </a:r>
            <a:r>
              <a:rPr lang="de-DE" sz="2000" b="0" dirty="0">
                <a:solidFill>
                  <a:schemeClr val="bg2">
                    <a:lumMod val="50000"/>
                  </a:schemeClr>
                </a:solidFill>
                <a:latin typeface="Geogrotesque Regular" pitchFamily="2" charset="0"/>
              </a:rPr>
              <a:t>200</a:t>
            </a:r>
            <a:r>
              <a:rPr lang="de-DE" sz="2000" b="0" dirty="0">
                <a:solidFill>
                  <a:schemeClr val="bg2">
                    <a:lumMod val="50000"/>
                  </a:schemeClr>
                </a:solidFill>
                <a:latin typeface="Geogrotesque Regular" pitchFamily="2" charset="0"/>
                <a:sym typeface="Symbol" pitchFamily="18" charset="2"/>
              </a:rPr>
              <a:t></a:t>
            </a:r>
            <a:r>
              <a:rPr lang="de-DE" sz="2000" b="0" dirty="0">
                <a:latin typeface="Geogrotesque Regular" pitchFamily="2" charset="0"/>
                <a:sym typeface="Symbol" pitchFamily="18" charset="2"/>
              </a:rPr>
              <a:t>  x </a:t>
            </a:r>
            <a:r>
              <a:rPr lang="de-DE" sz="2000" b="0" dirty="0">
                <a:solidFill>
                  <a:srgbClr val="FF0000"/>
                </a:solidFill>
                <a:latin typeface="Geogrotesque Regular" pitchFamily="2" charset="0"/>
                <a:sym typeface="Symbol" pitchFamily="18" charset="2"/>
              </a:rPr>
              <a:t>30 mA</a:t>
            </a:r>
            <a:r>
              <a:rPr lang="de-DE" sz="2000" b="0" dirty="0">
                <a:latin typeface="Geogrotesque Regular" pitchFamily="2" charset="0"/>
                <a:sym typeface="Symbol" pitchFamily="18" charset="2"/>
              </a:rPr>
              <a:t> = </a:t>
            </a:r>
            <a:r>
              <a:rPr lang="de-DE" sz="2000" u="sng" dirty="0">
                <a:solidFill>
                  <a:schemeClr val="accent2"/>
                </a:solidFill>
                <a:latin typeface="Geogrotesque Regular" pitchFamily="2" charset="0"/>
                <a:sym typeface="Symbol" pitchFamily="18" charset="2"/>
              </a:rPr>
              <a:t>6,00 V</a:t>
            </a:r>
            <a:endParaRPr lang="de-DE" sz="2000" b="0" dirty="0">
              <a:latin typeface="Geogrotesque Regular" pitchFamily="2" charset="0"/>
              <a:sym typeface="Symbol" pitchFamily="18" charset="2"/>
            </a:endParaRPr>
          </a:p>
          <a:p>
            <a:pPr defTabSz="994423">
              <a:lnSpc>
                <a:spcPct val="150000"/>
              </a:lnSpc>
              <a:spcBef>
                <a:spcPct val="0"/>
              </a:spcBef>
            </a:pPr>
            <a:r>
              <a:rPr lang="de-DE" sz="2000" b="0" dirty="0">
                <a:solidFill>
                  <a:schemeClr val="accent2"/>
                </a:solidFill>
                <a:latin typeface="Geogrotesque Regular" pitchFamily="2" charset="0"/>
              </a:rPr>
              <a:t>U</a:t>
            </a:r>
            <a:r>
              <a:rPr lang="de-DE" sz="1300" b="0" dirty="0">
                <a:solidFill>
                  <a:schemeClr val="accent2"/>
                </a:solidFill>
                <a:latin typeface="Geogrotesque Regular" pitchFamily="2" charset="0"/>
              </a:rPr>
              <a:t>B</a:t>
            </a:r>
            <a:r>
              <a:rPr lang="de-DE" sz="2000" b="0" dirty="0">
                <a:latin typeface="Geogrotesque Regular" pitchFamily="2" charset="0"/>
              </a:rPr>
              <a:t> =</a:t>
            </a:r>
            <a:r>
              <a:rPr lang="de-DE" sz="2000" b="0" dirty="0">
                <a:solidFill>
                  <a:schemeClr val="bg2">
                    <a:lumMod val="50000"/>
                  </a:schemeClr>
                </a:solidFill>
                <a:latin typeface="Geogrotesque Regular" pitchFamily="2" charset="0"/>
              </a:rPr>
              <a:t>500</a:t>
            </a:r>
            <a:r>
              <a:rPr lang="de-DE" sz="2000" b="0" dirty="0">
                <a:solidFill>
                  <a:schemeClr val="bg2">
                    <a:lumMod val="50000"/>
                  </a:schemeClr>
                </a:solidFill>
                <a:latin typeface="Geogrotesque Regular" pitchFamily="2" charset="0"/>
                <a:sym typeface="Symbol" pitchFamily="18" charset="2"/>
              </a:rPr>
              <a:t></a:t>
            </a:r>
            <a:r>
              <a:rPr lang="de-DE" sz="2000" b="0" dirty="0">
                <a:latin typeface="Geogrotesque Regular" pitchFamily="2" charset="0"/>
                <a:sym typeface="Symbol" pitchFamily="18" charset="2"/>
              </a:rPr>
              <a:t>  x </a:t>
            </a:r>
            <a:r>
              <a:rPr lang="de-DE" sz="2000" b="0" dirty="0">
                <a:solidFill>
                  <a:srgbClr val="FF0000"/>
                </a:solidFill>
                <a:latin typeface="Geogrotesque Regular" pitchFamily="2" charset="0"/>
                <a:sym typeface="Symbol" pitchFamily="18" charset="2"/>
              </a:rPr>
              <a:t>30mA</a:t>
            </a:r>
            <a:r>
              <a:rPr lang="de-DE" sz="2000" b="0" dirty="0">
                <a:latin typeface="Geogrotesque Regular" pitchFamily="2" charset="0"/>
                <a:sym typeface="Symbol" pitchFamily="18" charset="2"/>
              </a:rPr>
              <a:t> =  </a:t>
            </a:r>
            <a:r>
              <a:rPr lang="de-DE" sz="2000" u="sng" dirty="0">
                <a:solidFill>
                  <a:schemeClr val="accent2"/>
                </a:solidFill>
                <a:latin typeface="Geogrotesque Regular" pitchFamily="2" charset="0"/>
                <a:sym typeface="Symbol" pitchFamily="18" charset="2"/>
              </a:rPr>
              <a:t>15,0 V</a:t>
            </a:r>
            <a:endParaRPr lang="de-DE" sz="2000" b="0" dirty="0">
              <a:latin typeface="Geogrotesque Regular" pitchFamily="2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2143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0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5989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Phasenfolge (Drehfeldbestimmung)</a:t>
            </a:r>
          </a:p>
        </p:txBody>
      </p:sp>
      <p:sp>
        <p:nvSpPr>
          <p:cNvPr id="1218" name="Foliennummernplatzhalter 12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23</a:t>
            </a:fld>
            <a:endParaRPr lang="de-DE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58887" y="3249476"/>
            <a:ext cx="5643563" cy="130175"/>
            <a:chOff x="714375" y="3165475"/>
            <a:chExt cx="5643563" cy="130175"/>
          </a:xfrm>
        </p:grpSpPr>
        <p:sp>
          <p:nvSpPr>
            <p:cNvPr id="612" name="Line 3"/>
            <p:cNvSpPr>
              <a:spLocks noChangeShapeType="1"/>
            </p:cNvSpPr>
            <p:nvPr/>
          </p:nvSpPr>
          <p:spPr bwMode="auto">
            <a:xfrm>
              <a:off x="4992" y="2693"/>
              <a:ext cx="76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613" name="Line 4"/>
            <p:cNvSpPr>
              <a:spLocks noChangeShapeType="1"/>
            </p:cNvSpPr>
            <p:nvPr/>
          </p:nvSpPr>
          <p:spPr bwMode="auto">
            <a:xfrm>
              <a:off x="4992" y="2693"/>
              <a:ext cx="768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</p:grpSp>
      <p:sp>
        <p:nvSpPr>
          <p:cNvPr id="615" name="Text Box 6"/>
          <p:cNvSpPr txBox="1">
            <a:spLocks noChangeArrowheads="1"/>
          </p:cNvSpPr>
          <p:nvPr/>
        </p:nvSpPr>
        <p:spPr bwMode="auto">
          <a:xfrm>
            <a:off x="1050950" y="5482065"/>
            <a:ext cx="3981708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allen Drehstromsteckdosen </a:t>
            </a:r>
          </a:p>
          <a:p>
            <a:pPr>
              <a:lnSpc>
                <a:spcPct val="100000"/>
              </a:lnSpc>
            </a:pPr>
            <a:r>
              <a:rPr lang="de-DE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festzustellen, ob ein Rechtsdrehfeld vorliegt.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11462" y="3414576"/>
            <a:ext cx="3486150" cy="1106488"/>
            <a:chOff x="21" y="0"/>
            <a:chExt cx="19979" cy="19998"/>
          </a:xfrm>
        </p:grpSpPr>
        <p:sp>
          <p:nvSpPr>
            <p:cNvPr id="618" name="Arc 9"/>
            <p:cNvSpPr>
              <a:spLocks/>
            </p:cNvSpPr>
            <p:nvPr/>
          </p:nvSpPr>
          <p:spPr bwMode="auto">
            <a:xfrm flipV="1">
              <a:off x="19409" y="0"/>
              <a:ext cx="591" cy="8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619" name="Arc 10"/>
            <p:cNvSpPr>
              <a:spLocks/>
            </p:cNvSpPr>
            <p:nvPr/>
          </p:nvSpPr>
          <p:spPr bwMode="auto">
            <a:xfrm flipV="1">
              <a:off x="21" y="2675"/>
              <a:ext cx="17627" cy="17323"/>
            </a:xfrm>
            <a:custGeom>
              <a:avLst/>
              <a:gdLst>
                <a:gd name="T0" fmla="*/ 0 w 21600"/>
                <a:gd name="T1" fmla="*/ 0 h 21600"/>
                <a:gd name="T2" fmla="*/ 3467 w 21600"/>
                <a:gd name="T3" fmla="*/ 2965 h 21600"/>
                <a:gd name="T4" fmla="*/ 0 w 21600"/>
                <a:gd name="T5" fmla="*/ 296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620" name="Arc 11"/>
            <p:cNvSpPr>
              <a:spLocks/>
            </p:cNvSpPr>
            <p:nvPr/>
          </p:nvSpPr>
          <p:spPr bwMode="auto">
            <a:xfrm flipH="1">
              <a:off x="17645" y="883"/>
              <a:ext cx="1764" cy="17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590825" y="2757351"/>
            <a:ext cx="2187575" cy="1766888"/>
            <a:chOff x="-10" y="0"/>
            <a:chExt cx="20010" cy="20011"/>
          </a:xfrm>
        </p:grpSpPr>
        <p:sp>
          <p:nvSpPr>
            <p:cNvPr id="622" name="Arc 13"/>
            <p:cNvSpPr>
              <a:spLocks/>
            </p:cNvSpPr>
            <p:nvPr/>
          </p:nvSpPr>
          <p:spPr bwMode="auto">
            <a:xfrm flipV="1">
              <a:off x="19396" y="0"/>
              <a:ext cx="604" cy="8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623" name="Arc 14"/>
            <p:cNvSpPr>
              <a:spLocks/>
            </p:cNvSpPr>
            <p:nvPr/>
          </p:nvSpPr>
          <p:spPr bwMode="auto">
            <a:xfrm flipV="1">
              <a:off x="-10" y="2675"/>
              <a:ext cx="17658" cy="17336"/>
            </a:xfrm>
            <a:custGeom>
              <a:avLst/>
              <a:gdLst>
                <a:gd name="T0" fmla="*/ 0 w 21600"/>
                <a:gd name="T1" fmla="*/ 0 h 21600"/>
                <a:gd name="T2" fmla="*/ 3522 w 21600"/>
                <a:gd name="T3" fmla="*/ 2985 h 21600"/>
                <a:gd name="T4" fmla="*/ 0 w 21600"/>
                <a:gd name="T5" fmla="*/ 298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624" name="Arc 15"/>
            <p:cNvSpPr>
              <a:spLocks/>
            </p:cNvSpPr>
            <p:nvPr/>
          </p:nvSpPr>
          <p:spPr bwMode="auto">
            <a:xfrm flipH="1">
              <a:off x="17629" y="891"/>
              <a:ext cx="1773" cy="17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590825" y="3076439"/>
            <a:ext cx="2855912" cy="1447800"/>
            <a:chOff x="8" y="0"/>
            <a:chExt cx="19992" cy="20006"/>
          </a:xfrm>
        </p:grpSpPr>
        <p:sp>
          <p:nvSpPr>
            <p:cNvPr id="626" name="Arc 17"/>
            <p:cNvSpPr>
              <a:spLocks/>
            </p:cNvSpPr>
            <p:nvPr/>
          </p:nvSpPr>
          <p:spPr bwMode="auto">
            <a:xfrm flipV="1">
              <a:off x="19404" y="0"/>
              <a:ext cx="596" cy="8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627" name="Arc 18"/>
            <p:cNvSpPr>
              <a:spLocks/>
            </p:cNvSpPr>
            <p:nvPr/>
          </p:nvSpPr>
          <p:spPr bwMode="auto">
            <a:xfrm flipV="1">
              <a:off x="8" y="2675"/>
              <a:ext cx="17636" cy="17331"/>
            </a:xfrm>
            <a:custGeom>
              <a:avLst/>
              <a:gdLst>
                <a:gd name="T0" fmla="*/ 0 w 21600"/>
                <a:gd name="T1" fmla="*/ 0 h 21600"/>
                <a:gd name="T2" fmla="*/ 3483 w 21600"/>
                <a:gd name="T3" fmla="*/ 2978 h 21600"/>
                <a:gd name="T4" fmla="*/ 0 w 21600"/>
                <a:gd name="T5" fmla="*/ 297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628" name="Arc 19"/>
            <p:cNvSpPr>
              <a:spLocks/>
            </p:cNvSpPr>
            <p:nvPr/>
          </p:nvSpPr>
          <p:spPr bwMode="auto">
            <a:xfrm flipH="1">
              <a:off x="17644" y="885"/>
              <a:ext cx="1771" cy="17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</p:grpSp>
      <p:sp>
        <p:nvSpPr>
          <p:cNvPr id="629" name="Rectangle 20"/>
          <p:cNvSpPr>
            <a:spLocks noChangeArrowheads="1"/>
          </p:cNvSpPr>
          <p:nvPr/>
        </p:nvSpPr>
        <p:spPr bwMode="auto">
          <a:xfrm>
            <a:off x="6756425" y="2160451"/>
            <a:ext cx="27463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>
              <a:lnSpc>
                <a:spcPct val="100000"/>
              </a:lnSpc>
            </a:pPr>
            <a:r>
              <a:rPr lang="de-DE" sz="1200" b="0" dirty="0">
                <a:solidFill>
                  <a:schemeClr val="tx1"/>
                </a:solidFill>
                <a:latin typeface="+mj-lt"/>
              </a:rPr>
              <a:t>L1</a:t>
            </a:r>
            <a:endParaRPr lang="de-DE" sz="1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0" name="Rectangle 21"/>
          <p:cNvSpPr>
            <a:spLocks noChangeArrowheads="1"/>
          </p:cNvSpPr>
          <p:nvPr/>
        </p:nvSpPr>
        <p:spPr bwMode="auto">
          <a:xfrm>
            <a:off x="6756425" y="2485889"/>
            <a:ext cx="3127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>
              <a:lnSpc>
                <a:spcPct val="100000"/>
              </a:lnSpc>
            </a:pPr>
            <a:r>
              <a:rPr lang="de-DE" sz="1200" b="0" dirty="0">
                <a:solidFill>
                  <a:schemeClr val="tx1"/>
                </a:solidFill>
                <a:latin typeface="+mj-lt"/>
              </a:rPr>
              <a:t>L2</a:t>
            </a:r>
          </a:p>
        </p:txBody>
      </p:sp>
      <p:sp>
        <p:nvSpPr>
          <p:cNvPr id="631" name="Rectangle 22"/>
          <p:cNvSpPr>
            <a:spLocks noChangeArrowheads="1"/>
          </p:cNvSpPr>
          <p:nvPr/>
        </p:nvSpPr>
        <p:spPr bwMode="auto">
          <a:xfrm>
            <a:off x="6756425" y="2812914"/>
            <a:ext cx="31273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>
              <a:lnSpc>
                <a:spcPct val="100000"/>
              </a:lnSpc>
            </a:pPr>
            <a:r>
              <a:rPr lang="de-DE" sz="1200" b="0" dirty="0">
                <a:solidFill>
                  <a:schemeClr val="tx1"/>
                </a:solidFill>
                <a:latin typeface="+mj-lt"/>
              </a:rPr>
              <a:t>L3</a:t>
            </a:r>
          </a:p>
        </p:txBody>
      </p:sp>
      <p:sp>
        <p:nvSpPr>
          <p:cNvPr id="633" name="Rectangle 23"/>
          <p:cNvSpPr>
            <a:spLocks noChangeArrowheads="1"/>
          </p:cNvSpPr>
          <p:nvPr/>
        </p:nvSpPr>
        <p:spPr bwMode="auto">
          <a:xfrm>
            <a:off x="6745312" y="3143114"/>
            <a:ext cx="3825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>
              <a:lnSpc>
                <a:spcPct val="100000"/>
              </a:lnSpc>
            </a:pPr>
            <a:r>
              <a:rPr lang="de-DE" sz="1200" b="0" dirty="0">
                <a:solidFill>
                  <a:schemeClr val="tx1"/>
                </a:solidFill>
                <a:latin typeface="+mj-lt"/>
              </a:rPr>
              <a:t>PEN</a:t>
            </a:r>
            <a:endParaRPr lang="de-DE" sz="1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5" name="Rectangle 24"/>
          <p:cNvSpPr>
            <a:spLocks noChangeArrowheads="1"/>
          </p:cNvSpPr>
          <p:nvPr/>
        </p:nvSpPr>
        <p:spPr bwMode="auto">
          <a:xfrm>
            <a:off x="2012975" y="2231889"/>
            <a:ext cx="274637" cy="73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de-DE" dirty="0">
              <a:latin typeface="+mj-lt"/>
            </a:endParaRPr>
          </a:p>
        </p:txBody>
      </p:sp>
      <p:sp>
        <p:nvSpPr>
          <p:cNvPr id="636" name="Line 25"/>
          <p:cNvSpPr>
            <a:spLocks noChangeShapeType="1"/>
          </p:cNvSpPr>
          <p:nvPr/>
        </p:nvSpPr>
        <p:spPr bwMode="auto">
          <a:xfrm>
            <a:off x="1576412" y="2265226"/>
            <a:ext cx="5100638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de-DE" dirty="0">
              <a:latin typeface="+mj-lt"/>
            </a:endParaRPr>
          </a:p>
        </p:txBody>
      </p:sp>
      <p:sp>
        <p:nvSpPr>
          <p:cNvPr id="1240" name="Line 26"/>
          <p:cNvSpPr>
            <a:spLocks noChangeShapeType="1"/>
          </p:cNvSpPr>
          <p:nvPr/>
        </p:nvSpPr>
        <p:spPr bwMode="auto">
          <a:xfrm>
            <a:off x="1585937" y="2589076"/>
            <a:ext cx="5091113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de-DE" dirty="0">
              <a:latin typeface="+mj-lt"/>
            </a:endParaRPr>
          </a:p>
        </p:txBody>
      </p:sp>
      <p:sp>
        <p:nvSpPr>
          <p:cNvPr id="1241" name="Line 27"/>
          <p:cNvSpPr>
            <a:spLocks noChangeShapeType="1"/>
          </p:cNvSpPr>
          <p:nvPr/>
        </p:nvSpPr>
        <p:spPr bwMode="auto">
          <a:xfrm>
            <a:off x="1568475" y="2920864"/>
            <a:ext cx="5133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de-DE" dirty="0">
              <a:latin typeface="+mj-lt"/>
            </a:endParaRPr>
          </a:p>
        </p:txBody>
      </p:sp>
      <p:sp>
        <p:nvSpPr>
          <p:cNvPr id="1242" name="Rectangle 28"/>
          <p:cNvSpPr>
            <a:spLocks noChangeArrowheads="1"/>
          </p:cNvSpPr>
          <p:nvPr/>
        </p:nvSpPr>
        <p:spPr bwMode="auto">
          <a:xfrm>
            <a:off x="2012975" y="2558914"/>
            <a:ext cx="274637" cy="71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de-DE" dirty="0">
              <a:latin typeface="+mj-lt"/>
            </a:endParaRPr>
          </a:p>
        </p:txBody>
      </p:sp>
      <p:sp>
        <p:nvSpPr>
          <p:cNvPr id="1243" name="Rectangle 29"/>
          <p:cNvSpPr>
            <a:spLocks noChangeArrowheads="1"/>
          </p:cNvSpPr>
          <p:nvPr/>
        </p:nvSpPr>
        <p:spPr bwMode="auto">
          <a:xfrm>
            <a:off x="2012975" y="2884351"/>
            <a:ext cx="274637" cy="73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de-DE" dirty="0">
              <a:latin typeface="+mj-lt"/>
            </a:endParaRPr>
          </a:p>
        </p:txBody>
      </p:sp>
      <p:sp>
        <p:nvSpPr>
          <p:cNvPr id="1244" name="Line 30"/>
          <p:cNvSpPr>
            <a:spLocks noChangeShapeType="1"/>
          </p:cNvSpPr>
          <p:nvPr/>
        </p:nvSpPr>
        <p:spPr bwMode="auto">
          <a:xfrm>
            <a:off x="1062062" y="2231889"/>
            <a:ext cx="1588" cy="1014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de-DE" dirty="0">
              <a:latin typeface="+mj-lt"/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629175" y="2236651"/>
            <a:ext cx="588962" cy="544513"/>
            <a:chOff x="0" y="0"/>
            <a:chExt cx="20000" cy="20000"/>
          </a:xfrm>
        </p:grpSpPr>
        <p:sp>
          <p:nvSpPr>
            <p:cNvPr id="1246" name="Freeform 32"/>
            <p:cNvSpPr>
              <a:spLocks/>
            </p:cNvSpPr>
            <p:nvPr/>
          </p:nvSpPr>
          <p:spPr bwMode="auto">
            <a:xfrm>
              <a:off x="0" y="0"/>
              <a:ext cx="20000" cy="20000"/>
            </a:xfrm>
            <a:custGeom>
              <a:avLst/>
              <a:gdLst>
                <a:gd name="T0" fmla="*/ 19579 w 20000"/>
                <a:gd name="T1" fmla="*/ 0 h 20000"/>
                <a:gd name="T2" fmla="*/ 18738 w 20000"/>
                <a:gd name="T3" fmla="*/ 0 h 20000"/>
                <a:gd name="T4" fmla="*/ 16706 w 20000"/>
                <a:gd name="T5" fmla="*/ 1495 h 20000"/>
                <a:gd name="T6" fmla="*/ 16285 w 20000"/>
                <a:gd name="T7" fmla="*/ 1215 h 20000"/>
                <a:gd name="T8" fmla="*/ 12220 w 20000"/>
                <a:gd name="T9" fmla="*/ 5678 h 20000"/>
                <a:gd name="T10" fmla="*/ 11402 w 20000"/>
                <a:gd name="T11" fmla="*/ 5678 h 20000"/>
                <a:gd name="T12" fmla="*/ 11005 w 20000"/>
                <a:gd name="T13" fmla="*/ 6262 h 20000"/>
                <a:gd name="T14" fmla="*/ 11005 w 20000"/>
                <a:gd name="T15" fmla="*/ 6869 h 20000"/>
                <a:gd name="T16" fmla="*/ 5701 w 20000"/>
                <a:gd name="T17" fmla="*/ 12804 h 20000"/>
                <a:gd name="T18" fmla="*/ 5701 w 20000"/>
                <a:gd name="T19" fmla="*/ 13131 h 20000"/>
                <a:gd name="T20" fmla="*/ 0 w 20000"/>
                <a:gd name="T21" fmla="*/ 19112 h 20000"/>
                <a:gd name="T22" fmla="*/ 2033 w 20000"/>
                <a:gd name="T23" fmla="*/ 19977 h 20000"/>
                <a:gd name="T24" fmla="*/ 2430 w 20000"/>
                <a:gd name="T25" fmla="*/ 19673 h 20000"/>
                <a:gd name="T26" fmla="*/ 4065 w 20000"/>
                <a:gd name="T27" fmla="*/ 19673 h 20000"/>
                <a:gd name="T28" fmla="*/ 5701 w 20000"/>
                <a:gd name="T29" fmla="*/ 19977 h 20000"/>
                <a:gd name="T30" fmla="*/ 6939 w 20000"/>
                <a:gd name="T31" fmla="*/ 16098 h 20000"/>
                <a:gd name="T32" fmla="*/ 6939 w 20000"/>
                <a:gd name="T33" fmla="*/ 15818 h 20000"/>
                <a:gd name="T34" fmla="*/ 7734 w 20000"/>
                <a:gd name="T35" fmla="*/ 15210 h 20000"/>
                <a:gd name="T36" fmla="*/ 7734 w 20000"/>
                <a:gd name="T37" fmla="*/ 13995 h 20000"/>
                <a:gd name="T38" fmla="*/ 13458 w 20000"/>
                <a:gd name="T39" fmla="*/ 7453 h 20000"/>
                <a:gd name="T40" fmla="*/ 14673 w 20000"/>
                <a:gd name="T41" fmla="*/ 7757 h 20000"/>
                <a:gd name="T42" fmla="*/ 15467 w 20000"/>
                <a:gd name="T43" fmla="*/ 8037 h 20000"/>
                <a:gd name="T44" fmla="*/ 16285 w 20000"/>
                <a:gd name="T45" fmla="*/ 7757 h 20000"/>
                <a:gd name="T46" fmla="*/ 16706 w 20000"/>
                <a:gd name="T47" fmla="*/ 6565 h 20000"/>
                <a:gd name="T48" fmla="*/ 17103 w 20000"/>
                <a:gd name="T49" fmla="*/ 6262 h 20000"/>
                <a:gd name="T50" fmla="*/ 16706 w 20000"/>
                <a:gd name="T51" fmla="*/ 5070 h 20000"/>
                <a:gd name="T52" fmla="*/ 17523 w 20000"/>
                <a:gd name="T53" fmla="*/ 4463 h 20000"/>
                <a:gd name="T54" fmla="*/ 17523 w 20000"/>
                <a:gd name="T55" fmla="*/ 4182 h 20000"/>
                <a:gd name="T56" fmla="*/ 19159 w 20000"/>
                <a:gd name="T57" fmla="*/ 2664 h 20000"/>
                <a:gd name="T58" fmla="*/ 19112 w 20000"/>
                <a:gd name="T59" fmla="*/ 2126 h 20000"/>
                <a:gd name="T60" fmla="*/ 19977 w 20000"/>
                <a:gd name="T61" fmla="*/ 888 h 20000"/>
                <a:gd name="T62" fmla="*/ 19977 w 20000"/>
                <a:gd name="T63" fmla="*/ 0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19579" y="0"/>
                  </a:moveTo>
                  <a:lnTo>
                    <a:pt x="18738" y="0"/>
                  </a:lnTo>
                  <a:lnTo>
                    <a:pt x="16706" y="1495"/>
                  </a:lnTo>
                  <a:lnTo>
                    <a:pt x="16285" y="1215"/>
                  </a:lnTo>
                  <a:lnTo>
                    <a:pt x="12220" y="5678"/>
                  </a:lnTo>
                  <a:lnTo>
                    <a:pt x="11402" y="5678"/>
                  </a:lnTo>
                  <a:lnTo>
                    <a:pt x="11005" y="6262"/>
                  </a:lnTo>
                  <a:lnTo>
                    <a:pt x="11005" y="6869"/>
                  </a:lnTo>
                  <a:lnTo>
                    <a:pt x="5701" y="12804"/>
                  </a:lnTo>
                  <a:lnTo>
                    <a:pt x="5701" y="13131"/>
                  </a:lnTo>
                  <a:lnTo>
                    <a:pt x="0" y="19112"/>
                  </a:lnTo>
                  <a:lnTo>
                    <a:pt x="2033" y="19977"/>
                  </a:lnTo>
                  <a:lnTo>
                    <a:pt x="2430" y="19673"/>
                  </a:lnTo>
                  <a:lnTo>
                    <a:pt x="4065" y="19673"/>
                  </a:lnTo>
                  <a:lnTo>
                    <a:pt x="5701" y="19977"/>
                  </a:lnTo>
                  <a:lnTo>
                    <a:pt x="6939" y="16098"/>
                  </a:lnTo>
                  <a:lnTo>
                    <a:pt x="6939" y="15818"/>
                  </a:lnTo>
                  <a:lnTo>
                    <a:pt x="7734" y="15210"/>
                  </a:lnTo>
                  <a:lnTo>
                    <a:pt x="7734" y="13995"/>
                  </a:lnTo>
                  <a:lnTo>
                    <a:pt x="13458" y="7453"/>
                  </a:lnTo>
                  <a:lnTo>
                    <a:pt x="14673" y="7757"/>
                  </a:lnTo>
                  <a:lnTo>
                    <a:pt x="15467" y="8037"/>
                  </a:lnTo>
                  <a:lnTo>
                    <a:pt x="16285" y="7757"/>
                  </a:lnTo>
                  <a:lnTo>
                    <a:pt x="16706" y="6565"/>
                  </a:lnTo>
                  <a:lnTo>
                    <a:pt x="17103" y="6262"/>
                  </a:lnTo>
                  <a:lnTo>
                    <a:pt x="16706" y="5070"/>
                  </a:lnTo>
                  <a:lnTo>
                    <a:pt x="17523" y="4463"/>
                  </a:lnTo>
                  <a:lnTo>
                    <a:pt x="17523" y="4182"/>
                  </a:lnTo>
                  <a:lnTo>
                    <a:pt x="19159" y="2664"/>
                  </a:lnTo>
                  <a:lnTo>
                    <a:pt x="19112" y="2126"/>
                  </a:lnTo>
                  <a:lnTo>
                    <a:pt x="19977" y="888"/>
                  </a:lnTo>
                  <a:lnTo>
                    <a:pt x="19977" y="0"/>
                  </a:lnTo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47" name="Line 33"/>
            <p:cNvSpPr>
              <a:spLocks noChangeShapeType="1"/>
            </p:cNvSpPr>
            <p:nvPr/>
          </p:nvSpPr>
          <p:spPr bwMode="auto">
            <a:xfrm flipH="1">
              <a:off x="16724" y="0"/>
              <a:ext cx="2873" cy="27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48" name="Line 34"/>
            <p:cNvSpPr>
              <a:spLocks noChangeShapeType="1"/>
            </p:cNvSpPr>
            <p:nvPr/>
          </p:nvSpPr>
          <p:spPr bwMode="auto">
            <a:xfrm>
              <a:off x="16703" y="2660"/>
              <a:ext cx="1240" cy="12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49" name="Line 35"/>
            <p:cNvSpPr>
              <a:spLocks noChangeShapeType="1"/>
            </p:cNvSpPr>
            <p:nvPr/>
          </p:nvSpPr>
          <p:spPr bwMode="auto">
            <a:xfrm flipH="1">
              <a:off x="18760" y="281"/>
              <a:ext cx="1240" cy="12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50" name="Line 36"/>
            <p:cNvSpPr>
              <a:spLocks noChangeShapeType="1"/>
            </p:cNvSpPr>
            <p:nvPr/>
          </p:nvSpPr>
          <p:spPr bwMode="auto">
            <a:xfrm flipH="1">
              <a:off x="17519" y="1496"/>
              <a:ext cx="1241" cy="18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51" name="Line 37"/>
            <p:cNvSpPr>
              <a:spLocks noChangeShapeType="1"/>
            </p:cNvSpPr>
            <p:nvPr/>
          </p:nvSpPr>
          <p:spPr bwMode="auto">
            <a:xfrm flipH="1" flipV="1">
              <a:off x="6915" y="11636"/>
              <a:ext cx="2057" cy="8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52" name="Line 38"/>
            <p:cNvSpPr>
              <a:spLocks noChangeShapeType="1"/>
            </p:cNvSpPr>
            <p:nvPr/>
          </p:nvSpPr>
          <p:spPr bwMode="auto">
            <a:xfrm flipH="1" flipV="1">
              <a:off x="5705" y="13132"/>
              <a:ext cx="2057" cy="8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53" name="Line 39"/>
            <p:cNvSpPr>
              <a:spLocks noChangeShapeType="1"/>
            </p:cNvSpPr>
            <p:nvPr/>
          </p:nvSpPr>
          <p:spPr bwMode="auto">
            <a:xfrm flipV="1">
              <a:off x="4072" y="17595"/>
              <a:ext cx="21" cy="2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54" name="Line 40"/>
            <p:cNvSpPr>
              <a:spLocks noChangeShapeType="1"/>
            </p:cNvSpPr>
            <p:nvPr/>
          </p:nvSpPr>
          <p:spPr bwMode="auto">
            <a:xfrm flipH="1">
              <a:off x="2036" y="17595"/>
              <a:ext cx="2057" cy="2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55" name="Line 41"/>
            <p:cNvSpPr>
              <a:spLocks noChangeShapeType="1"/>
            </p:cNvSpPr>
            <p:nvPr/>
          </p:nvSpPr>
          <p:spPr bwMode="auto">
            <a:xfrm flipH="1">
              <a:off x="5302" y="16099"/>
              <a:ext cx="1664" cy="6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56" name="Line 42"/>
            <p:cNvSpPr>
              <a:spLocks noChangeShapeType="1"/>
            </p:cNvSpPr>
            <p:nvPr/>
          </p:nvSpPr>
          <p:spPr bwMode="auto">
            <a:xfrm flipH="1">
              <a:off x="4093" y="16681"/>
              <a:ext cx="1240" cy="8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295925" y="2563676"/>
            <a:ext cx="587375" cy="542925"/>
            <a:chOff x="0" y="0"/>
            <a:chExt cx="20000" cy="20000"/>
          </a:xfrm>
        </p:grpSpPr>
        <p:sp>
          <p:nvSpPr>
            <p:cNvPr id="1258" name="Freeform 44"/>
            <p:cNvSpPr>
              <a:spLocks/>
            </p:cNvSpPr>
            <p:nvPr/>
          </p:nvSpPr>
          <p:spPr bwMode="auto">
            <a:xfrm>
              <a:off x="0" y="0"/>
              <a:ext cx="20000" cy="20000"/>
            </a:xfrm>
            <a:custGeom>
              <a:avLst/>
              <a:gdLst>
                <a:gd name="T0" fmla="*/ 19579 w 20000"/>
                <a:gd name="T1" fmla="*/ 0 h 20000"/>
                <a:gd name="T2" fmla="*/ 18738 w 20000"/>
                <a:gd name="T3" fmla="*/ 0 h 20000"/>
                <a:gd name="T4" fmla="*/ 16706 w 20000"/>
                <a:gd name="T5" fmla="*/ 1495 h 20000"/>
                <a:gd name="T6" fmla="*/ 16285 w 20000"/>
                <a:gd name="T7" fmla="*/ 1215 h 20000"/>
                <a:gd name="T8" fmla="*/ 12220 w 20000"/>
                <a:gd name="T9" fmla="*/ 5678 h 20000"/>
                <a:gd name="T10" fmla="*/ 11402 w 20000"/>
                <a:gd name="T11" fmla="*/ 5678 h 20000"/>
                <a:gd name="T12" fmla="*/ 11005 w 20000"/>
                <a:gd name="T13" fmla="*/ 6262 h 20000"/>
                <a:gd name="T14" fmla="*/ 11005 w 20000"/>
                <a:gd name="T15" fmla="*/ 6869 h 20000"/>
                <a:gd name="T16" fmla="*/ 5701 w 20000"/>
                <a:gd name="T17" fmla="*/ 12804 h 20000"/>
                <a:gd name="T18" fmla="*/ 5701 w 20000"/>
                <a:gd name="T19" fmla="*/ 13131 h 20000"/>
                <a:gd name="T20" fmla="*/ 0 w 20000"/>
                <a:gd name="T21" fmla="*/ 19112 h 20000"/>
                <a:gd name="T22" fmla="*/ 2033 w 20000"/>
                <a:gd name="T23" fmla="*/ 19977 h 20000"/>
                <a:gd name="T24" fmla="*/ 2430 w 20000"/>
                <a:gd name="T25" fmla="*/ 19673 h 20000"/>
                <a:gd name="T26" fmla="*/ 4065 w 20000"/>
                <a:gd name="T27" fmla="*/ 19673 h 20000"/>
                <a:gd name="T28" fmla="*/ 5701 w 20000"/>
                <a:gd name="T29" fmla="*/ 19977 h 20000"/>
                <a:gd name="T30" fmla="*/ 6939 w 20000"/>
                <a:gd name="T31" fmla="*/ 16098 h 20000"/>
                <a:gd name="T32" fmla="*/ 6939 w 20000"/>
                <a:gd name="T33" fmla="*/ 15818 h 20000"/>
                <a:gd name="T34" fmla="*/ 7734 w 20000"/>
                <a:gd name="T35" fmla="*/ 15210 h 20000"/>
                <a:gd name="T36" fmla="*/ 7734 w 20000"/>
                <a:gd name="T37" fmla="*/ 13995 h 20000"/>
                <a:gd name="T38" fmla="*/ 13458 w 20000"/>
                <a:gd name="T39" fmla="*/ 7453 h 20000"/>
                <a:gd name="T40" fmla="*/ 14673 w 20000"/>
                <a:gd name="T41" fmla="*/ 7757 h 20000"/>
                <a:gd name="T42" fmla="*/ 15467 w 20000"/>
                <a:gd name="T43" fmla="*/ 8037 h 20000"/>
                <a:gd name="T44" fmla="*/ 16285 w 20000"/>
                <a:gd name="T45" fmla="*/ 7757 h 20000"/>
                <a:gd name="T46" fmla="*/ 16706 w 20000"/>
                <a:gd name="T47" fmla="*/ 6565 h 20000"/>
                <a:gd name="T48" fmla="*/ 17103 w 20000"/>
                <a:gd name="T49" fmla="*/ 6262 h 20000"/>
                <a:gd name="T50" fmla="*/ 16706 w 20000"/>
                <a:gd name="T51" fmla="*/ 5070 h 20000"/>
                <a:gd name="T52" fmla="*/ 17523 w 20000"/>
                <a:gd name="T53" fmla="*/ 4463 h 20000"/>
                <a:gd name="T54" fmla="*/ 17523 w 20000"/>
                <a:gd name="T55" fmla="*/ 4182 h 20000"/>
                <a:gd name="T56" fmla="*/ 19159 w 20000"/>
                <a:gd name="T57" fmla="*/ 2664 h 20000"/>
                <a:gd name="T58" fmla="*/ 19112 w 20000"/>
                <a:gd name="T59" fmla="*/ 2126 h 20000"/>
                <a:gd name="T60" fmla="*/ 19977 w 20000"/>
                <a:gd name="T61" fmla="*/ 888 h 20000"/>
                <a:gd name="T62" fmla="*/ 19977 w 20000"/>
                <a:gd name="T63" fmla="*/ 0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19579" y="0"/>
                  </a:moveTo>
                  <a:lnTo>
                    <a:pt x="18738" y="0"/>
                  </a:lnTo>
                  <a:lnTo>
                    <a:pt x="16706" y="1495"/>
                  </a:lnTo>
                  <a:lnTo>
                    <a:pt x="16285" y="1215"/>
                  </a:lnTo>
                  <a:lnTo>
                    <a:pt x="12220" y="5678"/>
                  </a:lnTo>
                  <a:lnTo>
                    <a:pt x="11402" y="5678"/>
                  </a:lnTo>
                  <a:lnTo>
                    <a:pt x="11005" y="6262"/>
                  </a:lnTo>
                  <a:lnTo>
                    <a:pt x="11005" y="6869"/>
                  </a:lnTo>
                  <a:lnTo>
                    <a:pt x="5701" y="12804"/>
                  </a:lnTo>
                  <a:lnTo>
                    <a:pt x="5701" y="13131"/>
                  </a:lnTo>
                  <a:lnTo>
                    <a:pt x="0" y="19112"/>
                  </a:lnTo>
                  <a:lnTo>
                    <a:pt x="2033" y="19977"/>
                  </a:lnTo>
                  <a:lnTo>
                    <a:pt x="2430" y="19673"/>
                  </a:lnTo>
                  <a:lnTo>
                    <a:pt x="4065" y="19673"/>
                  </a:lnTo>
                  <a:lnTo>
                    <a:pt x="5701" y="19977"/>
                  </a:lnTo>
                  <a:lnTo>
                    <a:pt x="6939" y="16098"/>
                  </a:lnTo>
                  <a:lnTo>
                    <a:pt x="6939" y="15818"/>
                  </a:lnTo>
                  <a:lnTo>
                    <a:pt x="7734" y="15210"/>
                  </a:lnTo>
                  <a:lnTo>
                    <a:pt x="7734" y="13995"/>
                  </a:lnTo>
                  <a:lnTo>
                    <a:pt x="13458" y="7453"/>
                  </a:lnTo>
                  <a:lnTo>
                    <a:pt x="14673" y="7757"/>
                  </a:lnTo>
                  <a:lnTo>
                    <a:pt x="15467" y="8037"/>
                  </a:lnTo>
                  <a:lnTo>
                    <a:pt x="16285" y="7757"/>
                  </a:lnTo>
                  <a:lnTo>
                    <a:pt x="16706" y="6565"/>
                  </a:lnTo>
                  <a:lnTo>
                    <a:pt x="17103" y="6262"/>
                  </a:lnTo>
                  <a:lnTo>
                    <a:pt x="16706" y="5070"/>
                  </a:lnTo>
                  <a:lnTo>
                    <a:pt x="17523" y="4463"/>
                  </a:lnTo>
                  <a:lnTo>
                    <a:pt x="17523" y="4182"/>
                  </a:lnTo>
                  <a:lnTo>
                    <a:pt x="19159" y="2664"/>
                  </a:lnTo>
                  <a:lnTo>
                    <a:pt x="19112" y="2126"/>
                  </a:lnTo>
                  <a:lnTo>
                    <a:pt x="19977" y="888"/>
                  </a:lnTo>
                  <a:lnTo>
                    <a:pt x="19977" y="0"/>
                  </a:lnTo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59" name="Line 45"/>
            <p:cNvSpPr>
              <a:spLocks noChangeShapeType="1"/>
            </p:cNvSpPr>
            <p:nvPr/>
          </p:nvSpPr>
          <p:spPr bwMode="auto">
            <a:xfrm flipH="1">
              <a:off x="16724" y="0"/>
              <a:ext cx="2873" cy="270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60" name="Line 46"/>
            <p:cNvSpPr>
              <a:spLocks noChangeShapeType="1"/>
            </p:cNvSpPr>
            <p:nvPr/>
          </p:nvSpPr>
          <p:spPr bwMode="auto">
            <a:xfrm>
              <a:off x="16703" y="2660"/>
              <a:ext cx="1240" cy="121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61" name="Line 47"/>
            <p:cNvSpPr>
              <a:spLocks noChangeShapeType="1"/>
            </p:cNvSpPr>
            <p:nvPr/>
          </p:nvSpPr>
          <p:spPr bwMode="auto">
            <a:xfrm flipH="1">
              <a:off x="18760" y="276"/>
              <a:ext cx="1240" cy="121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62" name="Line 48"/>
            <p:cNvSpPr>
              <a:spLocks noChangeShapeType="1"/>
            </p:cNvSpPr>
            <p:nvPr/>
          </p:nvSpPr>
          <p:spPr bwMode="auto">
            <a:xfrm flipH="1">
              <a:off x="17519" y="1491"/>
              <a:ext cx="1241" cy="182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63" name="Line 49"/>
            <p:cNvSpPr>
              <a:spLocks noChangeShapeType="1"/>
            </p:cNvSpPr>
            <p:nvPr/>
          </p:nvSpPr>
          <p:spPr bwMode="auto">
            <a:xfrm flipH="1" flipV="1">
              <a:off x="6915" y="11636"/>
              <a:ext cx="2057" cy="88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64" name="Line 50"/>
            <p:cNvSpPr>
              <a:spLocks noChangeShapeType="1"/>
            </p:cNvSpPr>
            <p:nvPr/>
          </p:nvSpPr>
          <p:spPr bwMode="auto">
            <a:xfrm flipH="1" flipV="1">
              <a:off x="5705" y="13132"/>
              <a:ext cx="2057" cy="88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65" name="Line 51"/>
            <p:cNvSpPr>
              <a:spLocks noChangeShapeType="1"/>
            </p:cNvSpPr>
            <p:nvPr/>
          </p:nvSpPr>
          <p:spPr bwMode="auto">
            <a:xfrm flipV="1">
              <a:off x="4062" y="17595"/>
              <a:ext cx="31" cy="210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66" name="Line 52"/>
            <p:cNvSpPr>
              <a:spLocks noChangeShapeType="1"/>
            </p:cNvSpPr>
            <p:nvPr/>
          </p:nvSpPr>
          <p:spPr bwMode="auto">
            <a:xfrm flipH="1">
              <a:off x="2036" y="17595"/>
              <a:ext cx="2057" cy="210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67" name="Line 53"/>
            <p:cNvSpPr>
              <a:spLocks noChangeShapeType="1"/>
            </p:cNvSpPr>
            <p:nvPr/>
          </p:nvSpPr>
          <p:spPr bwMode="auto">
            <a:xfrm flipH="1">
              <a:off x="5302" y="16099"/>
              <a:ext cx="1664" cy="60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68" name="Line 54"/>
            <p:cNvSpPr>
              <a:spLocks noChangeShapeType="1"/>
            </p:cNvSpPr>
            <p:nvPr/>
          </p:nvSpPr>
          <p:spPr bwMode="auto">
            <a:xfrm flipH="1">
              <a:off x="4093" y="16681"/>
              <a:ext cx="1240" cy="88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5961087" y="2889114"/>
            <a:ext cx="588963" cy="544512"/>
            <a:chOff x="0" y="0"/>
            <a:chExt cx="20000" cy="20000"/>
          </a:xfrm>
        </p:grpSpPr>
        <p:sp>
          <p:nvSpPr>
            <p:cNvPr id="1270" name="Freeform 56"/>
            <p:cNvSpPr>
              <a:spLocks/>
            </p:cNvSpPr>
            <p:nvPr/>
          </p:nvSpPr>
          <p:spPr bwMode="auto">
            <a:xfrm>
              <a:off x="0" y="0"/>
              <a:ext cx="20000" cy="20000"/>
            </a:xfrm>
            <a:custGeom>
              <a:avLst/>
              <a:gdLst>
                <a:gd name="T0" fmla="*/ 19579 w 20000"/>
                <a:gd name="T1" fmla="*/ 0 h 20000"/>
                <a:gd name="T2" fmla="*/ 18738 w 20000"/>
                <a:gd name="T3" fmla="*/ 0 h 20000"/>
                <a:gd name="T4" fmla="*/ 16706 w 20000"/>
                <a:gd name="T5" fmla="*/ 1495 h 20000"/>
                <a:gd name="T6" fmla="*/ 16285 w 20000"/>
                <a:gd name="T7" fmla="*/ 1215 h 20000"/>
                <a:gd name="T8" fmla="*/ 12220 w 20000"/>
                <a:gd name="T9" fmla="*/ 5678 h 20000"/>
                <a:gd name="T10" fmla="*/ 11402 w 20000"/>
                <a:gd name="T11" fmla="*/ 5678 h 20000"/>
                <a:gd name="T12" fmla="*/ 11005 w 20000"/>
                <a:gd name="T13" fmla="*/ 6262 h 20000"/>
                <a:gd name="T14" fmla="*/ 11005 w 20000"/>
                <a:gd name="T15" fmla="*/ 6869 h 20000"/>
                <a:gd name="T16" fmla="*/ 5701 w 20000"/>
                <a:gd name="T17" fmla="*/ 12804 h 20000"/>
                <a:gd name="T18" fmla="*/ 5701 w 20000"/>
                <a:gd name="T19" fmla="*/ 13131 h 20000"/>
                <a:gd name="T20" fmla="*/ 0 w 20000"/>
                <a:gd name="T21" fmla="*/ 19112 h 20000"/>
                <a:gd name="T22" fmla="*/ 2033 w 20000"/>
                <a:gd name="T23" fmla="*/ 19977 h 20000"/>
                <a:gd name="T24" fmla="*/ 2430 w 20000"/>
                <a:gd name="T25" fmla="*/ 19673 h 20000"/>
                <a:gd name="T26" fmla="*/ 4065 w 20000"/>
                <a:gd name="T27" fmla="*/ 19673 h 20000"/>
                <a:gd name="T28" fmla="*/ 5701 w 20000"/>
                <a:gd name="T29" fmla="*/ 19977 h 20000"/>
                <a:gd name="T30" fmla="*/ 6939 w 20000"/>
                <a:gd name="T31" fmla="*/ 16098 h 20000"/>
                <a:gd name="T32" fmla="*/ 6939 w 20000"/>
                <a:gd name="T33" fmla="*/ 15818 h 20000"/>
                <a:gd name="T34" fmla="*/ 7734 w 20000"/>
                <a:gd name="T35" fmla="*/ 15210 h 20000"/>
                <a:gd name="T36" fmla="*/ 7734 w 20000"/>
                <a:gd name="T37" fmla="*/ 13995 h 20000"/>
                <a:gd name="T38" fmla="*/ 13458 w 20000"/>
                <a:gd name="T39" fmla="*/ 7453 h 20000"/>
                <a:gd name="T40" fmla="*/ 14673 w 20000"/>
                <a:gd name="T41" fmla="*/ 7757 h 20000"/>
                <a:gd name="T42" fmla="*/ 15467 w 20000"/>
                <a:gd name="T43" fmla="*/ 8037 h 20000"/>
                <a:gd name="T44" fmla="*/ 16285 w 20000"/>
                <a:gd name="T45" fmla="*/ 7757 h 20000"/>
                <a:gd name="T46" fmla="*/ 16706 w 20000"/>
                <a:gd name="T47" fmla="*/ 6565 h 20000"/>
                <a:gd name="T48" fmla="*/ 17103 w 20000"/>
                <a:gd name="T49" fmla="*/ 6262 h 20000"/>
                <a:gd name="T50" fmla="*/ 16706 w 20000"/>
                <a:gd name="T51" fmla="*/ 5070 h 20000"/>
                <a:gd name="T52" fmla="*/ 17523 w 20000"/>
                <a:gd name="T53" fmla="*/ 4463 h 20000"/>
                <a:gd name="T54" fmla="*/ 17523 w 20000"/>
                <a:gd name="T55" fmla="*/ 4182 h 20000"/>
                <a:gd name="T56" fmla="*/ 19159 w 20000"/>
                <a:gd name="T57" fmla="*/ 2664 h 20000"/>
                <a:gd name="T58" fmla="*/ 19112 w 20000"/>
                <a:gd name="T59" fmla="*/ 2126 h 20000"/>
                <a:gd name="T60" fmla="*/ 19977 w 20000"/>
                <a:gd name="T61" fmla="*/ 888 h 20000"/>
                <a:gd name="T62" fmla="*/ 19977 w 20000"/>
                <a:gd name="T63" fmla="*/ 0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19579" y="0"/>
                  </a:moveTo>
                  <a:lnTo>
                    <a:pt x="18738" y="0"/>
                  </a:lnTo>
                  <a:lnTo>
                    <a:pt x="16706" y="1495"/>
                  </a:lnTo>
                  <a:lnTo>
                    <a:pt x="16285" y="1215"/>
                  </a:lnTo>
                  <a:lnTo>
                    <a:pt x="12220" y="5678"/>
                  </a:lnTo>
                  <a:lnTo>
                    <a:pt x="11402" y="5678"/>
                  </a:lnTo>
                  <a:lnTo>
                    <a:pt x="11005" y="6262"/>
                  </a:lnTo>
                  <a:lnTo>
                    <a:pt x="11005" y="6869"/>
                  </a:lnTo>
                  <a:lnTo>
                    <a:pt x="5701" y="12804"/>
                  </a:lnTo>
                  <a:lnTo>
                    <a:pt x="5701" y="13131"/>
                  </a:lnTo>
                  <a:lnTo>
                    <a:pt x="0" y="19112"/>
                  </a:lnTo>
                  <a:lnTo>
                    <a:pt x="2033" y="19977"/>
                  </a:lnTo>
                  <a:lnTo>
                    <a:pt x="2430" y="19673"/>
                  </a:lnTo>
                  <a:lnTo>
                    <a:pt x="4065" y="19673"/>
                  </a:lnTo>
                  <a:lnTo>
                    <a:pt x="5701" y="19977"/>
                  </a:lnTo>
                  <a:lnTo>
                    <a:pt x="6939" y="16098"/>
                  </a:lnTo>
                  <a:lnTo>
                    <a:pt x="6939" y="15818"/>
                  </a:lnTo>
                  <a:lnTo>
                    <a:pt x="7734" y="15210"/>
                  </a:lnTo>
                  <a:lnTo>
                    <a:pt x="7734" y="13995"/>
                  </a:lnTo>
                  <a:lnTo>
                    <a:pt x="13458" y="7453"/>
                  </a:lnTo>
                  <a:lnTo>
                    <a:pt x="14673" y="7757"/>
                  </a:lnTo>
                  <a:lnTo>
                    <a:pt x="15467" y="8037"/>
                  </a:lnTo>
                  <a:lnTo>
                    <a:pt x="16285" y="7757"/>
                  </a:lnTo>
                  <a:lnTo>
                    <a:pt x="16706" y="6565"/>
                  </a:lnTo>
                  <a:lnTo>
                    <a:pt x="17103" y="6262"/>
                  </a:lnTo>
                  <a:lnTo>
                    <a:pt x="16706" y="5070"/>
                  </a:lnTo>
                  <a:lnTo>
                    <a:pt x="17523" y="4463"/>
                  </a:lnTo>
                  <a:lnTo>
                    <a:pt x="17523" y="4182"/>
                  </a:lnTo>
                  <a:lnTo>
                    <a:pt x="19159" y="2664"/>
                  </a:lnTo>
                  <a:lnTo>
                    <a:pt x="19112" y="2126"/>
                  </a:lnTo>
                  <a:lnTo>
                    <a:pt x="19977" y="888"/>
                  </a:lnTo>
                  <a:lnTo>
                    <a:pt x="19977" y="0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71" name="Line 57"/>
            <p:cNvSpPr>
              <a:spLocks noChangeShapeType="1"/>
            </p:cNvSpPr>
            <p:nvPr/>
          </p:nvSpPr>
          <p:spPr bwMode="auto">
            <a:xfrm flipH="1">
              <a:off x="16724" y="0"/>
              <a:ext cx="2873" cy="271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72" name="Line 58"/>
            <p:cNvSpPr>
              <a:spLocks noChangeShapeType="1"/>
            </p:cNvSpPr>
            <p:nvPr/>
          </p:nvSpPr>
          <p:spPr bwMode="auto">
            <a:xfrm>
              <a:off x="16703" y="2665"/>
              <a:ext cx="1240" cy="121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73" name="Line 59"/>
            <p:cNvSpPr>
              <a:spLocks noChangeShapeType="1"/>
            </p:cNvSpPr>
            <p:nvPr/>
          </p:nvSpPr>
          <p:spPr bwMode="auto">
            <a:xfrm flipH="1">
              <a:off x="18760" y="281"/>
              <a:ext cx="1240" cy="1215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74" name="Line 60"/>
            <p:cNvSpPr>
              <a:spLocks noChangeShapeType="1"/>
            </p:cNvSpPr>
            <p:nvPr/>
          </p:nvSpPr>
          <p:spPr bwMode="auto">
            <a:xfrm flipH="1">
              <a:off x="17519" y="1496"/>
              <a:ext cx="1241" cy="1823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75" name="Line 61"/>
            <p:cNvSpPr>
              <a:spLocks noChangeShapeType="1"/>
            </p:cNvSpPr>
            <p:nvPr/>
          </p:nvSpPr>
          <p:spPr bwMode="auto">
            <a:xfrm flipH="1" flipV="1">
              <a:off x="6915" y="11636"/>
              <a:ext cx="2057" cy="88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76" name="Line 62"/>
            <p:cNvSpPr>
              <a:spLocks noChangeShapeType="1"/>
            </p:cNvSpPr>
            <p:nvPr/>
          </p:nvSpPr>
          <p:spPr bwMode="auto">
            <a:xfrm flipH="1" flipV="1">
              <a:off x="5705" y="13132"/>
              <a:ext cx="2047" cy="88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77" name="Line 63"/>
            <p:cNvSpPr>
              <a:spLocks noChangeShapeType="1"/>
            </p:cNvSpPr>
            <p:nvPr/>
          </p:nvSpPr>
          <p:spPr bwMode="auto">
            <a:xfrm flipV="1">
              <a:off x="4062" y="17595"/>
              <a:ext cx="31" cy="210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78" name="Line 64"/>
            <p:cNvSpPr>
              <a:spLocks noChangeShapeType="1"/>
            </p:cNvSpPr>
            <p:nvPr/>
          </p:nvSpPr>
          <p:spPr bwMode="auto">
            <a:xfrm flipH="1">
              <a:off x="2036" y="17595"/>
              <a:ext cx="2057" cy="210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79" name="Line 65"/>
            <p:cNvSpPr>
              <a:spLocks noChangeShapeType="1"/>
            </p:cNvSpPr>
            <p:nvPr/>
          </p:nvSpPr>
          <p:spPr bwMode="auto">
            <a:xfrm flipH="1">
              <a:off x="5302" y="16099"/>
              <a:ext cx="1664" cy="60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80" name="Line 66"/>
            <p:cNvSpPr>
              <a:spLocks noChangeShapeType="1"/>
            </p:cNvSpPr>
            <p:nvPr/>
          </p:nvSpPr>
          <p:spPr bwMode="auto">
            <a:xfrm flipH="1">
              <a:off x="4093" y="16686"/>
              <a:ext cx="1230" cy="88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</p:grp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1050950" y="3449501"/>
            <a:ext cx="1725612" cy="1485900"/>
            <a:chOff x="1" y="0"/>
            <a:chExt cx="19998" cy="20005"/>
          </a:xfrm>
        </p:grpSpPr>
        <p:sp>
          <p:nvSpPr>
            <p:cNvPr id="1282" name="Line 68"/>
            <p:cNvSpPr>
              <a:spLocks noChangeShapeType="1"/>
            </p:cNvSpPr>
            <p:nvPr/>
          </p:nvSpPr>
          <p:spPr bwMode="auto">
            <a:xfrm flipV="1">
              <a:off x="4265" y="275"/>
              <a:ext cx="1633" cy="62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83" name="Line 69"/>
            <p:cNvSpPr>
              <a:spLocks noChangeShapeType="1"/>
            </p:cNvSpPr>
            <p:nvPr/>
          </p:nvSpPr>
          <p:spPr bwMode="auto">
            <a:xfrm>
              <a:off x="6321" y="0"/>
              <a:ext cx="12944" cy="3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84" name="Line 70"/>
            <p:cNvSpPr>
              <a:spLocks noChangeShapeType="1"/>
            </p:cNvSpPr>
            <p:nvPr/>
          </p:nvSpPr>
          <p:spPr bwMode="auto">
            <a:xfrm flipH="1">
              <a:off x="18076" y="3987"/>
              <a:ext cx="1778" cy="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85" name="Line 71"/>
            <p:cNvSpPr>
              <a:spLocks noChangeShapeType="1"/>
            </p:cNvSpPr>
            <p:nvPr/>
          </p:nvSpPr>
          <p:spPr bwMode="auto">
            <a:xfrm>
              <a:off x="4417" y="5929"/>
              <a:ext cx="13677" cy="38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86" name="Freeform 72"/>
            <p:cNvSpPr>
              <a:spLocks/>
            </p:cNvSpPr>
            <p:nvPr/>
          </p:nvSpPr>
          <p:spPr bwMode="auto">
            <a:xfrm>
              <a:off x="13223" y="2765"/>
              <a:ext cx="5897" cy="3609"/>
            </a:xfrm>
            <a:custGeom>
              <a:avLst/>
              <a:gdLst>
                <a:gd name="T0" fmla="*/ 0 w 20000"/>
                <a:gd name="T1" fmla="*/ 0 h 20000"/>
                <a:gd name="T2" fmla="*/ 1 w 20000"/>
                <a:gd name="T3" fmla="*/ 0 h 20000"/>
                <a:gd name="T4" fmla="*/ 1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2486" y="0"/>
                  </a:moveTo>
                  <a:lnTo>
                    <a:pt x="19973" y="6872"/>
                  </a:lnTo>
                  <a:lnTo>
                    <a:pt x="17459" y="19953"/>
                  </a:lnTo>
                  <a:lnTo>
                    <a:pt x="0" y="12227"/>
                  </a:lnTo>
                  <a:lnTo>
                    <a:pt x="248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87" name="Arc 73"/>
            <p:cNvSpPr>
              <a:spLocks/>
            </p:cNvSpPr>
            <p:nvPr/>
          </p:nvSpPr>
          <p:spPr bwMode="auto">
            <a:xfrm>
              <a:off x="19258" y="3166"/>
              <a:ext cx="589" cy="8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88" name="Arc 74"/>
            <p:cNvSpPr>
              <a:spLocks/>
            </p:cNvSpPr>
            <p:nvPr/>
          </p:nvSpPr>
          <p:spPr bwMode="auto">
            <a:xfrm>
              <a:off x="19695" y="3449"/>
              <a:ext cx="297" cy="8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89" name="Line 75"/>
            <p:cNvSpPr>
              <a:spLocks noChangeShapeType="1"/>
            </p:cNvSpPr>
            <p:nvPr/>
          </p:nvSpPr>
          <p:spPr bwMode="auto">
            <a:xfrm flipH="1">
              <a:off x="18077" y="4269"/>
              <a:ext cx="1922" cy="6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90" name="Line 76"/>
            <p:cNvSpPr>
              <a:spLocks noChangeShapeType="1"/>
            </p:cNvSpPr>
            <p:nvPr/>
          </p:nvSpPr>
          <p:spPr bwMode="auto">
            <a:xfrm>
              <a:off x="4709" y="6888"/>
              <a:ext cx="13385" cy="37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91" name="Arc 77"/>
            <p:cNvSpPr>
              <a:spLocks/>
            </p:cNvSpPr>
            <p:nvPr/>
          </p:nvSpPr>
          <p:spPr bwMode="auto">
            <a:xfrm>
              <a:off x="18207" y="10541"/>
              <a:ext cx="349" cy="1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92" name="Line 78"/>
            <p:cNvSpPr>
              <a:spLocks noChangeShapeType="1"/>
            </p:cNvSpPr>
            <p:nvPr/>
          </p:nvSpPr>
          <p:spPr bwMode="auto">
            <a:xfrm>
              <a:off x="18532" y="10747"/>
              <a:ext cx="589" cy="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93" name="Arc 79"/>
            <p:cNvSpPr>
              <a:spLocks/>
            </p:cNvSpPr>
            <p:nvPr/>
          </p:nvSpPr>
          <p:spPr bwMode="auto">
            <a:xfrm>
              <a:off x="19114" y="10891"/>
              <a:ext cx="151" cy="2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94" name="Line 80"/>
            <p:cNvSpPr>
              <a:spLocks noChangeShapeType="1"/>
            </p:cNvSpPr>
            <p:nvPr/>
          </p:nvSpPr>
          <p:spPr bwMode="auto">
            <a:xfrm flipH="1">
              <a:off x="18221" y="11156"/>
              <a:ext cx="1044" cy="8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95" name="Line 81"/>
            <p:cNvSpPr>
              <a:spLocks noChangeShapeType="1"/>
            </p:cNvSpPr>
            <p:nvPr/>
          </p:nvSpPr>
          <p:spPr bwMode="auto">
            <a:xfrm>
              <a:off x="19258" y="11302"/>
              <a:ext cx="7" cy="4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96" name="Arc 82"/>
            <p:cNvSpPr>
              <a:spLocks/>
            </p:cNvSpPr>
            <p:nvPr/>
          </p:nvSpPr>
          <p:spPr bwMode="auto">
            <a:xfrm flipV="1">
              <a:off x="19114" y="11713"/>
              <a:ext cx="151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97" name="Line 83"/>
            <p:cNvSpPr>
              <a:spLocks noChangeShapeType="1"/>
            </p:cNvSpPr>
            <p:nvPr/>
          </p:nvSpPr>
          <p:spPr bwMode="auto">
            <a:xfrm flipH="1">
              <a:off x="18366" y="11986"/>
              <a:ext cx="741" cy="7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98" name="Line 84"/>
            <p:cNvSpPr>
              <a:spLocks noChangeShapeType="1"/>
            </p:cNvSpPr>
            <p:nvPr/>
          </p:nvSpPr>
          <p:spPr bwMode="auto">
            <a:xfrm>
              <a:off x="17925" y="11832"/>
              <a:ext cx="466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299" name="Line 85"/>
            <p:cNvSpPr>
              <a:spLocks noChangeShapeType="1"/>
            </p:cNvSpPr>
            <p:nvPr/>
          </p:nvSpPr>
          <p:spPr bwMode="auto">
            <a:xfrm>
              <a:off x="18366" y="11986"/>
              <a:ext cx="7" cy="7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00" name="Line 86"/>
            <p:cNvSpPr>
              <a:spLocks noChangeShapeType="1"/>
            </p:cNvSpPr>
            <p:nvPr/>
          </p:nvSpPr>
          <p:spPr bwMode="auto">
            <a:xfrm flipH="1">
              <a:off x="16324" y="11832"/>
              <a:ext cx="1636" cy="27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01" name="Line 87"/>
            <p:cNvSpPr>
              <a:spLocks noChangeShapeType="1"/>
            </p:cNvSpPr>
            <p:nvPr/>
          </p:nvSpPr>
          <p:spPr bwMode="auto">
            <a:xfrm flipH="1">
              <a:off x="17050" y="12680"/>
              <a:ext cx="1341" cy="2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02" name="Line 88"/>
            <p:cNvSpPr>
              <a:spLocks noChangeShapeType="1"/>
            </p:cNvSpPr>
            <p:nvPr/>
          </p:nvSpPr>
          <p:spPr bwMode="auto">
            <a:xfrm>
              <a:off x="18366" y="12825"/>
              <a:ext cx="7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03" name="Line 89"/>
            <p:cNvSpPr>
              <a:spLocks noChangeShapeType="1"/>
            </p:cNvSpPr>
            <p:nvPr/>
          </p:nvSpPr>
          <p:spPr bwMode="auto">
            <a:xfrm flipH="1">
              <a:off x="17343" y="13373"/>
              <a:ext cx="1048" cy="1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04" name="Line 90"/>
            <p:cNvSpPr>
              <a:spLocks noChangeShapeType="1"/>
            </p:cNvSpPr>
            <p:nvPr/>
          </p:nvSpPr>
          <p:spPr bwMode="auto">
            <a:xfrm>
              <a:off x="18366" y="11576"/>
              <a:ext cx="7" cy="2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05" name="Line 91"/>
            <p:cNvSpPr>
              <a:spLocks noChangeShapeType="1"/>
            </p:cNvSpPr>
            <p:nvPr/>
          </p:nvSpPr>
          <p:spPr bwMode="auto">
            <a:xfrm flipH="1">
              <a:off x="15439" y="14605"/>
              <a:ext cx="885" cy="27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06" name="Line 92"/>
            <p:cNvSpPr>
              <a:spLocks noChangeShapeType="1"/>
            </p:cNvSpPr>
            <p:nvPr/>
          </p:nvSpPr>
          <p:spPr bwMode="auto">
            <a:xfrm flipH="1">
              <a:off x="16324" y="14887"/>
              <a:ext cx="741" cy="24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07" name="Arc 93"/>
            <p:cNvSpPr>
              <a:spLocks/>
            </p:cNvSpPr>
            <p:nvPr/>
          </p:nvSpPr>
          <p:spPr bwMode="auto">
            <a:xfrm flipH="1">
              <a:off x="16754" y="16008"/>
              <a:ext cx="296" cy="1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08" name="Arc 94"/>
            <p:cNvSpPr>
              <a:spLocks/>
            </p:cNvSpPr>
            <p:nvPr/>
          </p:nvSpPr>
          <p:spPr bwMode="auto">
            <a:xfrm flipH="1">
              <a:off x="16461" y="16274"/>
              <a:ext cx="589" cy="11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09" name="Arc 95"/>
            <p:cNvSpPr>
              <a:spLocks/>
            </p:cNvSpPr>
            <p:nvPr/>
          </p:nvSpPr>
          <p:spPr bwMode="auto">
            <a:xfrm flipH="1" flipV="1">
              <a:off x="16461" y="17506"/>
              <a:ext cx="0" cy="4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10" name="Line 96"/>
            <p:cNvSpPr>
              <a:spLocks noChangeShapeType="1"/>
            </p:cNvSpPr>
            <p:nvPr/>
          </p:nvSpPr>
          <p:spPr bwMode="auto">
            <a:xfrm flipH="1">
              <a:off x="16906" y="15162"/>
              <a:ext cx="462" cy="1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11" name="Arc 97"/>
            <p:cNvSpPr>
              <a:spLocks/>
            </p:cNvSpPr>
            <p:nvPr/>
          </p:nvSpPr>
          <p:spPr bwMode="auto">
            <a:xfrm flipV="1">
              <a:off x="16172" y="16975"/>
              <a:ext cx="734" cy="124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12" name="Line 98"/>
            <p:cNvSpPr>
              <a:spLocks noChangeShapeType="1"/>
            </p:cNvSpPr>
            <p:nvPr/>
          </p:nvSpPr>
          <p:spPr bwMode="auto">
            <a:xfrm>
              <a:off x="15583" y="18063"/>
              <a:ext cx="589" cy="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13" name="Arc 99"/>
            <p:cNvSpPr>
              <a:spLocks/>
            </p:cNvSpPr>
            <p:nvPr/>
          </p:nvSpPr>
          <p:spPr bwMode="auto">
            <a:xfrm flipH="1" flipV="1">
              <a:off x="15439" y="17386"/>
              <a:ext cx="151" cy="6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14" name="Arc 100"/>
            <p:cNvSpPr>
              <a:spLocks/>
            </p:cNvSpPr>
            <p:nvPr/>
          </p:nvSpPr>
          <p:spPr bwMode="auto">
            <a:xfrm flipH="1" flipV="1">
              <a:off x="16324" y="17386"/>
              <a:ext cx="0" cy="8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15" name="Line 101"/>
            <p:cNvSpPr>
              <a:spLocks noChangeShapeType="1"/>
            </p:cNvSpPr>
            <p:nvPr/>
          </p:nvSpPr>
          <p:spPr bwMode="auto">
            <a:xfrm>
              <a:off x="16324" y="14606"/>
              <a:ext cx="741" cy="2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16" name="Line 102"/>
            <p:cNvSpPr>
              <a:spLocks noChangeShapeType="1"/>
            </p:cNvSpPr>
            <p:nvPr/>
          </p:nvSpPr>
          <p:spPr bwMode="auto">
            <a:xfrm>
              <a:off x="17050" y="14888"/>
              <a:ext cx="304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17" name="Arc 103"/>
            <p:cNvSpPr>
              <a:spLocks/>
            </p:cNvSpPr>
            <p:nvPr/>
          </p:nvSpPr>
          <p:spPr bwMode="auto">
            <a:xfrm>
              <a:off x="4177" y="6548"/>
              <a:ext cx="518" cy="34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18" name="Line 104"/>
            <p:cNvSpPr>
              <a:spLocks noChangeShapeType="1"/>
            </p:cNvSpPr>
            <p:nvPr/>
          </p:nvSpPr>
          <p:spPr bwMode="auto">
            <a:xfrm flipV="1">
              <a:off x="4561" y="277"/>
              <a:ext cx="1464" cy="56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19" name="Arc 105"/>
            <p:cNvSpPr>
              <a:spLocks/>
            </p:cNvSpPr>
            <p:nvPr/>
          </p:nvSpPr>
          <p:spPr bwMode="auto">
            <a:xfrm flipH="1">
              <a:off x="5873" y="2"/>
              <a:ext cx="448" cy="2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20" name="Arc 106"/>
            <p:cNvSpPr>
              <a:spLocks/>
            </p:cNvSpPr>
            <p:nvPr/>
          </p:nvSpPr>
          <p:spPr bwMode="auto">
            <a:xfrm flipH="1">
              <a:off x="6025" y="148"/>
              <a:ext cx="296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21" name="Arc 107"/>
            <p:cNvSpPr>
              <a:spLocks/>
            </p:cNvSpPr>
            <p:nvPr/>
          </p:nvSpPr>
          <p:spPr bwMode="auto">
            <a:xfrm flipH="1">
              <a:off x="4121" y="6890"/>
              <a:ext cx="447" cy="5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22" name="Arc 108"/>
            <p:cNvSpPr>
              <a:spLocks/>
            </p:cNvSpPr>
            <p:nvPr/>
          </p:nvSpPr>
          <p:spPr bwMode="auto">
            <a:xfrm flipH="1">
              <a:off x="7789" y="7856"/>
              <a:ext cx="444" cy="5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23" name="Arc 109"/>
            <p:cNvSpPr>
              <a:spLocks/>
            </p:cNvSpPr>
            <p:nvPr/>
          </p:nvSpPr>
          <p:spPr bwMode="auto">
            <a:xfrm flipH="1">
              <a:off x="13368" y="9516"/>
              <a:ext cx="445" cy="5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24" name="Line 110"/>
            <p:cNvSpPr>
              <a:spLocks noChangeShapeType="1"/>
            </p:cNvSpPr>
            <p:nvPr/>
          </p:nvSpPr>
          <p:spPr bwMode="auto">
            <a:xfrm>
              <a:off x="4121" y="7445"/>
              <a:ext cx="13222" cy="38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25" name="Arc 111"/>
            <p:cNvSpPr>
              <a:spLocks/>
            </p:cNvSpPr>
            <p:nvPr/>
          </p:nvSpPr>
          <p:spPr bwMode="auto">
            <a:xfrm>
              <a:off x="17393" y="10440"/>
              <a:ext cx="532" cy="112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26" name="Line 112"/>
            <p:cNvSpPr>
              <a:spLocks noChangeShapeType="1"/>
            </p:cNvSpPr>
            <p:nvPr/>
          </p:nvSpPr>
          <p:spPr bwMode="auto">
            <a:xfrm>
              <a:off x="17925" y="11578"/>
              <a:ext cx="11" cy="2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27" name="Arc 113"/>
            <p:cNvSpPr>
              <a:spLocks/>
            </p:cNvSpPr>
            <p:nvPr/>
          </p:nvSpPr>
          <p:spPr bwMode="auto">
            <a:xfrm flipH="1" flipV="1">
              <a:off x="17051" y="10320"/>
              <a:ext cx="292" cy="1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28" name="Line 114"/>
            <p:cNvSpPr>
              <a:spLocks noChangeShapeType="1"/>
            </p:cNvSpPr>
            <p:nvPr/>
          </p:nvSpPr>
          <p:spPr bwMode="auto">
            <a:xfrm>
              <a:off x="17343" y="11303"/>
              <a:ext cx="466" cy="7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29" name="Line 115"/>
            <p:cNvSpPr>
              <a:spLocks noChangeShapeType="1"/>
            </p:cNvSpPr>
            <p:nvPr/>
          </p:nvSpPr>
          <p:spPr bwMode="auto">
            <a:xfrm flipH="1" flipV="1">
              <a:off x="3677" y="8284"/>
              <a:ext cx="13867" cy="41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30" name="Arc 116"/>
            <p:cNvSpPr>
              <a:spLocks/>
            </p:cNvSpPr>
            <p:nvPr/>
          </p:nvSpPr>
          <p:spPr bwMode="auto">
            <a:xfrm flipH="1">
              <a:off x="3539" y="7445"/>
              <a:ext cx="589" cy="1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31" name="Line 117"/>
            <p:cNvSpPr>
              <a:spLocks noChangeShapeType="1"/>
            </p:cNvSpPr>
            <p:nvPr/>
          </p:nvSpPr>
          <p:spPr bwMode="auto">
            <a:xfrm>
              <a:off x="3246" y="7582"/>
              <a:ext cx="462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32" name="Line 118"/>
            <p:cNvSpPr>
              <a:spLocks noChangeShapeType="1"/>
            </p:cNvSpPr>
            <p:nvPr/>
          </p:nvSpPr>
          <p:spPr bwMode="auto">
            <a:xfrm flipH="1">
              <a:off x="2784" y="7582"/>
              <a:ext cx="462" cy="2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33" name="Line 119"/>
            <p:cNvSpPr>
              <a:spLocks noChangeShapeType="1"/>
            </p:cNvSpPr>
            <p:nvPr/>
          </p:nvSpPr>
          <p:spPr bwMode="auto">
            <a:xfrm flipH="1">
              <a:off x="876" y="7856"/>
              <a:ext cx="1922" cy="19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34" name="Line 120"/>
            <p:cNvSpPr>
              <a:spLocks noChangeShapeType="1"/>
            </p:cNvSpPr>
            <p:nvPr/>
          </p:nvSpPr>
          <p:spPr bwMode="auto">
            <a:xfrm flipH="1">
              <a:off x="1469" y="7720"/>
              <a:ext cx="2214" cy="23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35" name="Line 121"/>
            <p:cNvSpPr>
              <a:spLocks noChangeShapeType="1"/>
            </p:cNvSpPr>
            <p:nvPr/>
          </p:nvSpPr>
          <p:spPr bwMode="auto">
            <a:xfrm>
              <a:off x="876" y="9944"/>
              <a:ext cx="593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36" name="Line 122"/>
            <p:cNvSpPr>
              <a:spLocks noChangeShapeType="1"/>
            </p:cNvSpPr>
            <p:nvPr/>
          </p:nvSpPr>
          <p:spPr bwMode="auto">
            <a:xfrm flipH="1">
              <a:off x="294" y="8284"/>
              <a:ext cx="3396" cy="37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37" name="Line 123"/>
            <p:cNvSpPr>
              <a:spLocks noChangeShapeType="1"/>
            </p:cNvSpPr>
            <p:nvPr/>
          </p:nvSpPr>
          <p:spPr bwMode="auto">
            <a:xfrm flipH="1">
              <a:off x="1" y="9782"/>
              <a:ext cx="886" cy="23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38" name="Arc 124"/>
            <p:cNvSpPr>
              <a:spLocks/>
            </p:cNvSpPr>
            <p:nvPr/>
          </p:nvSpPr>
          <p:spPr bwMode="auto">
            <a:xfrm flipH="1" flipV="1">
              <a:off x="1" y="12126"/>
              <a:ext cx="183" cy="95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39" name="Arc 125"/>
            <p:cNvSpPr>
              <a:spLocks/>
            </p:cNvSpPr>
            <p:nvPr/>
          </p:nvSpPr>
          <p:spPr bwMode="auto">
            <a:xfrm flipH="1" flipV="1">
              <a:off x="153" y="12279"/>
              <a:ext cx="296" cy="4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40" name="Line 126"/>
            <p:cNvSpPr>
              <a:spLocks noChangeShapeType="1"/>
            </p:cNvSpPr>
            <p:nvPr/>
          </p:nvSpPr>
          <p:spPr bwMode="auto">
            <a:xfrm flipH="1">
              <a:off x="153" y="11987"/>
              <a:ext cx="165" cy="2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41" name="Line 127"/>
            <p:cNvSpPr>
              <a:spLocks noChangeShapeType="1"/>
            </p:cNvSpPr>
            <p:nvPr/>
          </p:nvSpPr>
          <p:spPr bwMode="auto">
            <a:xfrm>
              <a:off x="449" y="12681"/>
              <a:ext cx="589" cy="2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42" name="Arc 128"/>
            <p:cNvSpPr>
              <a:spLocks/>
            </p:cNvSpPr>
            <p:nvPr/>
          </p:nvSpPr>
          <p:spPr bwMode="auto">
            <a:xfrm flipH="1" flipV="1">
              <a:off x="209" y="13075"/>
              <a:ext cx="519" cy="2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43" name="Oval 129"/>
            <p:cNvSpPr>
              <a:spLocks noChangeArrowheads="1"/>
            </p:cNvSpPr>
            <p:nvPr/>
          </p:nvSpPr>
          <p:spPr bwMode="auto">
            <a:xfrm>
              <a:off x="3658" y="8694"/>
              <a:ext cx="593" cy="2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44" name="Line 130"/>
            <p:cNvSpPr>
              <a:spLocks noChangeShapeType="1"/>
            </p:cNvSpPr>
            <p:nvPr/>
          </p:nvSpPr>
          <p:spPr bwMode="auto">
            <a:xfrm>
              <a:off x="3676" y="8832"/>
              <a:ext cx="589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45" name="Line 131"/>
            <p:cNvSpPr>
              <a:spLocks noChangeShapeType="1"/>
            </p:cNvSpPr>
            <p:nvPr/>
          </p:nvSpPr>
          <p:spPr bwMode="auto">
            <a:xfrm>
              <a:off x="3867" y="9045"/>
              <a:ext cx="2599" cy="7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46" name="Line 132"/>
            <p:cNvSpPr>
              <a:spLocks noChangeShapeType="1"/>
            </p:cNvSpPr>
            <p:nvPr/>
          </p:nvSpPr>
          <p:spPr bwMode="auto">
            <a:xfrm flipH="1">
              <a:off x="5436" y="9782"/>
              <a:ext cx="1044" cy="1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47" name="Line 133"/>
            <p:cNvSpPr>
              <a:spLocks noChangeShapeType="1"/>
            </p:cNvSpPr>
            <p:nvPr/>
          </p:nvSpPr>
          <p:spPr bwMode="auto">
            <a:xfrm flipH="1">
              <a:off x="2773" y="9045"/>
              <a:ext cx="1062" cy="17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48" name="Arc 134"/>
            <p:cNvSpPr>
              <a:spLocks/>
            </p:cNvSpPr>
            <p:nvPr/>
          </p:nvSpPr>
          <p:spPr bwMode="auto">
            <a:xfrm flipH="1">
              <a:off x="2607" y="10748"/>
              <a:ext cx="184" cy="4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49" name="Arc 135"/>
            <p:cNvSpPr>
              <a:spLocks/>
            </p:cNvSpPr>
            <p:nvPr/>
          </p:nvSpPr>
          <p:spPr bwMode="auto">
            <a:xfrm flipH="1">
              <a:off x="5295" y="11578"/>
              <a:ext cx="152" cy="4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50" name="Line 136"/>
            <p:cNvSpPr>
              <a:spLocks noChangeShapeType="1"/>
            </p:cNvSpPr>
            <p:nvPr/>
          </p:nvSpPr>
          <p:spPr bwMode="auto">
            <a:xfrm>
              <a:off x="2600" y="11236"/>
              <a:ext cx="2670" cy="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51" name="Line 137"/>
            <p:cNvSpPr>
              <a:spLocks noChangeShapeType="1"/>
            </p:cNvSpPr>
            <p:nvPr/>
          </p:nvSpPr>
          <p:spPr bwMode="auto">
            <a:xfrm>
              <a:off x="2272" y="11671"/>
              <a:ext cx="2758" cy="8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52" name="Line 138"/>
            <p:cNvSpPr>
              <a:spLocks noChangeShapeType="1"/>
            </p:cNvSpPr>
            <p:nvPr/>
          </p:nvSpPr>
          <p:spPr bwMode="auto">
            <a:xfrm flipV="1">
              <a:off x="2216" y="11279"/>
              <a:ext cx="342" cy="3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53" name="Line 139"/>
            <p:cNvSpPr>
              <a:spLocks noChangeShapeType="1"/>
            </p:cNvSpPr>
            <p:nvPr/>
          </p:nvSpPr>
          <p:spPr bwMode="auto">
            <a:xfrm flipV="1">
              <a:off x="5006" y="12066"/>
              <a:ext cx="271" cy="4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54" name="Oval 140"/>
            <p:cNvSpPr>
              <a:spLocks noChangeArrowheads="1"/>
            </p:cNvSpPr>
            <p:nvPr/>
          </p:nvSpPr>
          <p:spPr bwMode="auto">
            <a:xfrm>
              <a:off x="2752" y="11621"/>
              <a:ext cx="173" cy="9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55" name="Oval 141"/>
            <p:cNvSpPr>
              <a:spLocks noChangeArrowheads="1"/>
            </p:cNvSpPr>
            <p:nvPr/>
          </p:nvSpPr>
          <p:spPr bwMode="auto">
            <a:xfrm>
              <a:off x="4583" y="12116"/>
              <a:ext cx="176" cy="12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56" name="Line 142"/>
            <p:cNvSpPr>
              <a:spLocks noChangeShapeType="1"/>
            </p:cNvSpPr>
            <p:nvPr/>
          </p:nvSpPr>
          <p:spPr bwMode="auto">
            <a:xfrm flipH="1">
              <a:off x="1204" y="8669"/>
              <a:ext cx="2313" cy="26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57" name="Line 143"/>
            <p:cNvSpPr>
              <a:spLocks noChangeShapeType="1"/>
            </p:cNvSpPr>
            <p:nvPr/>
          </p:nvSpPr>
          <p:spPr bwMode="auto">
            <a:xfrm flipH="1">
              <a:off x="5556" y="9969"/>
              <a:ext cx="2282" cy="27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58" name="Line 144"/>
            <p:cNvSpPr>
              <a:spLocks noChangeShapeType="1"/>
            </p:cNvSpPr>
            <p:nvPr/>
          </p:nvSpPr>
          <p:spPr bwMode="auto">
            <a:xfrm>
              <a:off x="4036" y="8600"/>
              <a:ext cx="3671" cy="1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59" name="Arc 145"/>
            <p:cNvSpPr>
              <a:spLocks/>
            </p:cNvSpPr>
            <p:nvPr/>
          </p:nvSpPr>
          <p:spPr bwMode="auto">
            <a:xfrm flipH="1" flipV="1">
              <a:off x="1094" y="11458"/>
              <a:ext cx="237" cy="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60" name="Arc 146"/>
            <p:cNvSpPr>
              <a:spLocks/>
            </p:cNvSpPr>
            <p:nvPr/>
          </p:nvSpPr>
          <p:spPr bwMode="auto">
            <a:xfrm flipV="1">
              <a:off x="5207" y="12724"/>
              <a:ext cx="349" cy="1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61" name="Line 147"/>
            <p:cNvSpPr>
              <a:spLocks noChangeShapeType="1"/>
            </p:cNvSpPr>
            <p:nvPr/>
          </p:nvSpPr>
          <p:spPr bwMode="auto">
            <a:xfrm>
              <a:off x="1348" y="11714"/>
              <a:ext cx="3802" cy="1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62" name="Arc 148"/>
            <p:cNvSpPr>
              <a:spLocks/>
            </p:cNvSpPr>
            <p:nvPr/>
          </p:nvSpPr>
          <p:spPr bwMode="auto">
            <a:xfrm flipH="1">
              <a:off x="1084" y="11270"/>
              <a:ext cx="113" cy="2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63" name="Arc 149"/>
            <p:cNvSpPr>
              <a:spLocks/>
            </p:cNvSpPr>
            <p:nvPr/>
          </p:nvSpPr>
          <p:spPr bwMode="auto">
            <a:xfrm flipH="1">
              <a:off x="3539" y="8550"/>
              <a:ext cx="239" cy="1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64" name="Arc 150"/>
            <p:cNvSpPr>
              <a:spLocks/>
            </p:cNvSpPr>
            <p:nvPr/>
          </p:nvSpPr>
          <p:spPr bwMode="auto">
            <a:xfrm>
              <a:off x="3747" y="8550"/>
              <a:ext cx="271" cy="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65" name="Arc 151"/>
            <p:cNvSpPr>
              <a:spLocks/>
            </p:cNvSpPr>
            <p:nvPr/>
          </p:nvSpPr>
          <p:spPr bwMode="auto">
            <a:xfrm>
              <a:off x="7686" y="9703"/>
              <a:ext cx="173" cy="2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66" name="Arc 152"/>
            <p:cNvSpPr>
              <a:spLocks/>
            </p:cNvSpPr>
            <p:nvPr/>
          </p:nvSpPr>
          <p:spPr bwMode="auto">
            <a:xfrm flipH="1">
              <a:off x="780" y="11791"/>
              <a:ext cx="410" cy="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67" name="Arc 153"/>
            <p:cNvSpPr>
              <a:spLocks/>
            </p:cNvSpPr>
            <p:nvPr/>
          </p:nvSpPr>
          <p:spPr bwMode="auto">
            <a:xfrm>
              <a:off x="4935" y="12989"/>
              <a:ext cx="272" cy="2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68" name="Arc 154"/>
            <p:cNvSpPr>
              <a:spLocks/>
            </p:cNvSpPr>
            <p:nvPr/>
          </p:nvSpPr>
          <p:spPr bwMode="auto">
            <a:xfrm flipV="1">
              <a:off x="4530" y="13614"/>
              <a:ext cx="38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69" name="Arc 155"/>
            <p:cNvSpPr>
              <a:spLocks/>
            </p:cNvSpPr>
            <p:nvPr/>
          </p:nvSpPr>
          <p:spPr bwMode="auto">
            <a:xfrm flipH="1" flipV="1">
              <a:off x="449" y="12202"/>
              <a:ext cx="127" cy="2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70" name="Line 156"/>
            <p:cNvSpPr>
              <a:spLocks noChangeShapeType="1"/>
            </p:cNvSpPr>
            <p:nvPr/>
          </p:nvSpPr>
          <p:spPr bwMode="auto">
            <a:xfrm>
              <a:off x="590" y="12451"/>
              <a:ext cx="3954" cy="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71" name="Line 157"/>
            <p:cNvSpPr>
              <a:spLocks noChangeShapeType="1"/>
            </p:cNvSpPr>
            <p:nvPr/>
          </p:nvSpPr>
          <p:spPr bwMode="auto">
            <a:xfrm>
              <a:off x="1228" y="11791"/>
              <a:ext cx="3690" cy="1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72" name="Line 158"/>
            <p:cNvSpPr>
              <a:spLocks noChangeShapeType="1"/>
            </p:cNvSpPr>
            <p:nvPr/>
          </p:nvSpPr>
          <p:spPr bwMode="auto">
            <a:xfrm flipH="1">
              <a:off x="431" y="11911"/>
              <a:ext cx="297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73" name="Line 159"/>
            <p:cNvSpPr>
              <a:spLocks noChangeShapeType="1"/>
            </p:cNvSpPr>
            <p:nvPr/>
          </p:nvSpPr>
          <p:spPr bwMode="auto">
            <a:xfrm flipV="1">
              <a:off x="4942" y="13238"/>
              <a:ext cx="265" cy="3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74" name="Arc 160"/>
            <p:cNvSpPr>
              <a:spLocks/>
            </p:cNvSpPr>
            <p:nvPr/>
          </p:nvSpPr>
          <p:spPr bwMode="auto">
            <a:xfrm flipH="1">
              <a:off x="7979" y="10012"/>
              <a:ext cx="557" cy="1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75" name="Arc 161"/>
            <p:cNvSpPr>
              <a:spLocks/>
            </p:cNvSpPr>
            <p:nvPr/>
          </p:nvSpPr>
          <p:spPr bwMode="auto">
            <a:xfrm>
              <a:off x="8568" y="10012"/>
              <a:ext cx="409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76" name="Line 162"/>
            <p:cNvSpPr>
              <a:spLocks noChangeShapeType="1"/>
            </p:cNvSpPr>
            <p:nvPr/>
          </p:nvSpPr>
          <p:spPr bwMode="auto">
            <a:xfrm flipH="1">
              <a:off x="5358" y="10174"/>
              <a:ext cx="2639" cy="3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77" name="Arc 163"/>
            <p:cNvSpPr>
              <a:spLocks/>
            </p:cNvSpPr>
            <p:nvPr/>
          </p:nvSpPr>
          <p:spPr bwMode="auto">
            <a:xfrm flipH="1" flipV="1">
              <a:off x="5150" y="13673"/>
              <a:ext cx="64" cy="2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78" name="Line 164"/>
            <p:cNvSpPr>
              <a:spLocks noChangeShapeType="1"/>
            </p:cNvSpPr>
            <p:nvPr/>
          </p:nvSpPr>
          <p:spPr bwMode="auto">
            <a:xfrm flipH="1">
              <a:off x="5175" y="13408"/>
              <a:ext cx="183" cy="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79" name="Line 165"/>
            <p:cNvSpPr>
              <a:spLocks noChangeShapeType="1"/>
            </p:cNvSpPr>
            <p:nvPr/>
          </p:nvSpPr>
          <p:spPr bwMode="auto">
            <a:xfrm>
              <a:off x="8945" y="10071"/>
              <a:ext cx="7548" cy="22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80" name="Arc 166"/>
            <p:cNvSpPr>
              <a:spLocks/>
            </p:cNvSpPr>
            <p:nvPr/>
          </p:nvSpPr>
          <p:spPr bwMode="auto">
            <a:xfrm>
              <a:off x="16172" y="12229"/>
              <a:ext cx="593" cy="4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81" name="Arc 167"/>
            <p:cNvSpPr>
              <a:spLocks/>
            </p:cNvSpPr>
            <p:nvPr/>
          </p:nvSpPr>
          <p:spPr bwMode="auto">
            <a:xfrm flipV="1">
              <a:off x="16765" y="12681"/>
              <a:ext cx="21" cy="2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82" name="Line 168"/>
            <p:cNvSpPr>
              <a:spLocks noChangeShapeType="1"/>
            </p:cNvSpPr>
            <p:nvPr/>
          </p:nvSpPr>
          <p:spPr bwMode="auto">
            <a:xfrm flipH="1">
              <a:off x="14596" y="12886"/>
              <a:ext cx="2169" cy="34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83" name="Arc 169"/>
            <p:cNvSpPr>
              <a:spLocks/>
            </p:cNvSpPr>
            <p:nvPr/>
          </p:nvSpPr>
          <p:spPr bwMode="auto">
            <a:xfrm flipV="1">
              <a:off x="13982" y="16317"/>
              <a:ext cx="589" cy="2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84" name="Line 170"/>
            <p:cNvSpPr>
              <a:spLocks noChangeShapeType="1"/>
            </p:cNvSpPr>
            <p:nvPr/>
          </p:nvSpPr>
          <p:spPr bwMode="auto">
            <a:xfrm flipH="1" flipV="1">
              <a:off x="5232" y="13939"/>
              <a:ext cx="8383" cy="26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85" name="Arc 171"/>
            <p:cNvSpPr>
              <a:spLocks/>
            </p:cNvSpPr>
            <p:nvPr/>
          </p:nvSpPr>
          <p:spPr bwMode="auto">
            <a:xfrm flipH="1" flipV="1">
              <a:off x="13654" y="16582"/>
              <a:ext cx="272" cy="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86" name="Line 172"/>
            <p:cNvSpPr>
              <a:spLocks noChangeShapeType="1"/>
            </p:cNvSpPr>
            <p:nvPr/>
          </p:nvSpPr>
          <p:spPr bwMode="auto">
            <a:xfrm>
              <a:off x="2639" y="13391"/>
              <a:ext cx="8514" cy="27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87" name="Line 173"/>
            <p:cNvSpPr>
              <a:spLocks noChangeShapeType="1"/>
            </p:cNvSpPr>
            <p:nvPr/>
          </p:nvSpPr>
          <p:spPr bwMode="auto">
            <a:xfrm>
              <a:off x="12811" y="16582"/>
              <a:ext cx="1058" cy="3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88" name="Line 174"/>
            <p:cNvSpPr>
              <a:spLocks noChangeShapeType="1"/>
            </p:cNvSpPr>
            <p:nvPr/>
          </p:nvSpPr>
          <p:spPr bwMode="auto">
            <a:xfrm>
              <a:off x="14716" y="17498"/>
              <a:ext cx="701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89" name="Line 175"/>
            <p:cNvSpPr>
              <a:spLocks noChangeShapeType="1"/>
            </p:cNvSpPr>
            <p:nvPr/>
          </p:nvSpPr>
          <p:spPr bwMode="auto">
            <a:xfrm>
              <a:off x="15615" y="15872"/>
              <a:ext cx="215" cy="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90" name="Line 176"/>
            <p:cNvSpPr>
              <a:spLocks noChangeShapeType="1"/>
            </p:cNvSpPr>
            <p:nvPr/>
          </p:nvSpPr>
          <p:spPr bwMode="auto">
            <a:xfrm flipH="1">
              <a:off x="14716" y="14212"/>
              <a:ext cx="1816" cy="30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91" name="Line 177"/>
            <p:cNvSpPr>
              <a:spLocks noChangeShapeType="1"/>
            </p:cNvSpPr>
            <p:nvPr/>
          </p:nvSpPr>
          <p:spPr bwMode="auto">
            <a:xfrm flipH="1">
              <a:off x="14818" y="12372"/>
              <a:ext cx="2486" cy="41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92" name="Arc 178"/>
            <p:cNvSpPr>
              <a:spLocks/>
            </p:cNvSpPr>
            <p:nvPr/>
          </p:nvSpPr>
          <p:spPr bwMode="auto">
            <a:xfrm flipV="1">
              <a:off x="13894" y="16436"/>
              <a:ext cx="910" cy="4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93" name="Line 179"/>
            <p:cNvSpPr>
              <a:spLocks noChangeShapeType="1"/>
            </p:cNvSpPr>
            <p:nvPr/>
          </p:nvSpPr>
          <p:spPr bwMode="auto">
            <a:xfrm flipV="1">
              <a:off x="10818" y="16103"/>
              <a:ext cx="438" cy="4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94" name="Line 180"/>
            <p:cNvSpPr>
              <a:spLocks noChangeShapeType="1"/>
            </p:cNvSpPr>
            <p:nvPr/>
          </p:nvSpPr>
          <p:spPr bwMode="auto">
            <a:xfrm>
              <a:off x="11263" y="16060"/>
              <a:ext cx="1435" cy="4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95" name="Line 181"/>
            <p:cNvSpPr>
              <a:spLocks noChangeShapeType="1"/>
            </p:cNvSpPr>
            <p:nvPr/>
          </p:nvSpPr>
          <p:spPr bwMode="auto">
            <a:xfrm flipH="1">
              <a:off x="12610" y="16539"/>
              <a:ext cx="88" cy="2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96" name="Arc 182"/>
            <p:cNvSpPr>
              <a:spLocks/>
            </p:cNvSpPr>
            <p:nvPr/>
          </p:nvSpPr>
          <p:spPr bwMode="auto">
            <a:xfrm flipV="1">
              <a:off x="11471" y="16840"/>
              <a:ext cx="1146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97" name="Arc 183"/>
            <p:cNvSpPr>
              <a:spLocks/>
            </p:cNvSpPr>
            <p:nvPr/>
          </p:nvSpPr>
          <p:spPr bwMode="auto">
            <a:xfrm flipH="1">
              <a:off x="10825" y="16488"/>
              <a:ext cx="328" cy="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98" name="Arc 184"/>
            <p:cNvSpPr>
              <a:spLocks/>
            </p:cNvSpPr>
            <p:nvPr/>
          </p:nvSpPr>
          <p:spPr bwMode="auto">
            <a:xfrm>
              <a:off x="11192" y="16496"/>
              <a:ext cx="296" cy="60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399" name="Arc 185"/>
            <p:cNvSpPr>
              <a:spLocks/>
            </p:cNvSpPr>
            <p:nvPr/>
          </p:nvSpPr>
          <p:spPr bwMode="auto">
            <a:xfrm flipV="1">
              <a:off x="14028" y="17189"/>
              <a:ext cx="695" cy="2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00" name="Arc 186"/>
            <p:cNvSpPr>
              <a:spLocks/>
            </p:cNvSpPr>
            <p:nvPr/>
          </p:nvSpPr>
          <p:spPr bwMode="auto">
            <a:xfrm flipH="1" flipV="1">
              <a:off x="12769" y="17156"/>
              <a:ext cx="1206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01" name="Line 187"/>
            <p:cNvSpPr>
              <a:spLocks noChangeShapeType="1"/>
            </p:cNvSpPr>
            <p:nvPr/>
          </p:nvSpPr>
          <p:spPr bwMode="auto">
            <a:xfrm flipH="1">
              <a:off x="12723" y="16608"/>
              <a:ext cx="56" cy="29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02" name="Arc 188"/>
            <p:cNvSpPr>
              <a:spLocks/>
            </p:cNvSpPr>
            <p:nvPr/>
          </p:nvSpPr>
          <p:spPr bwMode="auto">
            <a:xfrm flipV="1">
              <a:off x="11368" y="19526"/>
              <a:ext cx="1348" cy="3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03" name="Line 189"/>
            <p:cNvSpPr>
              <a:spLocks noChangeShapeType="1"/>
            </p:cNvSpPr>
            <p:nvPr/>
          </p:nvSpPr>
          <p:spPr bwMode="auto">
            <a:xfrm flipH="1">
              <a:off x="11337" y="17096"/>
              <a:ext cx="109" cy="29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04" name="Line 190"/>
            <p:cNvSpPr>
              <a:spLocks noChangeShapeType="1"/>
            </p:cNvSpPr>
            <p:nvPr/>
          </p:nvSpPr>
          <p:spPr bwMode="auto">
            <a:xfrm flipH="1">
              <a:off x="10681" y="16539"/>
              <a:ext cx="113" cy="25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05" name="Arc 191"/>
            <p:cNvSpPr>
              <a:spLocks/>
            </p:cNvSpPr>
            <p:nvPr/>
          </p:nvSpPr>
          <p:spPr bwMode="auto">
            <a:xfrm>
              <a:off x="10667" y="19082"/>
              <a:ext cx="405" cy="1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06" name="Arc 192"/>
            <p:cNvSpPr>
              <a:spLocks/>
            </p:cNvSpPr>
            <p:nvPr/>
          </p:nvSpPr>
          <p:spPr bwMode="auto">
            <a:xfrm>
              <a:off x="11048" y="19269"/>
              <a:ext cx="296" cy="60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07" name="Arc 193"/>
            <p:cNvSpPr>
              <a:spLocks/>
            </p:cNvSpPr>
            <p:nvPr/>
          </p:nvSpPr>
          <p:spPr bwMode="auto">
            <a:xfrm flipV="1">
              <a:off x="13806" y="19431"/>
              <a:ext cx="472" cy="2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08" name="Line 194"/>
            <p:cNvSpPr>
              <a:spLocks noChangeShapeType="1"/>
            </p:cNvSpPr>
            <p:nvPr/>
          </p:nvSpPr>
          <p:spPr bwMode="auto">
            <a:xfrm flipH="1">
              <a:off x="14278" y="17824"/>
              <a:ext cx="1108" cy="16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09" name="Line 195"/>
            <p:cNvSpPr>
              <a:spLocks noChangeShapeType="1"/>
            </p:cNvSpPr>
            <p:nvPr/>
          </p:nvSpPr>
          <p:spPr bwMode="auto">
            <a:xfrm>
              <a:off x="12723" y="19491"/>
              <a:ext cx="1164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10" name="Line 196"/>
            <p:cNvSpPr>
              <a:spLocks noChangeShapeType="1"/>
            </p:cNvSpPr>
            <p:nvPr/>
          </p:nvSpPr>
          <p:spPr bwMode="auto">
            <a:xfrm>
              <a:off x="14659" y="17345"/>
              <a:ext cx="7" cy="14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11" name="Oval 197"/>
            <p:cNvSpPr>
              <a:spLocks noChangeArrowheads="1"/>
            </p:cNvSpPr>
            <p:nvPr/>
          </p:nvSpPr>
          <p:spPr bwMode="auto">
            <a:xfrm>
              <a:off x="12977" y="15565"/>
              <a:ext cx="733" cy="48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12" name="Oval 198"/>
            <p:cNvSpPr>
              <a:spLocks noChangeArrowheads="1"/>
            </p:cNvSpPr>
            <p:nvPr/>
          </p:nvSpPr>
          <p:spPr bwMode="auto">
            <a:xfrm>
              <a:off x="13192" y="14401"/>
              <a:ext cx="1524" cy="103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13" name="Oval 199"/>
            <p:cNvSpPr>
              <a:spLocks noChangeArrowheads="1"/>
            </p:cNvSpPr>
            <p:nvPr/>
          </p:nvSpPr>
          <p:spPr bwMode="auto">
            <a:xfrm>
              <a:off x="13368" y="14564"/>
              <a:ext cx="1203" cy="68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14" name="Oval 200"/>
            <p:cNvSpPr>
              <a:spLocks noChangeArrowheads="1"/>
            </p:cNvSpPr>
            <p:nvPr/>
          </p:nvSpPr>
          <p:spPr bwMode="auto">
            <a:xfrm>
              <a:off x="11894" y="11911"/>
              <a:ext cx="2271" cy="144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15" name="Line 201"/>
            <p:cNvSpPr>
              <a:spLocks noChangeShapeType="1"/>
            </p:cNvSpPr>
            <p:nvPr/>
          </p:nvSpPr>
          <p:spPr bwMode="auto">
            <a:xfrm>
              <a:off x="12046" y="12289"/>
              <a:ext cx="1689" cy="8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16" name="Line 202"/>
            <p:cNvSpPr>
              <a:spLocks noChangeShapeType="1"/>
            </p:cNvSpPr>
            <p:nvPr/>
          </p:nvSpPr>
          <p:spPr bwMode="auto">
            <a:xfrm flipH="1" flipV="1">
              <a:off x="13774" y="12827"/>
              <a:ext cx="32" cy="3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17" name="Line 203"/>
            <p:cNvSpPr>
              <a:spLocks noChangeShapeType="1"/>
            </p:cNvSpPr>
            <p:nvPr/>
          </p:nvSpPr>
          <p:spPr bwMode="auto">
            <a:xfrm flipV="1">
              <a:off x="13749" y="12750"/>
              <a:ext cx="113" cy="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18" name="Line 204"/>
            <p:cNvSpPr>
              <a:spLocks noChangeShapeType="1"/>
            </p:cNvSpPr>
            <p:nvPr/>
          </p:nvSpPr>
          <p:spPr bwMode="auto">
            <a:xfrm>
              <a:off x="13894" y="12750"/>
              <a:ext cx="88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19" name="Line 205"/>
            <p:cNvSpPr>
              <a:spLocks noChangeShapeType="1"/>
            </p:cNvSpPr>
            <p:nvPr/>
          </p:nvSpPr>
          <p:spPr bwMode="auto">
            <a:xfrm>
              <a:off x="12370" y="11947"/>
              <a:ext cx="1524" cy="8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20" name="Line 206"/>
            <p:cNvSpPr>
              <a:spLocks noChangeShapeType="1"/>
            </p:cNvSpPr>
            <p:nvPr/>
          </p:nvSpPr>
          <p:spPr bwMode="auto">
            <a:xfrm>
              <a:off x="12211" y="12066"/>
              <a:ext cx="1556" cy="8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21" name="Line 207"/>
            <p:cNvSpPr>
              <a:spLocks noChangeShapeType="1"/>
            </p:cNvSpPr>
            <p:nvPr/>
          </p:nvSpPr>
          <p:spPr bwMode="auto">
            <a:xfrm flipV="1">
              <a:off x="12211" y="11971"/>
              <a:ext cx="170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22" name="Line 208"/>
            <p:cNvSpPr>
              <a:spLocks noChangeShapeType="1"/>
            </p:cNvSpPr>
            <p:nvPr/>
          </p:nvSpPr>
          <p:spPr bwMode="auto">
            <a:xfrm>
              <a:off x="12338" y="12066"/>
              <a:ext cx="1436" cy="7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23" name="Line 209"/>
            <p:cNvSpPr>
              <a:spLocks noChangeShapeType="1"/>
            </p:cNvSpPr>
            <p:nvPr/>
          </p:nvSpPr>
          <p:spPr bwMode="auto">
            <a:xfrm flipV="1">
              <a:off x="12035" y="12066"/>
              <a:ext cx="169" cy="2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24" name="Line 210"/>
            <p:cNvSpPr>
              <a:spLocks noChangeShapeType="1"/>
            </p:cNvSpPr>
            <p:nvPr/>
          </p:nvSpPr>
          <p:spPr bwMode="auto">
            <a:xfrm>
              <a:off x="12187" y="12229"/>
              <a:ext cx="1467" cy="7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25" name="Oval 211"/>
            <p:cNvSpPr>
              <a:spLocks noChangeArrowheads="1"/>
            </p:cNvSpPr>
            <p:nvPr/>
          </p:nvSpPr>
          <p:spPr bwMode="auto">
            <a:xfrm>
              <a:off x="10561" y="13700"/>
              <a:ext cx="1061" cy="72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26" name="Line 212"/>
            <p:cNvSpPr>
              <a:spLocks noChangeShapeType="1"/>
            </p:cNvSpPr>
            <p:nvPr/>
          </p:nvSpPr>
          <p:spPr bwMode="auto">
            <a:xfrm>
              <a:off x="10984" y="13631"/>
              <a:ext cx="321" cy="5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27" name="Line 213"/>
            <p:cNvSpPr>
              <a:spLocks noChangeShapeType="1"/>
            </p:cNvSpPr>
            <p:nvPr/>
          </p:nvSpPr>
          <p:spPr bwMode="auto">
            <a:xfrm>
              <a:off x="11263" y="14171"/>
              <a:ext cx="31" cy="2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28" name="Line 214"/>
            <p:cNvSpPr>
              <a:spLocks noChangeShapeType="1"/>
            </p:cNvSpPr>
            <p:nvPr/>
          </p:nvSpPr>
          <p:spPr bwMode="auto">
            <a:xfrm>
              <a:off x="10843" y="13734"/>
              <a:ext cx="349" cy="7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grpSp>
          <p:nvGrpSpPr>
            <p:cNvPr id="10" name="Group 215"/>
            <p:cNvGrpSpPr>
              <a:grpSpLocks/>
            </p:cNvGrpSpPr>
            <p:nvPr/>
          </p:nvGrpSpPr>
          <p:grpSpPr bwMode="auto">
            <a:xfrm>
              <a:off x="8395" y="10389"/>
              <a:ext cx="900" cy="486"/>
              <a:chOff x="0" y="0"/>
              <a:chExt cx="20000" cy="20001"/>
            </a:xfrm>
          </p:grpSpPr>
          <p:sp>
            <p:nvSpPr>
              <p:cNvPr id="1602" name="Line 216"/>
              <p:cNvSpPr>
                <a:spLocks noChangeShapeType="1"/>
              </p:cNvSpPr>
              <p:nvPr/>
            </p:nvSpPr>
            <p:spPr bwMode="auto">
              <a:xfrm>
                <a:off x="4400" y="0"/>
                <a:ext cx="15600" cy="88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603" name="Line 217"/>
              <p:cNvSpPr>
                <a:spLocks noChangeShapeType="1"/>
              </p:cNvSpPr>
              <p:nvPr/>
            </p:nvSpPr>
            <p:spPr bwMode="auto">
              <a:xfrm>
                <a:off x="0" y="11235"/>
                <a:ext cx="15600" cy="87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604" name="Line 21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3689" cy="94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605" name="Line 219"/>
              <p:cNvSpPr>
                <a:spLocks noChangeShapeType="1"/>
              </p:cNvSpPr>
              <p:nvPr/>
            </p:nvSpPr>
            <p:spPr bwMode="auto">
              <a:xfrm flipH="1">
                <a:off x="16311" y="8807"/>
                <a:ext cx="3689" cy="111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grpSp>
          <p:nvGrpSpPr>
            <p:cNvPr id="11" name="Group 220"/>
            <p:cNvGrpSpPr>
              <a:grpSpLocks/>
            </p:cNvGrpSpPr>
            <p:nvPr/>
          </p:nvGrpSpPr>
          <p:grpSpPr bwMode="auto">
            <a:xfrm>
              <a:off x="7916" y="11038"/>
              <a:ext cx="899" cy="471"/>
              <a:chOff x="0" y="0"/>
              <a:chExt cx="20000" cy="20001"/>
            </a:xfrm>
          </p:grpSpPr>
          <p:sp>
            <p:nvSpPr>
              <p:cNvPr id="1598" name="Line 221"/>
              <p:cNvSpPr>
                <a:spLocks noChangeShapeType="1"/>
              </p:cNvSpPr>
              <p:nvPr/>
            </p:nvSpPr>
            <p:spPr bwMode="auto">
              <a:xfrm>
                <a:off x="4227" y="0"/>
                <a:ext cx="15617" cy="91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99" name="Line 222"/>
              <p:cNvSpPr>
                <a:spLocks noChangeShapeType="1"/>
              </p:cNvSpPr>
              <p:nvPr/>
            </p:nvSpPr>
            <p:spPr bwMode="auto">
              <a:xfrm>
                <a:off x="0" y="10234"/>
                <a:ext cx="15595" cy="90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600" name="Line 223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3760" cy="98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601" name="Line 224"/>
              <p:cNvSpPr>
                <a:spLocks noChangeShapeType="1"/>
              </p:cNvSpPr>
              <p:nvPr/>
            </p:nvSpPr>
            <p:spPr bwMode="auto">
              <a:xfrm flipH="1">
                <a:off x="16307" y="8408"/>
                <a:ext cx="3693" cy="115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grpSp>
          <p:nvGrpSpPr>
            <p:cNvPr id="12" name="Group 225"/>
            <p:cNvGrpSpPr>
              <a:grpSpLocks/>
            </p:cNvGrpSpPr>
            <p:nvPr/>
          </p:nvGrpSpPr>
          <p:grpSpPr bwMode="auto">
            <a:xfrm>
              <a:off x="9503" y="10713"/>
              <a:ext cx="899" cy="497"/>
              <a:chOff x="0" y="0"/>
              <a:chExt cx="20000" cy="20000"/>
            </a:xfrm>
          </p:grpSpPr>
          <p:sp>
            <p:nvSpPr>
              <p:cNvPr id="1594" name="Line 226"/>
              <p:cNvSpPr>
                <a:spLocks noChangeShapeType="1"/>
              </p:cNvSpPr>
              <p:nvPr/>
            </p:nvSpPr>
            <p:spPr bwMode="auto">
              <a:xfrm>
                <a:off x="4071" y="0"/>
                <a:ext cx="15618" cy="86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95" name="Line 227"/>
              <p:cNvSpPr>
                <a:spLocks noChangeShapeType="1"/>
              </p:cNvSpPr>
              <p:nvPr/>
            </p:nvSpPr>
            <p:spPr bwMode="auto">
              <a:xfrm>
                <a:off x="0" y="9698"/>
                <a:ext cx="15618" cy="85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96" name="Line 22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3671" cy="93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97" name="Line 229"/>
              <p:cNvSpPr>
                <a:spLocks noChangeShapeType="1"/>
              </p:cNvSpPr>
              <p:nvPr/>
            </p:nvSpPr>
            <p:spPr bwMode="auto">
              <a:xfrm flipH="1">
                <a:off x="16307" y="8934"/>
                <a:ext cx="3693" cy="110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grpSp>
          <p:nvGrpSpPr>
            <p:cNvPr id="13" name="Group 230"/>
            <p:cNvGrpSpPr>
              <a:grpSpLocks/>
            </p:cNvGrpSpPr>
            <p:nvPr/>
          </p:nvGrpSpPr>
          <p:grpSpPr bwMode="auto">
            <a:xfrm>
              <a:off x="8977" y="11363"/>
              <a:ext cx="907" cy="514"/>
              <a:chOff x="0" y="0"/>
              <a:chExt cx="20000" cy="20000"/>
            </a:xfrm>
          </p:grpSpPr>
          <p:sp>
            <p:nvSpPr>
              <p:cNvPr id="1590" name="Line 231"/>
              <p:cNvSpPr>
                <a:spLocks noChangeShapeType="1"/>
              </p:cNvSpPr>
              <p:nvPr/>
            </p:nvSpPr>
            <p:spPr bwMode="auto">
              <a:xfrm>
                <a:off x="4366" y="0"/>
                <a:ext cx="15480" cy="83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91" name="Line 232"/>
              <p:cNvSpPr>
                <a:spLocks noChangeShapeType="1"/>
              </p:cNvSpPr>
              <p:nvPr/>
            </p:nvSpPr>
            <p:spPr bwMode="auto">
              <a:xfrm>
                <a:off x="0" y="10350"/>
                <a:ext cx="15480" cy="83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92" name="Line 233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3660" cy="90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93" name="Line 234"/>
              <p:cNvSpPr>
                <a:spLocks noChangeShapeType="1"/>
              </p:cNvSpPr>
              <p:nvPr/>
            </p:nvSpPr>
            <p:spPr bwMode="auto">
              <a:xfrm flipH="1">
                <a:off x="16340" y="9339"/>
                <a:ext cx="3660" cy="106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grpSp>
          <p:nvGrpSpPr>
            <p:cNvPr id="14" name="Group 235"/>
            <p:cNvGrpSpPr>
              <a:grpSpLocks/>
            </p:cNvGrpSpPr>
            <p:nvPr/>
          </p:nvGrpSpPr>
          <p:grpSpPr bwMode="auto">
            <a:xfrm>
              <a:off x="7630" y="11459"/>
              <a:ext cx="899" cy="478"/>
              <a:chOff x="0" y="0"/>
              <a:chExt cx="20000" cy="20000"/>
            </a:xfrm>
          </p:grpSpPr>
          <p:sp>
            <p:nvSpPr>
              <p:cNvPr id="1586" name="Line 236"/>
              <p:cNvSpPr>
                <a:spLocks noChangeShapeType="1"/>
              </p:cNvSpPr>
              <p:nvPr/>
            </p:nvSpPr>
            <p:spPr bwMode="auto">
              <a:xfrm>
                <a:off x="4383" y="0"/>
                <a:ext cx="15617" cy="89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87" name="Line 237"/>
              <p:cNvSpPr>
                <a:spLocks noChangeShapeType="1"/>
              </p:cNvSpPr>
              <p:nvPr/>
            </p:nvSpPr>
            <p:spPr bwMode="auto">
              <a:xfrm>
                <a:off x="0" y="10711"/>
                <a:ext cx="15617" cy="89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88" name="Line 23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3693" cy="96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89" name="Line 239"/>
              <p:cNvSpPr>
                <a:spLocks noChangeShapeType="1"/>
              </p:cNvSpPr>
              <p:nvPr/>
            </p:nvSpPr>
            <p:spPr bwMode="auto">
              <a:xfrm flipH="1">
                <a:off x="16307" y="8577"/>
                <a:ext cx="3693" cy="114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grpSp>
          <p:nvGrpSpPr>
            <p:cNvPr id="15" name="Group 240"/>
            <p:cNvGrpSpPr>
              <a:grpSpLocks/>
            </p:cNvGrpSpPr>
            <p:nvPr/>
          </p:nvGrpSpPr>
          <p:grpSpPr bwMode="auto">
            <a:xfrm>
              <a:off x="7256" y="11887"/>
              <a:ext cx="899" cy="504"/>
              <a:chOff x="0" y="0"/>
              <a:chExt cx="20000" cy="19999"/>
            </a:xfrm>
          </p:grpSpPr>
          <p:sp>
            <p:nvSpPr>
              <p:cNvPr id="1582" name="Line 241"/>
              <p:cNvSpPr>
                <a:spLocks noChangeShapeType="1"/>
              </p:cNvSpPr>
              <p:nvPr/>
            </p:nvSpPr>
            <p:spPr bwMode="auto">
              <a:xfrm>
                <a:off x="4405" y="0"/>
                <a:ext cx="15595" cy="84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83" name="Line 242"/>
              <p:cNvSpPr>
                <a:spLocks noChangeShapeType="1"/>
              </p:cNvSpPr>
              <p:nvPr/>
            </p:nvSpPr>
            <p:spPr bwMode="auto">
              <a:xfrm>
                <a:off x="0" y="10436"/>
                <a:ext cx="15528" cy="85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84" name="Line 243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3693" cy="91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85" name="Line 244"/>
              <p:cNvSpPr>
                <a:spLocks noChangeShapeType="1"/>
              </p:cNvSpPr>
              <p:nvPr/>
            </p:nvSpPr>
            <p:spPr bwMode="auto">
              <a:xfrm flipH="1">
                <a:off x="16085" y="9126"/>
                <a:ext cx="3759" cy="108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grpSp>
          <p:nvGrpSpPr>
            <p:cNvPr id="16" name="Group 245"/>
            <p:cNvGrpSpPr>
              <a:grpSpLocks/>
            </p:cNvGrpSpPr>
            <p:nvPr/>
          </p:nvGrpSpPr>
          <p:grpSpPr bwMode="auto">
            <a:xfrm>
              <a:off x="8624" y="11834"/>
              <a:ext cx="910" cy="505"/>
              <a:chOff x="0" y="0"/>
              <a:chExt cx="20000" cy="20001"/>
            </a:xfrm>
          </p:grpSpPr>
          <p:sp>
            <p:nvSpPr>
              <p:cNvPr id="1578" name="Line 246"/>
              <p:cNvSpPr>
                <a:spLocks noChangeShapeType="1"/>
              </p:cNvSpPr>
              <p:nvPr/>
            </p:nvSpPr>
            <p:spPr bwMode="auto">
              <a:xfrm>
                <a:off x="4044" y="0"/>
                <a:ext cx="15429" cy="84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79" name="Line 247"/>
              <p:cNvSpPr>
                <a:spLocks noChangeShapeType="1"/>
              </p:cNvSpPr>
              <p:nvPr/>
            </p:nvSpPr>
            <p:spPr bwMode="auto">
              <a:xfrm>
                <a:off x="0" y="11208"/>
                <a:ext cx="15429" cy="85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80" name="Line 24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3736" cy="91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81" name="Line 249"/>
              <p:cNvSpPr>
                <a:spLocks noChangeShapeType="1"/>
              </p:cNvSpPr>
              <p:nvPr/>
            </p:nvSpPr>
            <p:spPr bwMode="auto">
              <a:xfrm flipH="1">
                <a:off x="16286" y="9189"/>
                <a:ext cx="3714" cy="108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grpSp>
          <p:nvGrpSpPr>
            <p:cNvPr id="17" name="Group 250"/>
            <p:cNvGrpSpPr>
              <a:grpSpLocks/>
            </p:cNvGrpSpPr>
            <p:nvPr/>
          </p:nvGrpSpPr>
          <p:grpSpPr bwMode="auto">
            <a:xfrm>
              <a:off x="8332" y="12229"/>
              <a:ext cx="906" cy="495"/>
              <a:chOff x="0" y="0"/>
              <a:chExt cx="20000" cy="19999"/>
            </a:xfrm>
          </p:grpSpPr>
          <p:sp>
            <p:nvSpPr>
              <p:cNvPr id="1574" name="Line 251"/>
              <p:cNvSpPr>
                <a:spLocks noChangeShapeType="1"/>
              </p:cNvSpPr>
              <p:nvPr/>
            </p:nvSpPr>
            <p:spPr bwMode="auto">
              <a:xfrm>
                <a:off x="4349" y="0"/>
                <a:ext cx="15496" cy="86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75" name="Line 252"/>
              <p:cNvSpPr>
                <a:spLocks noChangeShapeType="1"/>
              </p:cNvSpPr>
              <p:nvPr/>
            </p:nvSpPr>
            <p:spPr bwMode="auto">
              <a:xfrm>
                <a:off x="0" y="10343"/>
                <a:ext cx="15496" cy="86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76" name="Line 253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3664" cy="92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77" name="Line 254"/>
              <p:cNvSpPr>
                <a:spLocks noChangeShapeType="1"/>
              </p:cNvSpPr>
              <p:nvPr/>
            </p:nvSpPr>
            <p:spPr bwMode="auto">
              <a:xfrm flipH="1">
                <a:off x="16335" y="8969"/>
                <a:ext cx="3665" cy="110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sp>
          <p:nvSpPr>
            <p:cNvPr id="1437" name="Line 255"/>
            <p:cNvSpPr>
              <a:spLocks noChangeShapeType="1"/>
            </p:cNvSpPr>
            <p:nvPr/>
          </p:nvSpPr>
          <p:spPr bwMode="auto">
            <a:xfrm flipH="1">
              <a:off x="10843" y="14965"/>
              <a:ext cx="180" cy="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grpSp>
          <p:nvGrpSpPr>
            <p:cNvPr id="18" name="Group 256"/>
            <p:cNvGrpSpPr>
              <a:grpSpLocks/>
            </p:cNvGrpSpPr>
            <p:nvPr/>
          </p:nvGrpSpPr>
          <p:grpSpPr bwMode="auto">
            <a:xfrm>
              <a:off x="10896" y="14965"/>
              <a:ext cx="1005" cy="591"/>
              <a:chOff x="0" y="0"/>
              <a:chExt cx="20000" cy="20001"/>
            </a:xfrm>
          </p:grpSpPr>
          <p:sp>
            <p:nvSpPr>
              <p:cNvPr id="1571" name="Line 257"/>
              <p:cNvSpPr>
                <a:spLocks noChangeShapeType="1"/>
              </p:cNvSpPr>
              <p:nvPr/>
            </p:nvSpPr>
            <p:spPr bwMode="auto">
              <a:xfrm>
                <a:off x="3224" y="0"/>
                <a:ext cx="16776" cy="98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72" name="Line 258"/>
              <p:cNvSpPr>
                <a:spLocks noChangeShapeType="1"/>
              </p:cNvSpPr>
              <p:nvPr/>
            </p:nvSpPr>
            <p:spPr bwMode="auto">
              <a:xfrm>
                <a:off x="0" y="10153"/>
                <a:ext cx="16836" cy="98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73" name="Line 259"/>
              <p:cNvSpPr>
                <a:spLocks noChangeShapeType="1"/>
              </p:cNvSpPr>
              <p:nvPr/>
            </p:nvSpPr>
            <p:spPr bwMode="auto">
              <a:xfrm flipH="1">
                <a:off x="15721" y="9577"/>
                <a:ext cx="4140" cy="104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grpSp>
          <p:nvGrpSpPr>
            <p:cNvPr id="19" name="Group 260"/>
            <p:cNvGrpSpPr>
              <a:grpSpLocks/>
            </p:cNvGrpSpPr>
            <p:nvPr/>
          </p:nvGrpSpPr>
          <p:grpSpPr bwMode="auto">
            <a:xfrm>
              <a:off x="9175" y="14401"/>
              <a:ext cx="1019" cy="624"/>
              <a:chOff x="0" y="0"/>
              <a:chExt cx="20000" cy="20000"/>
            </a:xfrm>
          </p:grpSpPr>
          <p:sp>
            <p:nvSpPr>
              <p:cNvPr id="1568" name="Line 261"/>
              <p:cNvSpPr>
                <a:spLocks noChangeShapeType="1"/>
              </p:cNvSpPr>
              <p:nvPr/>
            </p:nvSpPr>
            <p:spPr bwMode="auto">
              <a:xfrm>
                <a:off x="3454" y="0"/>
                <a:ext cx="16546" cy="93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69" name="Line 262"/>
              <p:cNvSpPr>
                <a:spLocks noChangeShapeType="1"/>
              </p:cNvSpPr>
              <p:nvPr/>
            </p:nvSpPr>
            <p:spPr bwMode="auto">
              <a:xfrm>
                <a:off x="0" y="10417"/>
                <a:ext cx="16604" cy="93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70" name="Line 263"/>
              <p:cNvSpPr>
                <a:spLocks noChangeShapeType="1"/>
              </p:cNvSpPr>
              <p:nvPr/>
            </p:nvSpPr>
            <p:spPr bwMode="auto">
              <a:xfrm flipH="1">
                <a:off x="15505" y="10128"/>
                <a:ext cx="4083" cy="98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sp>
          <p:nvSpPr>
            <p:cNvPr id="1440" name="Line 264"/>
            <p:cNvSpPr>
              <a:spLocks noChangeShapeType="1"/>
            </p:cNvSpPr>
            <p:nvPr/>
          </p:nvSpPr>
          <p:spPr bwMode="auto">
            <a:xfrm flipH="1">
              <a:off x="9143" y="14435"/>
              <a:ext cx="183" cy="2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grpSp>
          <p:nvGrpSpPr>
            <p:cNvPr id="20" name="Group 265"/>
            <p:cNvGrpSpPr>
              <a:grpSpLocks/>
            </p:cNvGrpSpPr>
            <p:nvPr/>
          </p:nvGrpSpPr>
          <p:grpSpPr bwMode="auto">
            <a:xfrm>
              <a:off x="6808" y="12322"/>
              <a:ext cx="684" cy="479"/>
              <a:chOff x="0" y="0"/>
              <a:chExt cx="20000" cy="20000"/>
            </a:xfrm>
          </p:grpSpPr>
          <p:sp>
            <p:nvSpPr>
              <p:cNvPr id="1564" name="Line 266"/>
              <p:cNvSpPr>
                <a:spLocks noChangeShapeType="1"/>
              </p:cNvSpPr>
              <p:nvPr/>
            </p:nvSpPr>
            <p:spPr bwMode="auto">
              <a:xfrm>
                <a:off x="7222" y="0"/>
                <a:ext cx="12778" cy="60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65" name="Line 267"/>
              <p:cNvSpPr>
                <a:spLocks noChangeShapeType="1"/>
              </p:cNvSpPr>
              <p:nvPr/>
            </p:nvSpPr>
            <p:spPr bwMode="auto">
              <a:xfrm flipH="1">
                <a:off x="13713" y="7891"/>
                <a:ext cx="5381" cy="121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66" name="Line 268"/>
              <p:cNvSpPr>
                <a:spLocks noChangeShapeType="1"/>
              </p:cNvSpPr>
              <p:nvPr/>
            </p:nvSpPr>
            <p:spPr bwMode="auto">
              <a:xfrm flipH="1">
                <a:off x="0" y="1420"/>
                <a:ext cx="6286" cy="12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67" name="Line 269"/>
              <p:cNvSpPr>
                <a:spLocks noChangeShapeType="1"/>
              </p:cNvSpPr>
              <p:nvPr/>
            </p:nvSpPr>
            <p:spPr bwMode="auto">
              <a:xfrm>
                <a:off x="936" y="13194"/>
                <a:ext cx="12777" cy="60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grpSp>
          <p:nvGrpSpPr>
            <p:cNvPr id="21" name="Group 270"/>
            <p:cNvGrpSpPr>
              <a:grpSpLocks/>
            </p:cNvGrpSpPr>
            <p:nvPr/>
          </p:nvGrpSpPr>
          <p:grpSpPr bwMode="auto">
            <a:xfrm>
              <a:off x="7542" y="12562"/>
              <a:ext cx="670" cy="454"/>
              <a:chOff x="0" y="0"/>
              <a:chExt cx="20000" cy="20001"/>
            </a:xfrm>
          </p:grpSpPr>
          <p:sp>
            <p:nvSpPr>
              <p:cNvPr id="1560" name="Line 271"/>
              <p:cNvSpPr>
                <a:spLocks noChangeShapeType="1"/>
              </p:cNvSpPr>
              <p:nvPr/>
            </p:nvSpPr>
            <p:spPr bwMode="auto">
              <a:xfrm>
                <a:off x="6836" y="0"/>
                <a:ext cx="13164" cy="6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61" name="Line 272"/>
              <p:cNvSpPr>
                <a:spLocks noChangeShapeType="1"/>
              </p:cNvSpPr>
              <p:nvPr/>
            </p:nvSpPr>
            <p:spPr bwMode="auto">
              <a:xfrm flipH="1">
                <a:off x="13045" y="7137"/>
                <a:ext cx="5462" cy="12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62" name="Line 273"/>
              <p:cNvSpPr>
                <a:spLocks noChangeShapeType="1"/>
              </p:cNvSpPr>
              <p:nvPr/>
            </p:nvSpPr>
            <p:spPr bwMode="auto">
              <a:xfrm flipH="1">
                <a:off x="0" y="1145"/>
                <a:ext cx="6418" cy="127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63" name="Line 274"/>
              <p:cNvSpPr>
                <a:spLocks noChangeShapeType="1"/>
              </p:cNvSpPr>
              <p:nvPr/>
            </p:nvSpPr>
            <p:spPr bwMode="auto">
              <a:xfrm>
                <a:off x="0" y="13569"/>
                <a:ext cx="13045" cy="6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grpSp>
          <p:nvGrpSpPr>
            <p:cNvPr id="22" name="Group 275"/>
            <p:cNvGrpSpPr>
              <a:grpSpLocks/>
            </p:cNvGrpSpPr>
            <p:nvPr/>
          </p:nvGrpSpPr>
          <p:grpSpPr bwMode="auto">
            <a:xfrm>
              <a:off x="8268" y="12793"/>
              <a:ext cx="684" cy="445"/>
              <a:chOff x="0" y="0"/>
              <a:chExt cx="20000" cy="20000"/>
            </a:xfrm>
          </p:grpSpPr>
          <p:sp>
            <p:nvSpPr>
              <p:cNvPr id="1556" name="Line 276"/>
              <p:cNvSpPr>
                <a:spLocks noChangeShapeType="1"/>
              </p:cNvSpPr>
              <p:nvPr/>
            </p:nvSpPr>
            <p:spPr bwMode="auto">
              <a:xfrm>
                <a:off x="7222" y="0"/>
                <a:ext cx="12778" cy="64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57" name="Line 277"/>
              <p:cNvSpPr>
                <a:spLocks noChangeShapeType="1"/>
              </p:cNvSpPr>
              <p:nvPr/>
            </p:nvSpPr>
            <p:spPr bwMode="auto">
              <a:xfrm flipH="1">
                <a:off x="13713" y="6921"/>
                <a:ext cx="5381" cy="13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58" name="Line 278"/>
              <p:cNvSpPr>
                <a:spLocks noChangeShapeType="1"/>
              </p:cNvSpPr>
              <p:nvPr/>
            </p:nvSpPr>
            <p:spPr bwMode="auto">
              <a:xfrm flipH="1">
                <a:off x="0" y="764"/>
                <a:ext cx="6286" cy="130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59" name="Line 279"/>
              <p:cNvSpPr>
                <a:spLocks noChangeShapeType="1"/>
              </p:cNvSpPr>
              <p:nvPr/>
            </p:nvSpPr>
            <p:spPr bwMode="auto">
              <a:xfrm>
                <a:off x="409" y="13438"/>
                <a:ext cx="12807" cy="65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grpSp>
          <p:nvGrpSpPr>
            <p:cNvPr id="23" name="Group 280"/>
            <p:cNvGrpSpPr>
              <a:grpSpLocks/>
            </p:cNvGrpSpPr>
            <p:nvPr/>
          </p:nvGrpSpPr>
          <p:grpSpPr bwMode="auto">
            <a:xfrm>
              <a:off x="6498" y="12724"/>
              <a:ext cx="691" cy="462"/>
              <a:chOff x="1" y="0"/>
              <a:chExt cx="19999" cy="19999"/>
            </a:xfrm>
          </p:grpSpPr>
          <p:sp>
            <p:nvSpPr>
              <p:cNvPr id="1552" name="Line 281"/>
              <p:cNvSpPr>
                <a:spLocks noChangeShapeType="1"/>
              </p:cNvSpPr>
              <p:nvPr/>
            </p:nvSpPr>
            <p:spPr bwMode="auto">
              <a:xfrm>
                <a:off x="7352" y="0"/>
                <a:ext cx="12648" cy="6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53" name="Line 282"/>
              <p:cNvSpPr>
                <a:spLocks noChangeShapeType="1"/>
              </p:cNvSpPr>
              <p:nvPr/>
            </p:nvSpPr>
            <p:spPr bwMode="auto">
              <a:xfrm flipH="1">
                <a:off x="13575" y="7056"/>
                <a:ext cx="5296" cy="125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54" name="Line 283"/>
              <p:cNvSpPr>
                <a:spLocks noChangeShapeType="1"/>
              </p:cNvSpPr>
              <p:nvPr/>
            </p:nvSpPr>
            <p:spPr bwMode="auto">
              <a:xfrm flipH="1">
                <a:off x="1" y="1126"/>
                <a:ext cx="6222" cy="125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55" name="Line 284"/>
              <p:cNvSpPr>
                <a:spLocks noChangeShapeType="1"/>
              </p:cNvSpPr>
              <p:nvPr/>
            </p:nvSpPr>
            <p:spPr bwMode="auto">
              <a:xfrm>
                <a:off x="898" y="13679"/>
                <a:ext cx="12677" cy="6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grpSp>
          <p:nvGrpSpPr>
            <p:cNvPr id="24" name="Group 285"/>
            <p:cNvGrpSpPr>
              <a:grpSpLocks/>
            </p:cNvGrpSpPr>
            <p:nvPr/>
          </p:nvGrpSpPr>
          <p:grpSpPr bwMode="auto">
            <a:xfrm>
              <a:off x="6219" y="13152"/>
              <a:ext cx="702" cy="453"/>
              <a:chOff x="0" y="0"/>
              <a:chExt cx="20000" cy="20000"/>
            </a:xfrm>
          </p:grpSpPr>
          <p:sp>
            <p:nvSpPr>
              <p:cNvPr id="1548" name="Line 286"/>
              <p:cNvSpPr>
                <a:spLocks noChangeShapeType="1"/>
              </p:cNvSpPr>
              <p:nvPr/>
            </p:nvSpPr>
            <p:spPr bwMode="auto">
              <a:xfrm>
                <a:off x="7436" y="0"/>
                <a:ext cx="12564" cy="64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49" name="Line 287"/>
              <p:cNvSpPr>
                <a:spLocks noChangeShapeType="1"/>
              </p:cNvSpPr>
              <p:nvPr/>
            </p:nvSpPr>
            <p:spPr bwMode="auto">
              <a:xfrm flipH="1">
                <a:off x="12963" y="7197"/>
                <a:ext cx="5214" cy="128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50" name="Line 288"/>
              <p:cNvSpPr>
                <a:spLocks noChangeShapeType="1"/>
              </p:cNvSpPr>
              <p:nvPr/>
            </p:nvSpPr>
            <p:spPr bwMode="auto">
              <a:xfrm flipH="1">
                <a:off x="0" y="353"/>
                <a:ext cx="6125" cy="128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51" name="Line 289"/>
              <p:cNvSpPr>
                <a:spLocks noChangeShapeType="1"/>
              </p:cNvSpPr>
              <p:nvPr/>
            </p:nvSpPr>
            <p:spPr bwMode="auto">
              <a:xfrm>
                <a:off x="199" y="13642"/>
                <a:ext cx="12451" cy="63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grpSp>
          <p:nvGrpSpPr>
            <p:cNvPr id="25" name="Group 290"/>
            <p:cNvGrpSpPr>
              <a:grpSpLocks/>
            </p:cNvGrpSpPr>
            <p:nvPr/>
          </p:nvGrpSpPr>
          <p:grpSpPr bwMode="auto">
            <a:xfrm>
              <a:off x="5909" y="13511"/>
              <a:ext cx="677" cy="479"/>
              <a:chOff x="0" y="0"/>
              <a:chExt cx="20000" cy="20000"/>
            </a:xfrm>
          </p:grpSpPr>
          <p:sp>
            <p:nvSpPr>
              <p:cNvPr id="1544" name="Line 291"/>
              <p:cNvSpPr>
                <a:spLocks noChangeShapeType="1"/>
              </p:cNvSpPr>
              <p:nvPr/>
            </p:nvSpPr>
            <p:spPr bwMode="auto">
              <a:xfrm>
                <a:off x="6972" y="0"/>
                <a:ext cx="13028" cy="60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45" name="Line 292"/>
              <p:cNvSpPr>
                <a:spLocks noChangeShapeType="1"/>
              </p:cNvSpPr>
              <p:nvPr/>
            </p:nvSpPr>
            <p:spPr bwMode="auto">
              <a:xfrm flipH="1">
                <a:off x="13648" y="7891"/>
                <a:ext cx="5407" cy="121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46" name="Line 293"/>
              <p:cNvSpPr>
                <a:spLocks noChangeShapeType="1"/>
              </p:cNvSpPr>
              <p:nvPr/>
            </p:nvSpPr>
            <p:spPr bwMode="auto">
              <a:xfrm flipH="1">
                <a:off x="0" y="2171"/>
                <a:ext cx="6352" cy="121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47" name="Line 294"/>
              <p:cNvSpPr>
                <a:spLocks noChangeShapeType="1"/>
              </p:cNvSpPr>
              <p:nvPr/>
            </p:nvSpPr>
            <p:spPr bwMode="auto">
              <a:xfrm>
                <a:off x="620" y="13570"/>
                <a:ext cx="13028" cy="60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grpSp>
          <p:nvGrpSpPr>
            <p:cNvPr id="26" name="Group 295"/>
            <p:cNvGrpSpPr>
              <a:grpSpLocks/>
            </p:cNvGrpSpPr>
            <p:nvPr/>
          </p:nvGrpSpPr>
          <p:grpSpPr bwMode="auto">
            <a:xfrm>
              <a:off x="7231" y="12956"/>
              <a:ext cx="692" cy="469"/>
              <a:chOff x="0" y="0"/>
              <a:chExt cx="20000" cy="20001"/>
            </a:xfrm>
          </p:grpSpPr>
          <p:sp>
            <p:nvSpPr>
              <p:cNvPr id="1540" name="Line 296"/>
              <p:cNvSpPr>
                <a:spLocks noChangeShapeType="1"/>
              </p:cNvSpPr>
              <p:nvPr/>
            </p:nvSpPr>
            <p:spPr bwMode="auto">
              <a:xfrm>
                <a:off x="7341" y="0"/>
                <a:ext cx="12659" cy="61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41" name="Line 297"/>
              <p:cNvSpPr>
                <a:spLocks noChangeShapeType="1"/>
              </p:cNvSpPr>
              <p:nvPr/>
            </p:nvSpPr>
            <p:spPr bwMode="auto">
              <a:xfrm flipH="1">
                <a:off x="13150" y="7250"/>
                <a:ext cx="5318" cy="124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42" name="Line 298"/>
              <p:cNvSpPr>
                <a:spLocks noChangeShapeType="1"/>
              </p:cNvSpPr>
              <p:nvPr/>
            </p:nvSpPr>
            <p:spPr bwMode="auto">
              <a:xfrm flipH="1">
                <a:off x="0" y="1450"/>
                <a:ext cx="6214" cy="124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43" name="Line 299"/>
              <p:cNvSpPr>
                <a:spLocks noChangeShapeType="1"/>
              </p:cNvSpPr>
              <p:nvPr/>
            </p:nvSpPr>
            <p:spPr bwMode="auto">
              <a:xfrm>
                <a:off x="723" y="13860"/>
                <a:ext cx="12630" cy="61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grpSp>
          <p:nvGrpSpPr>
            <p:cNvPr id="27" name="Group 300"/>
            <p:cNvGrpSpPr>
              <a:grpSpLocks/>
            </p:cNvGrpSpPr>
            <p:nvPr/>
          </p:nvGrpSpPr>
          <p:grpSpPr bwMode="auto">
            <a:xfrm>
              <a:off x="6935" y="13349"/>
              <a:ext cx="695" cy="454"/>
              <a:chOff x="-1" y="0"/>
              <a:chExt cx="20001" cy="20001"/>
            </a:xfrm>
          </p:grpSpPr>
          <p:sp>
            <p:nvSpPr>
              <p:cNvPr id="1536" name="Line 301"/>
              <p:cNvSpPr>
                <a:spLocks noChangeShapeType="1"/>
              </p:cNvSpPr>
              <p:nvPr/>
            </p:nvSpPr>
            <p:spPr bwMode="auto">
              <a:xfrm>
                <a:off x="7309" y="0"/>
                <a:ext cx="12691" cy="6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37" name="Line 302"/>
              <p:cNvSpPr>
                <a:spLocks noChangeShapeType="1"/>
              </p:cNvSpPr>
              <p:nvPr/>
            </p:nvSpPr>
            <p:spPr bwMode="auto">
              <a:xfrm flipH="1">
                <a:off x="13496" y="7137"/>
                <a:ext cx="5295" cy="12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38" name="Line 303"/>
              <p:cNvSpPr>
                <a:spLocks noChangeShapeType="1"/>
              </p:cNvSpPr>
              <p:nvPr/>
            </p:nvSpPr>
            <p:spPr bwMode="auto">
              <a:xfrm flipH="1">
                <a:off x="-1" y="1145"/>
                <a:ext cx="6188" cy="128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39" name="Line 304"/>
              <p:cNvSpPr>
                <a:spLocks noChangeShapeType="1"/>
              </p:cNvSpPr>
              <p:nvPr/>
            </p:nvSpPr>
            <p:spPr bwMode="auto">
              <a:xfrm>
                <a:off x="920" y="13172"/>
                <a:ext cx="12576" cy="6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grpSp>
          <p:nvGrpSpPr>
            <p:cNvPr id="28" name="Group 305"/>
            <p:cNvGrpSpPr>
              <a:grpSpLocks/>
            </p:cNvGrpSpPr>
            <p:nvPr/>
          </p:nvGrpSpPr>
          <p:grpSpPr bwMode="auto">
            <a:xfrm>
              <a:off x="7954" y="13203"/>
              <a:ext cx="681" cy="463"/>
              <a:chOff x="-1" y="0"/>
              <a:chExt cx="20001" cy="20001"/>
            </a:xfrm>
          </p:grpSpPr>
          <p:sp>
            <p:nvSpPr>
              <p:cNvPr id="1532" name="Line 306"/>
              <p:cNvSpPr>
                <a:spLocks noChangeShapeType="1"/>
              </p:cNvSpPr>
              <p:nvPr/>
            </p:nvSpPr>
            <p:spPr bwMode="auto">
              <a:xfrm>
                <a:off x="7048" y="0"/>
                <a:ext cx="12952" cy="63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33" name="Line 307"/>
              <p:cNvSpPr>
                <a:spLocks noChangeShapeType="1"/>
              </p:cNvSpPr>
              <p:nvPr/>
            </p:nvSpPr>
            <p:spPr bwMode="auto">
              <a:xfrm flipH="1">
                <a:off x="13157" y="7430"/>
                <a:ext cx="5404" cy="125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34" name="Line 308"/>
              <p:cNvSpPr>
                <a:spLocks noChangeShapeType="1"/>
              </p:cNvSpPr>
              <p:nvPr/>
            </p:nvSpPr>
            <p:spPr bwMode="auto">
              <a:xfrm flipH="1">
                <a:off x="-1" y="389"/>
                <a:ext cx="6315" cy="126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35" name="Line 309"/>
              <p:cNvSpPr>
                <a:spLocks noChangeShapeType="1"/>
              </p:cNvSpPr>
              <p:nvPr/>
            </p:nvSpPr>
            <p:spPr bwMode="auto">
              <a:xfrm>
                <a:off x="322" y="13305"/>
                <a:ext cx="12835" cy="63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grpSp>
          <p:nvGrpSpPr>
            <p:cNvPr id="29" name="Group 310"/>
            <p:cNvGrpSpPr>
              <a:grpSpLocks/>
            </p:cNvGrpSpPr>
            <p:nvPr/>
          </p:nvGrpSpPr>
          <p:grpSpPr bwMode="auto">
            <a:xfrm>
              <a:off x="7655" y="13648"/>
              <a:ext cx="677" cy="444"/>
              <a:chOff x="0" y="0"/>
              <a:chExt cx="20000" cy="20001"/>
            </a:xfrm>
          </p:grpSpPr>
          <p:sp>
            <p:nvSpPr>
              <p:cNvPr id="1528" name="Line 311"/>
              <p:cNvSpPr>
                <a:spLocks noChangeShapeType="1"/>
              </p:cNvSpPr>
              <p:nvPr/>
            </p:nvSpPr>
            <p:spPr bwMode="auto">
              <a:xfrm>
                <a:off x="6972" y="0"/>
                <a:ext cx="13028" cy="65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29" name="Line 312"/>
              <p:cNvSpPr>
                <a:spLocks noChangeShapeType="1"/>
              </p:cNvSpPr>
              <p:nvPr/>
            </p:nvSpPr>
            <p:spPr bwMode="auto">
              <a:xfrm flipH="1">
                <a:off x="13324" y="6982"/>
                <a:ext cx="5406" cy="130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30" name="Line 313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6352" cy="131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31" name="Line 314"/>
              <p:cNvSpPr>
                <a:spLocks noChangeShapeType="1"/>
              </p:cNvSpPr>
              <p:nvPr/>
            </p:nvSpPr>
            <p:spPr bwMode="auto">
              <a:xfrm>
                <a:off x="207" y="13109"/>
                <a:ext cx="12910" cy="65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grpSp>
          <p:nvGrpSpPr>
            <p:cNvPr id="30" name="Group 315"/>
            <p:cNvGrpSpPr>
              <a:grpSpLocks/>
            </p:cNvGrpSpPr>
            <p:nvPr/>
          </p:nvGrpSpPr>
          <p:grpSpPr bwMode="auto">
            <a:xfrm>
              <a:off x="7351" y="14049"/>
              <a:ext cx="692" cy="455"/>
              <a:chOff x="0" y="0"/>
              <a:chExt cx="20000" cy="20001"/>
            </a:xfrm>
          </p:grpSpPr>
          <p:sp>
            <p:nvSpPr>
              <p:cNvPr id="1524" name="Line 316"/>
              <p:cNvSpPr>
                <a:spLocks noChangeShapeType="1"/>
              </p:cNvSpPr>
              <p:nvPr/>
            </p:nvSpPr>
            <p:spPr bwMode="auto">
              <a:xfrm>
                <a:off x="7341" y="0"/>
                <a:ext cx="12659" cy="64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25" name="Line 317"/>
              <p:cNvSpPr>
                <a:spLocks noChangeShapeType="1"/>
              </p:cNvSpPr>
              <p:nvPr/>
            </p:nvSpPr>
            <p:spPr bwMode="auto">
              <a:xfrm flipH="1">
                <a:off x="13757" y="7165"/>
                <a:ext cx="5318" cy="128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26" name="Line 318"/>
              <p:cNvSpPr>
                <a:spLocks noChangeShapeType="1"/>
              </p:cNvSpPr>
              <p:nvPr/>
            </p:nvSpPr>
            <p:spPr bwMode="auto">
              <a:xfrm flipH="1">
                <a:off x="0" y="440"/>
                <a:ext cx="6214" cy="1279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527" name="Line 319"/>
              <p:cNvSpPr>
                <a:spLocks noChangeShapeType="1"/>
              </p:cNvSpPr>
              <p:nvPr/>
            </p:nvSpPr>
            <p:spPr bwMode="auto">
              <a:xfrm>
                <a:off x="1127" y="12836"/>
                <a:ext cx="12630" cy="64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sp>
          <p:nvSpPr>
            <p:cNvPr id="1452" name="Line 320"/>
            <p:cNvSpPr>
              <a:spLocks noChangeShapeType="1"/>
            </p:cNvSpPr>
            <p:nvPr/>
          </p:nvSpPr>
          <p:spPr bwMode="auto">
            <a:xfrm flipV="1">
              <a:off x="6991" y="13511"/>
              <a:ext cx="519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53" name="Line 321"/>
            <p:cNvSpPr>
              <a:spLocks noChangeShapeType="1"/>
            </p:cNvSpPr>
            <p:nvPr/>
          </p:nvSpPr>
          <p:spPr bwMode="auto">
            <a:xfrm flipV="1">
              <a:off x="7612" y="12724"/>
              <a:ext cx="519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54" name="Line 322"/>
            <p:cNvSpPr>
              <a:spLocks noChangeShapeType="1"/>
            </p:cNvSpPr>
            <p:nvPr/>
          </p:nvSpPr>
          <p:spPr bwMode="auto">
            <a:xfrm>
              <a:off x="1228" y="12870"/>
              <a:ext cx="1291" cy="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55" name="Arc 323"/>
            <p:cNvSpPr>
              <a:spLocks/>
            </p:cNvSpPr>
            <p:nvPr/>
          </p:nvSpPr>
          <p:spPr bwMode="auto">
            <a:xfrm>
              <a:off x="2488" y="13255"/>
              <a:ext cx="112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56" name="Line 324"/>
            <p:cNvSpPr>
              <a:spLocks noChangeShapeType="1"/>
            </p:cNvSpPr>
            <p:nvPr/>
          </p:nvSpPr>
          <p:spPr bwMode="auto">
            <a:xfrm flipH="1">
              <a:off x="1063" y="12870"/>
              <a:ext cx="141" cy="1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57" name="Line 325"/>
            <p:cNvSpPr>
              <a:spLocks noChangeShapeType="1"/>
            </p:cNvSpPr>
            <p:nvPr/>
          </p:nvSpPr>
          <p:spPr bwMode="auto">
            <a:xfrm flipH="1">
              <a:off x="639" y="12999"/>
              <a:ext cx="392" cy="4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58" name="Arc 326"/>
            <p:cNvSpPr>
              <a:spLocks/>
            </p:cNvSpPr>
            <p:nvPr/>
          </p:nvSpPr>
          <p:spPr bwMode="auto">
            <a:xfrm flipH="1" flipV="1">
              <a:off x="696" y="13494"/>
              <a:ext cx="183" cy="3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59" name="Arc 327"/>
            <p:cNvSpPr>
              <a:spLocks/>
            </p:cNvSpPr>
            <p:nvPr/>
          </p:nvSpPr>
          <p:spPr bwMode="auto">
            <a:xfrm flipH="1" flipV="1">
              <a:off x="911" y="13922"/>
              <a:ext cx="236" cy="1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60" name="Arc 328"/>
            <p:cNvSpPr>
              <a:spLocks/>
            </p:cNvSpPr>
            <p:nvPr/>
          </p:nvSpPr>
          <p:spPr bwMode="auto">
            <a:xfrm flipH="1">
              <a:off x="1204" y="13726"/>
              <a:ext cx="144" cy="3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61" name="Arc 329"/>
            <p:cNvSpPr>
              <a:spLocks/>
            </p:cNvSpPr>
            <p:nvPr/>
          </p:nvSpPr>
          <p:spPr bwMode="auto">
            <a:xfrm flipH="1">
              <a:off x="1341" y="13563"/>
              <a:ext cx="325" cy="1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62" name="Arc 330"/>
            <p:cNvSpPr>
              <a:spLocks/>
            </p:cNvSpPr>
            <p:nvPr/>
          </p:nvSpPr>
          <p:spPr bwMode="auto">
            <a:xfrm>
              <a:off x="1690" y="13511"/>
              <a:ext cx="695" cy="1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63" name="Arc 331"/>
            <p:cNvSpPr>
              <a:spLocks/>
            </p:cNvSpPr>
            <p:nvPr/>
          </p:nvSpPr>
          <p:spPr bwMode="auto">
            <a:xfrm>
              <a:off x="2343" y="13700"/>
              <a:ext cx="271" cy="3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64" name="Arc 332"/>
            <p:cNvSpPr>
              <a:spLocks/>
            </p:cNvSpPr>
            <p:nvPr/>
          </p:nvSpPr>
          <p:spPr bwMode="auto">
            <a:xfrm flipV="1">
              <a:off x="2170" y="13255"/>
              <a:ext cx="374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65" name="Line 333"/>
            <p:cNvSpPr>
              <a:spLocks noChangeShapeType="1"/>
            </p:cNvSpPr>
            <p:nvPr/>
          </p:nvSpPr>
          <p:spPr bwMode="auto">
            <a:xfrm>
              <a:off x="2639" y="14085"/>
              <a:ext cx="88" cy="22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66" name="Line 334"/>
            <p:cNvSpPr>
              <a:spLocks noChangeShapeType="1"/>
            </p:cNvSpPr>
            <p:nvPr/>
          </p:nvSpPr>
          <p:spPr bwMode="auto">
            <a:xfrm>
              <a:off x="1179" y="14128"/>
              <a:ext cx="183" cy="23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67" name="Line 335"/>
            <p:cNvSpPr>
              <a:spLocks noChangeShapeType="1"/>
            </p:cNvSpPr>
            <p:nvPr/>
          </p:nvSpPr>
          <p:spPr bwMode="auto">
            <a:xfrm>
              <a:off x="639" y="13614"/>
              <a:ext cx="240" cy="23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68" name="Line 336"/>
            <p:cNvSpPr>
              <a:spLocks noChangeShapeType="1"/>
            </p:cNvSpPr>
            <p:nvPr/>
          </p:nvSpPr>
          <p:spPr bwMode="auto">
            <a:xfrm>
              <a:off x="318" y="13375"/>
              <a:ext cx="417" cy="20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69" name="Arc 337"/>
            <p:cNvSpPr>
              <a:spLocks/>
            </p:cNvSpPr>
            <p:nvPr/>
          </p:nvSpPr>
          <p:spPr bwMode="auto">
            <a:xfrm flipH="1" flipV="1">
              <a:off x="869" y="15984"/>
              <a:ext cx="518" cy="5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70" name="Arc 338"/>
            <p:cNvSpPr>
              <a:spLocks/>
            </p:cNvSpPr>
            <p:nvPr/>
          </p:nvSpPr>
          <p:spPr bwMode="auto">
            <a:xfrm flipH="1">
              <a:off x="1899" y="16369"/>
              <a:ext cx="779" cy="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71" name="Arc 339"/>
            <p:cNvSpPr>
              <a:spLocks/>
            </p:cNvSpPr>
            <p:nvPr/>
          </p:nvSpPr>
          <p:spPr bwMode="auto">
            <a:xfrm flipV="1">
              <a:off x="1235" y="16377"/>
              <a:ext cx="593" cy="12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72" name="Line 340"/>
            <p:cNvSpPr>
              <a:spLocks noChangeShapeType="1"/>
            </p:cNvSpPr>
            <p:nvPr/>
          </p:nvSpPr>
          <p:spPr bwMode="auto">
            <a:xfrm>
              <a:off x="3062" y="14085"/>
              <a:ext cx="7700" cy="24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73" name="Line 341"/>
            <p:cNvSpPr>
              <a:spLocks noChangeShapeType="1"/>
            </p:cNvSpPr>
            <p:nvPr/>
          </p:nvSpPr>
          <p:spPr bwMode="auto">
            <a:xfrm>
              <a:off x="2727" y="16087"/>
              <a:ext cx="7964" cy="27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74" name="Line 342"/>
            <p:cNvSpPr>
              <a:spLocks noChangeShapeType="1"/>
            </p:cNvSpPr>
            <p:nvPr/>
          </p:nvSpPr>
          <p:spPr bwMode="auto">
            <a:xfrm flipH="1">
              <a:off x="1063" y="10107"/>
              <a:ext cx="317" cy="1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75" name="Line 343"/>
            <p:cNvSpPr>
              <a:spLocks noChangeShapeType="1"/>
            </p:cNvSpPr>
            <p:nvPr/>
          </p:nvSpPr>
          <p:spPr bwMode="auto">
            <a:xfrm flipV="1">
              <a:off x="1955" y="9782"/>
              <a:ext cx="734" cy="8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76" name="Line 344"/>
            <p:cNvSpPr>
              <a:spLocks noChangeShapeType="1"/>
            </p:cNvSpPr>
            <p:nvPr/>
          </p:nvSpPr>
          <p:spPr bwMode="auto">
            <a:xfrm>
              <a:off x="2710" y="9782"/>
              <a:ext cx="536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77" name="Line 345"/>
            <p:cNvSpPr>
              <a:spLocks noChangeShapeType="1"/>
            </p:cNvSpPr>
            <p:nvPr/>
          </p:nvSpPr>
          <p:spPr bwMode="auto">
            <a:xfrm flipH="1">
              <a:off x="2600" y="9935"/>
              <a:ext cx="646" cy="9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78" name="Line 346"/>
            <p:cNvSpPr>
              <a:spLocks noChangeShapeType="1"/>
            </p:cNvSpPr>
            <p:nvPr/>
          </p:nvSpPr>
          <p:spPr bwMode="auto">
            <a:xfrm>
              <a:off x="1955" y="10662"/>
              <a:ext cx="635" cy="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79" name="Line 347"/>
            <p:cNvSpPr>
              <a:spLocks noChangeShapeType="1"/>
            </p:cNvSpPr>
            <p:nvPr/>
          </p:nvSpPr>
          <p:spPr bwMode="auto">
            <a:xfrm>
              <a:off x="2290" y="10311"/>
              <a:ext cx="268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80" name="Line 348"/>
            <p:cNvSpPr>
              <a:spLocks noChangeShapeType="1"/>
            </p:cNvSpPr>
            <p:nvPr/>
          </p:nvSpPr>
          <p:spPr bwMode="auto">
            <a:xfrm flipH="1">
              <a:off x="2569" y="10440"/>
              <a:ext cx="31" cy="3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81" name="Line 349"/>
            <p:cNvSpPr>
              <a:spLocks noChangeShapeType="1"/>
            </p:cNvSpPr>
            <p:nvPr/>
          </p:nvSpPr>
          <p:spPr bwMode="auto">
            <a:xfrm flipH="1">
              <a:off x="2202" y="10320"/>
              <a:ext cx="32" cy="3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82" name="Line 350"/>
            <p:cNvSpPr>
              <a:spLocks noChangeShapeType="1"/>
            </p:cNvSpPr>
            <p:nvPr/>
          </p:nvSpPr>
          <p:spPr bwMode="auto">
            <a:xfrm>
              <a:off x="2216" y="10672"/>
              <a:ext cx="342" cy="1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83" name="Line 351"/>
            <p:cNvSpPr>
              <a:spLocks noChangeShapeType="1"/>
            </p:cNvSpPr>
            <p:nvPr/>
          </p:nvSpPr>
          <p:spPr bwMode="auto">
            <a:xfrm flipV="1">
              <a:off x="2272" y="9902"/>
              <a:ext cx="462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84" name="Line 352"/>
            <p:cNvSpPr>
              <a:spLocks noChangeShapeType="1"/>
            </p:cNvSpPr>
            <p:nvPr/>
          </p:nvSpPr>
          <p:spPr bwMode="auto">
            <a:xfrm flipV="1">
              <a:off x="2600" y="10038"/>
              <a:ext cx="413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85" name="Line 353"/>
            <p:cNvSpPr>
              <a:spLocks noChangeShapeType="1"/>
            </p:cNvSpPr>
            <p:nvPr/>
          </p:nvSpPr>
          <p:spPr bwMode="auto">
            <a:xfrm>
              <a:off x="2710" y="9902"/>
              <a:ext cx="321" cy="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86" name="Oval 354"/>
            <p:cNvSpPr>
              <a:spLocks noChangeArrowheads="1"/>
            </p:cNvSpPr>
            <p:nvPr/>
          </p:nvSpPr>
          <p:spPr bwMode="auto">
            <a:xfrm>
              <a:off x="2488" y="10191"/>
              <a:ext cx="112" cy="12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87" name="Line 355"/>
            <p:cNvSpPr>
              <a:spLocks noChangeShapeType="1"/>
            </p:cNvSpPr>
            <p:nvPr/>
          </p:nvSpPr>
          <p:spPr bwMode="auto">
            <a:xfrm flipH="1">
              <a:off x="2784" y="10038"/>
              <a:ext cx="88" cy="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88" name="Line 356"/>
            <p:cNvSpPr>
              <a:spLocks noChangeShapeType="1"/>
            </p:cNvSpPr>
            <p:nvPr/>
          </p:nvSpPr>
          <p:spPr bwMode="auto">
            <a:xfrm flipV="1">
              <a:off x="2600" y="10141"/>
              <a:ext cx="438" cy="5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89" name="Line 357"/>
            <p:cNvSpPr>
              <a:spLocks noChangeShapeType="1"/>
            </p:cNvSpPr>
            <p:nvPr/>
          </p:nvSpPr>
          <p:spPr bwMode="auto">
            <a:xfrm>
              <a:off x="2981" y="10012"/>
              <a:ext cx="7" cy="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90" name="Freeform 358"/>
            <p:cNvSpPr>
              <a:spLocks/>
            </p:cNvSpPr>
            <p:nvPr/>
          </p:nvSpPr>
          <p:spPr bwMode="auto">
            <a:xfrm>
              <a:off x="13382" y="5838"/>
              <a:ext cx="1111" cy="127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2590" y="0"/>
                  </a:moveTo>
                  <a:lnTo>
                    <a:pt x="19856" y="3356"/>
                  </a:lnTo>
                  <a:lnTo>
                    <a:pt x="17410" y="12349"/>
                  </a:lnTo>
                  <a:lnTo>
                    <a:pt x="12662" y="11275"/>
                  </a:lnTo>
                  <a:lnTo>
                    <a:pt x="10360" y="19866"/>
                  </a:lnTo>
                  <a:lnTo>
                    <a:pt x="2014" y="17718"/>
                  </a:lnTo>
                  <a:lnTo>
                    <a:pt x="4317" y="8993"/>
                  </a:lnTo>
                  <a:lnTo>
                    <a:pt x="0" y="8054"/>
                  </a:lnTo>
                  <a:lnTo>
                    <a:pt x="259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91" name="Line 359"/>
            <p:cNvSpPr>
              <a:spLocks noChangeShapeType="1"/>
            </p:cNvSpPr>
            <p:nvPr/>
          </p:nvSpPr>
          <p:spPr bwMode="auto">
            <a:xfrm>
              <a:off x="13608" y="6615"/>
              <a:ext cx="413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92" name="Line 360"/>
            <p:cNvSpPr>
              <a:spLocks noChangeShapeType="1"/>
            </p:cNvSpPr>
            <p:nvPr/>
          </p:nvSpPr>
          <p:spPr bwMode="auto">
            <a:xfrm flipH="1">
              <a:off x="14483" y="6163"/>
              <a:ext cx="56" cy="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93" name="Line 361"/>
            <p:cNvSpPr>
              <a:spLocks noChangeShapeType="1"/>
            </p:cNvSpPr>
            <p:nvPr/>
          </p:nvSpPr>
          <p:spPr bwMode="auto">
            <a:xfrm flipH="1">
              <a:off x="13414" y="5888"/>
              <a:ext cx="57" cy="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94" name="Line 362"/>
            <p:cNvSpPr>
              <a:spLocks noChangeShapeType="1"/>
            </p:cNvSpPr>
            <p:nvPr/>
          </p:nvSpPr>
          <p:spPr bwMode="auto">
            <a:xfrm flipH="1">
              <a:off x="13855" y="5974"/>
              <a:ext cx="152" cy="5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95" name="Line 363"/>
            <p:cNvSpPr>
              <a:spLocks noChangeShapeType="1"/>
            </p:cNvSpPr>
            <p:nvPr/>
          </p:nvSpPr>
          <p:spPr bwMode="auto">
            <a:xfrm flipH="1">
              <a:off x="13717" y="5357"/>
              <a:ext cx="152" cy="4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96" name="Line 364"/>
            <p:cNvSpPr>
              <a:spLocks noChangeShapeType="1"/>
            </p:cNvSpPr>
            <p:nvPr/>
          </p:nvSpPr>
          <p:spPr bwMode="auto">
            <a:xfrm flipH="1">
              <a:off x="14324" y="5486"/>
              <a:ext cx="113" cy="4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97" name="Freeform 365"/>
            <p:cNvSpPr>
              <a:spLocks/>
            </p:cNvSpPr>
            <p:nvPr/>
          </p:nvSpPr>
          <p:spPr bwMode="auto">
            <a:xfrm>
              <a:off x="13248" y="6967"/>
              <a:ext cx="695" cy="80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9770" y="3617"/>
                  </a:moveTo>
                  <a:lnTo>
                    <a:pt x="14023" y="19787"/>
                  </a:lnTo>
                  <a:lnTo>
                    <a:pt x="0" y="16809"/>
                  </a:lnTo>
                  <a:lnTo>
                    <a:pt x="528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98" name="Line 366"/>
            <p:cNvSpPr>
              <a:spLocks noChangeShapeType="1"/>
            </p:cNvSpPr>
            <p:nvPr/>
          </p:nvSpPr>
          <p:spPr bwMode="auto">
            <a:xfrm>
              <a:off x="13471" y="7060"/>
              <a:ext cx="112" cy="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499" name="Line 367"/>
            <p:cNvSpPr>
              <a:spLocks noChangeShapeType="1"/>
            </p:cNvSpPr>
            <p:nvPr/>
          </p:nvSpPr>
          <p:spPr bwMode="auto">
            <a:xfrm>
              <a:off x="13425" y="7163"/>
              <a:ext cx="109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500" name="Line 368"/>
            <p:cNvSpPr>
              <a:spLocks noChangeShapeType="1"/>
            </p:cNvSpPr>
            <p:nvPr/>
          </p:nvSpPr>
          <p:spPr bwMode="auto">
            <a:xfrm>
              <a:off x="13414" y="7283"/>
              <a:ext cx="113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501" name="Line 369"/>
            <p:cNvSpPr>
              <a:spLocks noChangeShapeType="1"/>
            </p:cNvSpPr>
            <p:nvPr/>
          </p:nvSpPr>
          <p:spPr bwMode="auto">
            <a:xfrm>
              <a:off x="13368" y="7412"/>
              <a:ext cx="113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502" name="Line 370"/>
            <p:cNvSpPr>
              <a:spLocks noChangeShapeType="1"/>
            </p:cNvSpPr>
            <p:nvPr/>
          </p:nvSpPr>
          <p:spPr bwMode="auto">
            <a:xfrm>
              <a:off x="13344" y="7514"/>
              <a:ext cx="112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503" name="Line 371"/>
            <p:cNvSpPr>
              <a:spLocks noChangeShapeType="1"/>
            </p:cNvSpPr>
            <p:nvPr/>
          </p:nvSpPr>
          <p:spPr bwMode="auto">
            <a:xfrm>
              <a:off x="13774" y="7163"/>
              <a:ext cx="113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504" name="Line 372"/>
            <p:cNvSpPr>
              <a:spLocks noChangeShapeType="1"/>
            </p:cNvSpPr>
            <p:nvPr/>
          </p:nvSpPr>
          <p:spPr bwMode="auto">
            <a:xfrm>
              <a:off x="13696" y="7257"/>
              <a:ext cx="148" cy="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505" name="Line 373"/>
            <p:cNvSpPr>
              <a:spLocks noChangeShapeType="1"/>
            </p:cNvSpPr>
            <p:nvPr/>
          </p:nvSpPr>
          <p:spPr bwMode="auto">
            <a:xfrm>
              <a:off x="13654" y="7335"/>
              <a:ext cx="152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506" name="Line 374"/>
            <p:cNvSpPr>
              <a:spLocks noChangeShapeType="1"/>
            </p:cNvSpPr>
            <p:nvPr/>
          </p:nvSpPr>
          <p:spPr bwMode="auto">
            <a:xfrm>
              <a:off x="13622" y="7455"/>
              <a:ext cx="113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507" name="Line 375"/>
            <p:cNvSpPr>
              <a:spLocks noChangeShapeType="1"/>
            </p:cNvSpPr>
            <p:nvPr/>
          </p:nvSpPr>
          <p:spPr bwMode="auto">
            <a:xfrm>
              <a:off x="13590" y="7599"/>
              <a:ext cx="113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508" name="Line 376"/>
            <p:cNvSpPr>
              <a:spLocks noChangeShapeType="1"/>
            </p:cNvSpPr>
            <p:nvPr/>
          </p:nvSpPr>
          <p:spPr bwMode="auto">
            <a:xfrm flipV="1">
              <a:off x="13950" y="6658"/>
              <a:ext cx="349" cy="3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509" name="Line 377"/>
            <p:cNvSpPr>
              <a:spLocks noChangeShapeType="1"/>
            </p:cNvSpPr>
            <p:nvPr/>
          </p:nvSpPr>
          <p:spPr bwMode="auto">
            <a:xfrm>
              <a:off x="13329" y="6402"/>
              <a:ext cx="173" cy="4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510" name="Line 378"/>
            <p:cNvSpPr>
              <a:spLocks noChangeShapeType="1"/>
            </p:cNvSpPr>
            <p:nvPr/>
          </p:nvSpPr>
          <p:spPr bwMode="auto">
            <a:xfrm flipV="1">
              <a:off x="13305" y="6051"/>
              <a:ext cx="109" cy="3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511" name="Freeform 379"/>
            <p:cNvSpPr>
              <a:spLocks/>
            </p:cNvSpPr>
            <p:nvPr/>
          </p:nvSpPr>
          <p:spPr bwMode="auto">
            <a:xfrm>
              <a:off x="13016" y="7685"/>
              <a:ext cx="592" cy="65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000"/>
                <a:gd name="T127" fmla="*/ 0 h 20000"/>
                <a:gd name="T128" fmla="*/ 20000 w 20000"/>
                <a:gd name="T129" fmla="*/ 20000 h 200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000" h="20000">
                  <a:moveTo>
                    <a:pt x="13784" y="0"/>
                  </a:moveTo>
                  <a:lnTo>
                    <a:pt x="13784" y="1299"/>
                  </a:lnTo>
                  <a:lnTo>
                    <a:pt x="12973" y="1299"/>
                  </a:lnTo>
                  <a:lnTo>
                    <a:pt x="12973" y="2338"/>
                  </a:lnTo>
                  <a:lnTo>
                    <a:pt x="12162" y="2338"/>
                  </a:lnTo>
                  <a:lnTo>
                    <a:pt x="12162" y="4156"/>
                  </a:lnTo>
                  <a:lnTo>
                    <a:pt x="11351" y="4156"/>
                  </a:lnTo>
                  <a:lnTo>
                    <a:pt x="11351" y="4675"/>
                  </a:lnTo>
                  <a:lnTo>
                    <a:pt x="10811" y="4675"/>
                  </a:lnTo>
                  <a:lnTo>
                    <a:pt x="10811" y="5195"/>
                  </a:lnTo>
                  <a:lnTo>
                    <a:pt x="10270" y="5195"/>
                  </a:lnTo>
                  <a:lnTo>
                    <a:pt x="9730" y="5195"/>
                  </a:lnTo>
                  <a:lnTo>
                    <a:pt x="9730" y="6234"/>
                  </a:lnTo>
                  <a:lnTo>
                    <a:pt x="7838" y="6234"/>
                  </a:lnTo>
                  <a:lnTo>
                    <a:pt x="7838" y="7013"/>
                  </a:lnTo>
                  <a:lnTo>
                    <a:pt x="7297" y="7013"/>
                  </a:lnTo>
                  <a:lnTo>
                    <a:pt x="7297" y="7532"/>
                  </a:lnTo>
                  <a:lnTo>
                    <a:pt x="7027" y="7532"/>
                  </a:lnTo>
                  <a:lnTo>
                    <a:pt x="6216" y="7792"/>
                  </a:lnTo>
                  <a:lnTo>
                    <a:pt x="5676" y="7792"/>
                  </a:lnTo>
                  <a:lnTo>
                    <a:pt x="5676" y="8312"/>
                  </a:lnTo>
                  <a:lnTo>
                    <a:pt x="4324" y="8312"/>
                  </a:lnTo>
                  <a:lnTo>
                    <a:pt x="4324" y="9870"/>
                  </a:lnTo>
                  <a:lnTo>
                    <a:pt x="3784" y="9870"/>
                  </a:lnTo>
                  <a:lnTo>
                    <a:pt x="3784" y="10390"/>
                  </a:lnTo>
                  <a:lnTo>
                    <a:pt x="2973" y="10390"/>
                  </a:lnTo>
                  <a:lnTo>
                    <a:pt x="2973" y="11169"/>
                  </a:lnTo>
                  <a:lnTo>
                    <a:pt x="2703" y="11169"/>
                  </a:lnTo>
                  <a:lnTo>
                    <a:pt x="2703" y="12468"/>
                  </a:lnTo>
                  <a:lnTo>
                    <a:pt x="1892" y="12468"/>
                  </a:lnTo>
                  <a:lnTo>
                    <a:pt x="1892" y="12727"/>
                  </a:lnTo>
                  <a:lnTo>
                    <a:pt x="1081" y="12987"/>
                  </a:lnTo>
                  <a:lnTo>
                    <a:pt x="1081" y="14545"/>
                  </a:lnTo>
                  <a:lnTo>
                    <a:pt x="811" y="14805"/>
                  </a:lnTo>
                  <a:lnTo>
                    <a:pt x="811" y="15844"/>
                  </a:lnTo>
                  <a:lnTo>
                    <a:pt x="0" y="15844"/>
                  </a:lnTo>
                  <a:lnTo>
                    <a:pt x="0" y="17403"/>
                  </a:lnTo>
                  <a:lnTo>
                    <a:pt x="811" y="17403"/>
                  </a:lnTo>
                  <a:lnTo>
                    <a:pt x="811" y="17662"/>
                  </a:lnTo>
                  <a:lnTo>
                    <a:pt x="2973" y="17662"/>
                  </a:lnTo>
                  <a:lnTo>
                    <a:pt x="2973" y="18442"/>
                  </a:lnTo>
                  <a:lnTo>
                    <a:pt x="5676" y="18442"/>
                  </a:lnTo>
                  <a:lnTo>
                    <a:pt x="5676" y="18701"/>
                  </a:lnTo>
                  <a:lnTo>
                    <a:pt x="6216" y="18701"/>
                  </a:lnTo>
                  <a:lnTo>
                    <a:pt x="6216" y="19740"/>
                  </a:lnTo>
                  <a:lnTo>
                    <a:pt x="7027" y="19740"/>
                  </a:lnTo>
                  <a:lnTo>
                    <a:pt x="7027" y="18442"/>
                  </a:lnTo>
                  <a:lnTo>
                    <a:pt x="7297" y="18442"/>
                  </a:lnTo>
                  <a:lnTo>
                    <a:pt x="7297" y="16104"/>
                  </a:lnTo>
                  <a:lnTo>
                    <a:pt x="7838" y="16104"/>
                  </a:lnTo>
                  <a:lnTo>
                    <a:pt x="7838" y="15065"/>
                  </a:lnTo>
                  <a:lnTo>
                    <a:pt x="8919" y="15065"/>
                  </a:lnTo>
                  <a:lnTo>
                    <a:pt x="8919" y="14545"/>
                  </a:lnTo>
                  <a:lnTo>
                    <a:pt x="9730" y="14545"/>
                  </a:lnTo>
                  <a:lnTo>
                    <a:pt x="9730" y="12987"/>
                  </a:lnTo>
                  <a:lnTo>
                    <a:pt x="10270" y="12987"/>
                  </a:lnTo>
                  <a:lnTo>
                    <a:pt x="10270" y="12727"/>
                  </a:lnTo>
                  <a:lnTo>
                    <a:pt x="10811" y="12727"/>
                  </a:lnTo>
                  <a:lnTo>
                    <a:pt x="10811" y="12468"/>
                  </a:lnTo>
                  <a:lnTo>
                    <a:pt x="11351" y="12468"/>
                  </a:lnTo>
                  <a:lnTo>
                    <a:pt x="11351" y="11688"/>
                  </a:lnTo>
                  <a:lnTo>
                    <a:pt x="12973" y="11688"/>
                  </a:lnTo>
                  <a:lnTo>
                    <a:pt x="12973" y="11169"/>
                  </a:lnTo>
                  <a:lnTo>
                    <a:pt x="13784" y="11169"/>
                  </a:lnTo>
                  <a:lnTo>
                    <a:pt x="13784" y="10390"/>
                  </a:lnTo>
                  <a:lnTo>
                    <a:pt x="14324" y="10390"/>
                  </a:lnTo>
                  <a:lnTo>
                    <a:pt x="14324" y="10130"/>
                  </a:lnTo>
                  <a:lnTo>
                    <a:pt x="14324" y="9870"/>
                  </a:lnTo>
                  <a:lnTo>
                    <a:pt x="15676" y="9870"/>
                  </a:lnTo>
                  <a:lnTo>
                    <a:pt x="16216" y="8312"/>
                  </a:lnTo>
                  <a:lnTo>
                    <a:pt x="16757" y="8312"/>
                  </a:lnTo>
                  <a:lnTo>
                    <a:pt x="16757" y="7532"/>
                  </a:lnTo>
                  <a:lnTo>
                    <a:pt x="17027" y="7532"/>
                  </a:lnTo>
                  <a:lnTo>
                    <a:pt x="17027" y="7013"/>
                  </a:lnTo>
                  <a:lnTo>
                    <a:pt x="17838" y="6234"/>
                  </a:lnTo>
                  <a:lnTo>
                    <a:pt x="17838" y="5195"/>
                  </a:lnTo>
                  <a:lnTo>
                    <a:pt x="18649" y="5195"/>
                  </a:lnTo>
                  <a:lnTo>
                    <a:pt x="18649" y="2857"/>
                  </a:lnTo>
                  <a:lnTo>
                    <a:pt x="18919" y="2857"/>
                  </a:lnTo>
                  <a:lnTo>
                    <a:pt x="18919" y="1558"/>
                  </a:lnTo>
                  <a:lnTo>
                    <a:pt x="19730" y="1558"/>
                  </a:lnTo>
                  <a:lnTo>
                    <a:pt x="19730" y="129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512" name="Oval 380"/>
            <p:cNvSpPr>
              <a:spLocks noChangeArrowheads="1"/>
            </p:cNvSpPr>
            <p:nvPr/>
          </p:nvSpPr>
          <p:spPr bwMode="auto">
            <a:xfrm>
              <a:off x="7605" y="7053"/>
              <a:ext cx="240" cy="20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513" name="Oval 381"/>
            <p:cNvSpPr>
              <a:spLocks noChangeArrowheads="1"/>
            </p:cNvSpPr>
            <p:nvPr/>
          </p:nvSpPr>
          <p:spPr bwMode="auto">
            <a:xfrm>
              <a:off x="14557" y="9002"/>
              <a:ext cx="268" cy="2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514" name="Line 382"/>
            <p:cNvSpPr>
              <a:spLocks noChangeShapeType="1"/>
            </p:cNvSpPr>
            <p:nvPr/>
          </p:nvSpPr>
          <p:spPr bwMode="auto">
            <a:xfrm flipV="1">
              <a:off x="13305" y="4869"/>
              <a:ext cx="183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515" name="Line 383"/>
            <p:cNvSpPr>
              <a:spLocks noChangeShapeType="1"/>
            </p:cNvSpPr>
            <p:nvPr/>
          </p:nvSpPr>
          <p:spPr bwMode="auto">
            <a:xfrm>
              <a:off x="13513" y="4869"/>
              <a:ext cx="4708" cy="1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516" name="Line 384"/>
            <p:cNvSpPr>
              <a:spLocks noChangeShapeType="1"/>
            </p:cNvSpPr>
            <p:nvPr/>
          </p:nvSpPr>
          <p:spPr bwMode="auto">
            <a:xfrm flipH="1">
              <a:off x="13513" y="3066"/>
              <a:ext cx="589" cy="1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517" name="Line 385"/>
            <p:cNvSpPr>
              <a:spLocks noChangeShapeType="1"/>
            </p:cNvSpPr>
            <p:nvPr/>
          </p:nvSpPr>
          <p:spPr bwMode="auto">
            <a:xfrm>
              <a:off x="14102" y="3066"/>
              <a:ext cx="4670" cy="10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518" name="Line 386"/>
            <p:cNvSpPr>
              <a:spLocks noChangeShapeType="1"/>
            </p:cNvSpPr>
            <p:nvPr/>
          </p:nvSpPr>
          <p:spPr bwMode="auto">
            <a:xfrm>
              <a:off x="14007" y="2834"/>
              <a:ext cx="109" cy="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519" name="Line 387"/>
            <p:cNvSpPr>
              <a:spLocks noChangeShapeType="1"/>
            </p:cNvSpPr>
            <p:nvPr/>
          </p:nvSpPr>
          <p:spPr bwMode="auto">
            <a:xfrm>
              <a:off x="3715" y="7728"/>
              <a:ext cx="7" cy="5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520" name="Line 388"/>
            <p:cNvSpPr>
              <a:spLocks noChangeShapeType="1"/>
            </p:cNvSpPr>
            <p:nvPr/>
          </p:nvSpPr>
          <p:spPr bwMode="auto">
            <a:xfrm>
              <a:off x="3715" y="8036"/>
              <a:ext cx="14006" cy="40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521" name="Arc 389"/>
            <p:cNvSpPr>
              <a:spLocks/>
            </p:cNvSpPr>
            <p:nvPr/>
          </p:nvSpPr>
          <p:spPr bwMode="auto">
            <a:xfrm flipH="1">
              <a:off x="11337" y="19842"/>
              <a:ext cx="165" cy="12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522" name="Arc 390"/>
            <p:cNvSpPr>
              <a:spLocks/>
            </p:cNvSpPr>
            <p:nvPr/>
          </p:nvSpPr>
          <p:spPr bwMode="auto">
            <a:xfrm flipH="1" flipV="1">
              <a:off x="17982" y="11459"/>
              <a:ext cx="384" cy="1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  <p:sp>
          <p:nvSpPr>
            <p:cNvPr id="1523" name="Line 391"/>
            <p:cNvSpPr>
              <a:spLocks noChangeShapeType="1"/>
            </p:cNvSpPr>
            <p:nvPr/>
          </p:nvSpPr>
          <p:spPr bwMode="auto">
            <a:xfrm>
              <a:off x="6378" y="157"/>
              <a:ext cx="13120" cy="3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latin typeface="+mj-lt"/>
              </a:endParaRPr>
            </a:p>
          </p:txBody>
        </p:sp>
      </p:grpSp>
      <p:grpSp>
        <p:nvGrpSpPr>
          <p:cNvPr id="31" name="Group 392"/>
          <p:cNvGrpSpPr>
            <a:grpSpLocks/>
          </p:cNvGrpSpPr>
          <p:nvPr/>
        </p:nvGrpSpPr>
        <p:grpSpPr bwMode="auto">
          <a:xfrm>
            <a:off x="1065237" y="2169976"/>
            <a:ext cx="511175" cy="96838"/>
            <a:chOff x="-1" y="0"/>
            <a:chExt cx="20001" cy="20000"/>
          </a:xfrm>
        </p:grpSpPr>
        <p:grpSp>
          <p:nvGrpSpPr>
            <p:cNvPr id="1606" name="Group 393"/>
            <p:cNvGrpSpPr>
              <a:grpSpLocks/>
            </p:cNvGrpSpPr>
            <p:nvPr/>
          </p:nvGrpSpPr>
          <p:grpSpPr bwMode="auto">
            <a:xfrm>
              <a:off x="13484" y="771"/>
              <a:ext cx="6516" cy="19229"/>
              <a:chOff x="-1" y="0"/>
              <a:chExt cx="20001" cy="20000"/>
            </a:xfrm>
          </p:grpSpPr>
          <p:sp>
            <p:nvSpPr>
              <p:cNvPr id="1614" name="Arc 394"/>
              <p:cNvSpPr>
                <a:spLocks/>
              </p:cNvSpPr>
              <p:nvPr/>
            </p:nvSpPr>
            <p:spPr bwMode="auto">
              <a:xfrm>
                <a:off x="9579" y="0"/>
                <a:ext cx="10421" cy="20000"/>
              </a:xfrm>
              <a:custGeom>
                <a:avLst/>
                <a:gdLst>
                  <a:gd name="T0" fmla="*/ 0 w 21600"/>
                  <a:gd name="T1" fmla="*/ 0 h 21600"/>
                  <a:gd name="T2" fmla="*/ 30 w 21600"/>
                  <a:gd name="T3" fmla="*/ 10806 h 21600"/>
                  <a:gd name="T4" fmla="*/ 0 w 21600"/>
                  <a:gd name="T5" fmla="*/ 1080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615" name="Arc 395"/>
              <p:cNvSpPr>
                <a:spLocks/>
              </p:cNvSpPr>
              <p:nvPr/>
            </p:nvSpPr>
            <p:spPr bwMode="auto">
              <a:xfrm flipH="1">
                <a:off x="-1" y="0"/>
                <a:ext cx="10495" cy="19733"/>
              </a:xfrm>
              <a:custGeom>
                <a:avLst/>
                <a:gdLst>
                  <a:gd name="T0" fmla="*/ 0 w 21600"/>
                  <a:gd name="T1" fmla="*/ 0 h 21600"/>
                  <a:gd name="T2" fmla="*/ 33 w 21600"/>
                  <a:gd name="T3" fmla="*/ 9574 h 21600"/>
                  <a:gd name="T4" fmla="*/ 0 w 21600"/>
                  <a:gd name="T5" fmla="*/ 9574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grpSp>
          <p:nvGrpSpPr>
            <p:cNvPr id="1607" name="Group 396"/>
            <p:cNvGrpSpPr>
              <a:grpSpLocks/>
            </p:cNvGrpSpPr>
            <p:nvPr/>
          </p:nvGrpSpPr>
          <p:grpSpPr bwMode="auto">
            <a:xfrm>
              <a:off x="6944" y="771"/>
              <a:ext cx="6540" cy="19229"/>
              <a:chOff x="1" y="0"/>
              <a:chExt cx="19999" cy="20000"/>
            </a:xfrm>
          </p:grpSpPr>
          <p:sp>
            <p:nvSpPr>
              <p:cNvPr id="1612" name="Arc 397"/>
              <p:cNvSpPr>
                <a:spLocks/>
              </p:cNvSpPr>
              <p:nvPr/>
            </p:nvSpPr>
            <p:spPr bwMode="auto">
              <a:xfrm>
                <a:off x="9618" y="0"/>
                <a:ext cx="10382" cy="20000"/>
              </a:xfrm>
              <a:custGeom>
                <a:avLst/>
                <a:gdLst>
                  <a:gd name="T0" fmla="*/ 0 w 21600"/>
                  <a:gd name="T1" fmla="*/ 0 h 21600"/>
                  <a:gd name="T2" fmla="*/ 30 w 21600"/>
                  <a:gd name="T3" fmla="*/ 10806 h 21600"/>
                  <a:gd name="T4" fmla="*/ 0 w 21600"/>
                  <a:gd name="T5" fmla="*/ 1080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613" name="Arc 398"/>
              <p:cNvSpPr>
                <a:spLocks/>
              </p:cNvSpPr>
              <p:nvPr/>
            </p:nvSpPr>
            <p:spPr bwMode="auto">
              <a:xfrm flipH="1">
                <a:off x="1" y="0"/>
                <a:ext cx="10455" cy="19733"/>
              </a:xfrm>
              <a:custGeom>
                <a:avLst/>
                <a:gdLst>
                  <a:gd name="T0" fmla="*/ 0 w 21600"/>
                  <a:gd name="T1" fmla="*/ 0 h 21600"/>
                  <a:gd name="T2" fmla="*/ 31 w 21600"/>
                  <a:gd name="T3" fmla="*/ 9574 h 21600"/>
                  <a:gd name="T4" fmla="*/ 0 w 21600"/>
                  <a:gd name="T5" fmla="*/ 9574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grpSp>
          <p:nvGrpSpPr>
            <p:cNvPr id="1608" name="Group 399"/>
            <p:cNvGrpSpPr>
              <a:grpSpLocks/>
            </p:cNvGrpSpPr>
            <p:nvPr/>
          </p:nvGrpSpPr>
          <p:grpSpPr bwMode="auto">
            <a:xfrm>
              <a:off x="-1" y="0"/>
              <a:ext cx="6540" cy="19200"/>
              <a:chOff x="1" y="0"/>
              <a:chExt cx="19999" cy="20000"/>
            </a:xfrm>
          </p:grpSpPr>
          <p:sp>
            <p:nvSpPr>
              <p:cNvPr id="1610" name="Arc 400"/>
              <p:cNvSpPr>
                <a:spLocks/>
              </p:cNvSpPr>
              <p:nvPr/>
            </p:nvSpPr>
            <p:spPr bwMode="auto">
              <a:xfrm>
                <a:off x="9618" y="0"/>
                <a:ext cx="10382" cy="20000"/>
              </a:xfrm>
              <a:custGeom>
                <a:avLst/>
                <a:gdLst>
                  <a:gd name="T0" fmla="*/ 0 w 21600"/>
                  <a:gd name="T1" fmla="*/ 0 h 21600"/>
                  <a:gd name="T2" fmla="*/ 30 w 21600"/>
                  <a:gd name="T3" fmla="*/ 10806 h 21600"/>
                  <a:gd name="T4" fmla="*/ 0 w 21600"/>
                  <a:gd name="T5" fmla="*/ 1080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611" name="Arc 401"/>
              <p:cNvSpPr>
                <a:spLocks/>
              </p:cNvSpPr>
              <p:nvPr/>
            </p:nvSpPr>
            <p:spPr bwMode="auto">
              <a:xfrm flipH="1">
                <a:off x="1" y="0"/>
                <a:ext cx="10455" cy="19732"/>
              </a:xfrm>
              <a:custGeom>
                <a:avLst/>
                <a:gdLst>
                  <a:gd name="T0" fmla="*/ 0 w 21600"/>
                  <a:gd name="T1" fmla="*/ 0 h 21600"/>
                  <a:gd name="T2" fmla="*/ 31 w 21600"/>
                  <a:gd name="T3" fmla="*/ 9570 h 21600"/>
                  <a:gd name="T4" fmla="*/ 0 w 21600"/>
                  <a:gd name="T5" fmla="*/ 957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</p:grpSp>
      <p:grpSp>
        <p:nvGrpSpPr>
          <p:cNvPr id="1609" name="Group 402"/>
          <p:cNvGrpSpPr>
            <a:grpSpLocks/>
          </p:cNvGrpSpPr>
          <p:nvPr/>
        </p:nvGrpSpPr>
        <p:grpSpPr bwMode="auto">
          <a:xfrm>
            <a:off x="1074762" y="2493826"/>
            <a:ext cx="511175" cy="96838"/>
            <a:chOff x="-1" y="0"/>
            <a:chExt cx="20001" cy="20000"/>
          </a:xfrm>
        </p:grpSpPr>
        <p:grpSp>
          <p:nvGrpSpPr>
            <p:cNvPr id="1616" name="Group 403"/>
            <p:cNvGrpSpPr>
              <a:grpSpLocks/>
            </p:cNvGrpSpPr>
            <p:nvPr/>
          </p:nvGrpSpPr>
          <p:grpSpPr bwMode="auto">
            <a:xfrm>
              <a:off x="13484" y="771"/>
              <a:ext cx="6516" cy="19229"/>
              <a:chOff x="-1" y="0"/>
              <a:chExt cx="20001" cy="20000"/>
            </a:xfrm>
          </p:grpSpPr>
          <p:sp>
            <p:nvSpPr>
              <p:cNvPr id="1624" name="Arc 404"/>
              <p:cNvSpPr>
                <a:spLocks/>
              </p:cNvSpPr>
              <p:nvPr/>
            </p:nvSpPr>
            <p:spPr bwMode="auto">
              <a:xfrm>
                <a:off x="9579" y="0"/>
                <a:ext cx="10421" cy="20000"/>
              </a:xfrm>
              <a:custGeom>
                <a:avLst/>
                <a:gdLst>
                  <a:gd name="T0" fmla="*/ 0 w 21600"/>
                  <a:gd name="T1" fmla="*/ 0 h 21600"/>
                  <a:gd name="T2" fmla="*/ 30 w 21600"/>
                  <a:gd name="T3" fmla="*/ 10806 h 21600"/>
                  <a:gd name="T4" fmla="*/ 0 w 21600"/>
                  <a:gd name="T5" fmla="*/ 1080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625" name="Arc 405"/>
              <p:cNvSpPr>
                <a:spLocks/>
              </p:cNvSpPr>
              <p:nvPr/>
            </p:nvSpPr>
            <p:spPr bwMode="auto">
              <a:xfrm flipH="1">
                <a:off x="-1" y="0"/>
                <a:ext cx="10495" cy="19733"/>
              </a:xfrm>
              <a:custGeom>
                <a:avLst/>
                <a:gdLst>
                  <a:gd name="T0" fmla="*/ 0 w 21600"/>
                  <a:gd name="T1" fmla="*/ 0 h 21600"/>
                  <a:gd name="T2" fmla="*/ 33 w 21600"/>
                  <a:gd name="T3" fmla="*/ 9574 h 21600"/>
                  <a:gd name="T4" fmla="*/ 0 w 21600"/>
                  <a:gd name="T5" fmla="*/ 9574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grpSp>
          <p:nvGrpSpPr>
            <p:cNvPr id="1617" name="Group 406"/>
            <p:cNvGrpSpPr>
              <a:grpSpLocks/>
            </p:cNvGrpSpPr>
            <p:nvPr/>
          </p:nvGrpSpPr>
          <p:grpSpPr bwMode="auto">
            <a:xfrm>
              <a:off x="6944" y="771"/>
              <a:ext cx="6540" cy="19229"/>
              <a:chOff x="-1" y="0"/>
              <a:chExt cx="20001" cy="20000"/>
            </a:xfrm>
          </p:grpSpPr>
          <p:sp>
            <p:nvSpPr>
              <p:cNvPr id="1622" name="Arc 407"/>
              <p:cNvSpPr>
                <a:spLocks/>
              </p:cNvSpPr>
              <p:nvPr/>
            </p:nvSpPr>
            <p:spPr bwMode="auto">
              <a:xfrm>
                <a:off x="9654" y="0"/>
                <a:ext cx="10346" cy="20000"/>
              </a:xfrm>
              <a:custGeom>
                <a:avLst/>
                <a:gdLst>
                  <a:gd name="T0" fmla="*/ 0 w 21600"/>
                  <a:gd name="T1" fmla="*/ 0 h 21600"/>
                  <a:gd name="T2" fmla="*/ 29 w 21600"/>
                  <a:gd name="T3" fmla="*/ 10806 h 21600"/>
                  <a:gd name="T4" fmla="*/ 0 w 21600"/>
                  <a:gd name="T5" fmla="*/ 1080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623" name="Arc 408"/>
              <p:cNvSpPr>
                <a:spLocks/>
              </p:cNvSpPr>
              <p:nvPr/>
            </p:nvSpPr>
            <p:spPr bwMode="auto">
              <a:xfrm flipH="1">
                <a:off x="-1" y="0"/>
                <a:ext cx="10456" cy="19733"/>
              </a:xfrm>
              <a:custGeom>
                <a:avLst/>
                <a:gdLst>
                  <a:gd name="T0" fmla="*/ 0 w 21600"/>
                  <a:gd name="T1" fmla="*/ 0 h 21600"/>
                  <a:gd name="T2" fmla="*/ 31 w 21600"/>
                  <a:gd name="T3" fmla="*/ 9574 h 21600"/>
                  <a:gd name="T4" fmla="*/ 0 w 21600"/>
                  <a:gd name="T5" fmla="*/ 9574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grpSp>
          <p:nvGrpSpPr>
            <p:cNvPr id="1618" name="Group 409"/>
            <p:cNvGrpSpPr>
              <a:grpSpLocks/>
            </p:cNvGrpSpPr>
            <p:nvPr/>
          </p:nvGrpSpPr>
          <p:grpSpPr bwMode="auto">
            <a:xfrm>
              <a:off x="-1" y="0"/>
              <a:ext cx="6540" cy="19229"/>
              <a:chOff x="-1" y="0"/>
              <a:chExt cx="20001" cy="20000"/>
            </a:xfrm>
          </p:grpSpPr>
          <p:sp>
            <p:nvSpPr>
              <p:cNvPr id="1620" name="Arc 410"/>
              <p:cNvSpPr>
                <a:spLocks/>
              </p:cNvSpPr>
              <p:nvPr/>
            </p:nvSpPr>
            <p:spPr bwMode="auto">
              <a:xfrm>
                <a:off x="9654" y="0"/>
                <a:ext cx="10346" cy="20000"/>
              </a:xfrm>
              <a:custGeom>
                <a:avLst/>
                <a:gdLst>
                  <a:gd name="T0" fmla="*/ 0 w 21600"/>
                  <a:gd name="T1" fmla="*/ 0 h 21600"/>
                  <a:gd name="T2" fmla="*/ 29 w 21600"/>
                  <a:gd name="T3" fmla="*/ 10806 h 21600"/>
                  <a:gd name="T4" fmla="*/ 0 w 21600"/>
                  <a:gd name="T5" fmla="*/ 1080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621" name="Arc 411"/>
              <p:cNvSpPr>
                <a:spLocks/>
              </p:cNvSpPr>
              <p:nvPr/>
            </p:nvSpPr>
            <p:spPr bwMode="auto">
              <a:xfrm flipH="1">
                <a:off x="-1" y="0"/>
                <a:ext cx="10456" cy="19732"/>
              </a:xfrm>
              <a:custGeom>
                <a:avLst/>
                <a:gdLst>
                  <a:gd name="T0" fmla="*/ 0 w 21600"/>
                  <a:gd name="T1" fmla="*/ 0 h 21600"/>
                  <a:gd name="T2" fmla="*/ 31 w 21600"/>
                  <a:gd name="T3" fmla="*/ 9570 h 21600"/>
                  <a:gd name="T4" fmla="*/ 0 w 21600"/>
                  <a:gd name="T5" fmla="*/ 957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</p:grpSp>
      <p:grpSp>
        <p:nvGrpSpPr>
          <p:cNvPr id="1619" name="Group 412"/>
          <p:cNvGrpSpPr>
            <a:grpSpLocks/>
          </p:cNvGrpSpPr>
          <p:nvPr/>
        </p:nvGrpSpPr>
        <p:grpSpPr bwMode="auto">
          <a:xfrm>
            <a:off x="1070000" y="2822439"/>
            <a:ext cx="511175" cy="96837"/>
            <a:chOff x="-1" y="0"/>
            <a:chExt cx="20001" cy="20000"/>
          </a:xfrm>
        </p:grpSpPr>
        <p:grpSp>
          <p:nvGrpSpPr>
            <p:cNvPr id="1626" name="Group 413"/>
            <p:cNvGrpSpPr>
              <a:grpSpLocks/>
            </p:cNvGrpSpPr>
            <p:nvPr/>
          </p:nvGrpSpPr>
          <p:grpSpPr bwMode="auto">
            <a:xfrm>
              <a:off x="13496" y="800"/>
              <a:ext cx="6504" cy="19200"/>
              <a:chOff x="0" y="0"/>
              <a:chExt cx="20000" cy="20000"/>
            </a:xfrm>
          </p:grpSpPr>
          <p:sp>
            <p:nvSpPr>
              <p:cNvPr id="1634" name="Arc 414"/>
              <p:cNvSpPr>
                <a:spLocks/>
              </p:cNvSpPr>
              <p:nvPr/>
            </p:nvSpPr>
            <p:spPr bwMode="auto">
              <a:xfrm>
                <a:off x="9597" y="0"/>
                <a:ext cx="10403" cy="20000"/>
              </a:xfrm>
              <a:custGeom>
                <a:avLst/>
                <a:gdLst>
                  <a:gd name="T0" fmla="*/ 0 w 21600"/>
                  <a:gd name="T1" fmla="*/ 0 h 21600"/>
                  <a:gd name="T2" fmla="*/ 30 w 21600"/>
                  <a:gd name="T3" fmla="*/ 10806 h 21600"/>
                  <a:gd name="T4" fmla="*/ 0 w 21600"/>
                  <a:gd name="T5" fmla="*/ 1080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635" name="Arc 415"/>
              <p:cNvSpPr>
                <a:spLocks/>
              </p:cNvSpPr>
              <p:nvPr/>
            </p:nvSpPr>
            <p:spPr bwMode="auto">
              <a:xfrm flipH="1">
                <a:off x="0" y="0"/>
                <a:ext cx="10513" cy="19732"/>
              </a:xfrm>
              <a:custGeom>
                <a:avLst/>
                <a:gdLst>
                  <a:gd name="T0" fmla="*/ 0 w 21600"/>
                  <a:gd name="T1" fmla="*/ 0 h 21600"/>
                  <a:gd name="T2" fmla="*/ 33 w 21600"/>
                  <a:gd name="T3" fmla="*/ 9570 h 21600"/>
                  <a:gd name="T4" fmla="*/ 0 w 21600"/>
                  <a:gd name="T5" fmla="*/ 957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grpSp>
          <p:nvGrpSpPr>
            <p:cNvPr id="1627" name="Group 416"/>
            <p:cNvGrpSpPr>
              <a:grpSpLocks/>
            </p:cNvGrpSpPr>
            <p:nvPr/>
          </p:nvGrpSpPr>
          <p:grpSpPr bwMode="auto">
            <a:xfrm>
              <a:off x="6944" y="800"/>
              <a:ext cx="6552" cy="19200"/>
              <a:chOff x="0" y="0"/>
              <a:chExt cx="20000" cy="20000"/>
            </a:xfrm>
          </p:grpSpPr>
          <p:sp>
            <p:nvSpPr>
              <p:cNvPr id="1632" name="Arc 417"/>
              <p:cNvSpPr>
                <a:spLocks/>
              </p:cNvSpPr>
              <p:nvPr/>
            </p:nvSpPr>
            <p:spPr bwMode="auto">
              <a:xfrm>
                <a:off x="9637" y="0"/>
                <a:ext cx="10363" cy="20000"/>
              </a:xfrm>
              <a:custGeom>
                <a:avLst/>
                <a:gdLst>
                  <a:gd name="T0" fmla="*/ 0 w 21600"/>
                  <a:gd name="T1" fmla="*/ 0 h 21600"/>
                  <a:gd name="T2" fmla="*/ 29 w 21600"/>
                  <a:gd name="T3" fmla="*/ 10806 h 21600"/>
                  <a:gd name="T4" fmla="*/ 0 w 21600"/>
                  <a:gd name="T5" fmla="*/ 1080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633" name="Arc 418"/>
              <p:cNvSpPr>
                <a:spLocks/>
              </p:cNvSpPr>
              <p:nvPr/>
            </p:nvSpPr>
            <p:spPr bwMode="auto">
              <a:xfrm flipH="1">
                <a:off x="0" y="0"/>
                <a:ext cx="10437" cy="19732"/>
              </a:xfrm>
              <a:custGeom>
                <a:avLst/>
                <a:gdLst>
                  <a:gd name="T0" fmla="*/ 0 w 21600"/>
                  <a:gd name="T1" fmla="*/ 0 h 21600"/>
                  <a:gd name="T2" fmla="*/ 31 w 21600"/>
                  <a:gd name="T3" fmla="*/ 9570 h 21600"/>
                  <a:gd name="T4" fmla="*/ 0 w 21600"/>
                  <a:gd name="T5" fmla="*/ 957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  <p:grpSp>
          <p:nvGrpSpPr>
            <p:cNvPr id="1628" name="Group 419"/>
            <p:cNvGrpSpPr>
              <a:grpSpLocks/>
            </p:cNvGrpSpPr>
            <p:nvPr/>
          </p:nvGrpSpPr>
          <p:grpSpPr bwMode="auto">
            <a:xfrm>
              <a:off x="-1" y="0"/>
              <a:ext cx="6540" cy="19229"/>
              <a:chOff x="-1" y="0"/>
              <a:chExt cx="20001" cy="20000"/>
            </a:xfrm>
          </p:grpSpPr>
          <p:sp>
            <p:nvSpPr>
              <p:cNvPr id="1630" name="Arc 420"/>
              <p:cNvSpPr>
                <a:spLocks/>
              </p:cNvSpPr>
              <p:nvPr/>
            </p:nvSpPr>
            <p:spPr bwMode="auto">
              <a:xfrm>
                <a:off x="9654" y="0"/>
                <a:ext cx="10346" cy="20000"/>
              </a:xfrm>
              <a:custGeom>
                <a:avLst/>
                <a:gdLst>
                  <a:gd name="T0" fmla="*/ 0 w 21600"/>
                  <a:gd name="T1" fmla="*/ 0 h 21600"/>
                  <a:gd name="T2" fmla="*/ 29 w 21600"/>
                  <a:gd name="T3" fmla="*/ 10806 h 21600"/>
                  <a:gd name="T4" fmla="*/ 0 w 21600"/>
                  <a:gd name="T5" fmla="*/ 1080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  <p:sp>
            <p:nvSpPr>
              <p:cNvPr id="1631" name="Arc 421"/>
              <p:cNvSpPr>
                <a:spLocks/>
              </p:cNvSpPr>
              <p:nvPr/>
            </p:nvSpPr>
            <p:spPr bwMode="auto">
              <a:xfrm flipH="1">
                <a:off x="-1" y="0"/>
                <a:ext cx="10456" cy="19732"/>
              </a:xfrm>
              <a:custGeom>
                <a:avLst/>
                <a:gdLst>
                  <a:gd name="T0" fmla="*/ 0 w 21600"/>
                  <a:gd name="T1" fmla="*/ 0 h 21600"/>
                  <a:gd name="T2" fmla="*/ 31 w 21600"/>
                  <a:gd name="T3" fmla="*/ 9570 h 21600"/>
                  <a:gd name="T4" fmla="*/ 0 w 21600"/>
                  <a:gd name="T5" fmla="*/ 957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latin typeface="+mj-lt"/>
                </a:endParaRPr>
              </a:p>
            </p:txBody>
          </p:sp>
        </p:grpSp>
      </p:grpSp>
      <p:sp>
        <p:nvSpPr>
          <p:cNvPr id="1637" name="Textfeld 1636"/>
          <p:cNvSpPr txBox="1"/>
          <p:nvPr/>
        </p:nvSpPr>
        <p:spPr>
          <a:xfrm>
            <a:off x="6841223" y="6020663"/>
            <a:ext cx="2625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Von der Dose ausgehend</a:t>
            </a:r>
          </a:p>
        </p:txBody>
      </p:sp>
      <p:pic>
        <p:nvPicPr>
          <p:cNvPr id="425" name="Picture 4" descr="C:\Users\Wollf\Dropbox\ROE\Neue Projekte\Software LV\R.O.E.  Instructor\Bilder\neue Bilder\roe_design\20160527_14412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295" b="89190" l="29029" r="69691">
                        <a14:foregroundMark x1="40550" y1="23327" x2="41905" y2="27343"/>
                        <a14:foregroundMark x1="37312" y1="47289" x2="36559" y2="52376"/>
                        <a14:foregroundMark x1="61709" y1="69645" x2="65324" y2="59605"/>
                        <a14:foregroundMark x1="64495" y1="42336" x2="65248" y2="47423"/>
                        <a14:foregroundMark x1="32869" y1="50100" x2="33245" y2="56258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15704" r="31916" b="12809"/>
          <a:stretch/>
        </p:blipFill>
        <p:spPr bwMode="auto">
          <a:xfrm>
            <a:off x="6921258" y="3778976"/>
            <a:ext cx="2220148" cy="231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117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DIN VDE 0100-520:2013-06 - Leitungsanlagen, Spannungsfall</a:t>
            </a: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9889C296-15D4-E74A-895E-0A457A8331D7}" type="slidenum">
              <a:rPr 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693456" y="1646997"/>
            <a:ext cx="6033444" cy="408345"/>
          </a:xfrm>
          <a:prstGeom prst="rect">
            <a:avLst/>
          </a:prstGeom>
          <a:noFill/>
        </p:spPr>
        <p:txBody>
          <a:bodyPr wrap="square" lIns="99596" tIns="49798" rIns="99596" bIns="49798" rtlCol="0">
            <a:spAutoFit/>
          </a:bodyPr>
          <a:lstStyle/>
          <a:p>
            <a:r>
              <a:rPr 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Spannungsfall: Vorgaben aus den Regelwerken</a:t>
            </a:r>
          </a:p>
        </p:txBody>
      </p:sp>
      <p:grpSp>
        <p:nvGrpSpPr>
          <p:cNvPr id="94" name="Gruppieren 98"/>
          <p:cNvGrpSpPr/>
          <p:nvPr/>
        </p:nvGrpSpPr>
        <p:grpSpPr>
          <a:xfrm>
            <a:off x="686337" y="2529872"/>
            <a:ext cx="8777482" cy="4189432"/>
            <a:chOff x="-362631" y="666842"/>
            <a:chExt cx="9006597" cy="4637675"/>
          </a:xfrm>
        </p:grpSpPr>
        <p:sp>
          <p:nvSpPr>
            <p:cNvPr id="95" name="Rectangle 38"/>
            <p:cNvSpPr>
              <a:spLocks noChangeArrowheads="1"/>
            </p:cNvSpPr>
            <p:nvPr/>
          </p:nvSpPr>
          <p:spPr bwMode="auto">
            <a:xfrm>
              <a:off x="882364" y="1571612"/>
              <a:ext cx="1213589" cy="1024436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80105" tIns="40053" rIns="80105" bIns="40053" anchor="ctr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Oval 39"/>
            <p:cNvSpPr>
              <a:spLocks noChangeArrowheads="1"/>
            </p:cNvSpPr>
            <p:nvPr/>
          </p:nvSpPr>
          <p:spPr bwMode="auto">
            <a:xfrm>
              <a:off x="1421285" y="2292240"/>
              <a:ext cx="78734" cy="79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0105" tIns="40053" rIns="80105" bIns="40053" anchor="ctr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Text Box 40"/>
            <p:cNvSpPr txBox="1">
              <a:spLocks noChangeArrowheads="1"/>
            </p:cNvSpPr>
            <p:nvPr/>
          </p:nvSpPr>
          <p:spPr bwMode="auto">
            <a:xfrm>
              <a:off x="1064266" y="2679559"/>
              <a:ext cx="1105522" cy="442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76" tIns="45688" rIns="91376" bIns="45688">
              <a:spAutoFit/>
            </a:bodyPr>
            <a:lstStyle/>
            <a:p>
              <a:pPr defTabSz="995724">
                <a:lnSpc>
                  <a:spcPct val="100000"/>
                </a:lnSpc>
                <a:spcBef>
                  <a:spcPct val="50000"/>
                </a:spcBef>
              </a:pPr>
              <a:r>
                <a:rPr lang="de-DE" sz="2000" dirty="0">
                  <a:latin typeface="Arial" panose="020B0604020202020204" pitchFamily="34" charset="0"/>
                  <a:cs typeface="Arial" panose="020B0604020202020204" pitchFamily="34" charset="0"/>
                </a:rPr>
                <a:t>HAK</a:t>
              </a:r>
            </a:p>
          </p:txBody>
        </p:sp>
        <p:sp>
          <p:nvSpPr>
            <p:cNvPr id="99" name="Text Box 43"/>
            <p:cNvSpPr txBox="1">
              <a:spLocks noChangeArrowheads="1"/>
            </p:cNvSpPr>
            <p:nvPr/>
          </p:nvSpPr>
          <p:spPr bwMode="auto">
            <a:xfrm>
              <a:off x="-15247" y="1654896"/>
              <a:ext cx="450684" cy="374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76" tIns="45688" rIns="91376" bIns="45688">
              <a:spAutoFit/>
            </a:bodyPr>
            <a:lstStyle/>
            <a:p>
              <a:pPr defTabSz="995724">
                <a:lnSpc>
                  <a:spcPct val="100000"/>
                </a:lnSpc>
                <a:spcBef>
                  <a:spcPct val="50000"/>
                </a:spcBef>
              </a:pPr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101" name="Text Box 44"/>
            <p:cNvSpPr txBox="1">
              <a:spLocks noChangeArrowheads="1"/>
            </p:cNvSpPr>
            <p:nvPr/>
          </p:nvSpPr>
          <p:spPr bwMode="auto">
            <a:xfrm>
              <a:off x="-362631" y="2098778"/>
              <a:ext cx="832948" cy="374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76" tIns="45688" rIns="91376" bIns="45688">
              <a:spAutoFit/>
            </a:bodyPr>
            <a:lstStyle/>
            <a:p>
              <a:pPr defTabSz="995724">
                <a:lnSpc>
                  <a:spcPct val="100000"/>
                </a:lnSpc>
                <a:spcBef>
                  <a:spcPct val="50000"/>
                </a:spcBef>
              </a:pPr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PEN</a:t>
              </a:r>
            </a:p>
          </p:txBody>
        </p:sp>
        <p:sp>
          <p:nvSpPr>
            <p:cNvPr id="102" name="Rectangle 45"/>
            <p:cNvSpPr>
              <a:spLocks noChangeArrowheads="1"/>
            </p:cNvSpPr>
            <p:nvPr/>
          </p:nvSpPr>
          <p:spPr bwMode="auto">
            <a:xfrm>
              <a:off x="2907727" y="1142984"/>
              <a:ext cx="1213589" cy="1453064"/>
            </a:xfrm>
            <a:prstGeom prst="rect">
              <a:avLst/>
            </a:prstGeom>
            <a:solidFill>
              <a:srgbClr val="FFCCFF"/>
            </a:solidFill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80105" tIns="40053" rIns="80105" bIns="40053" anchor="ctr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Text Box 46"/>
            <p:cNvSpPr txBox="1">
              <a:spLocks noChangeArrowheads="1"/>
            </p:cNvSpPr>
            <p:nvPr/>
          </p:nvSpPr>
          <p:spPr bwMode="auto">
            <a:xfrm>
              <a:off x="3156146" y="2679559"/>
              <a:ext cx="787340" cy="442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76" tIns="45688" rIns="91376" bIns="45688">
              <a:spAutoFit/>
            </a:bodyPr>
            <a:lstStyle/>
            <a:p>
              <a:pPr defTabSz="995724">
                <a:lnSpc>
                  <a:spcPct val="100000"/>
                </a:lnSpc>
                <a:spcBef>
                  <a:spcPct val="50000"/>
                </a:spcBef>
              </a:pPr>
              <a:r>
                <a:rPr lang="de-DE" sz="2000" dirty="0">
                  <a:latin typeface="Arial" panose="020B0604020202020204" pitchFamily="34" charset="0"/>
                  <a:cs typeface="Arial" panose="020B0604020202020204" pitchFamily="34" charset="0"/>
                </a:rPr>
                <a:t>ZS</a:t>
              </a:r>
            </a:p>
          </p:txBody>
        </p:sp>
        <p:sp>
          <p:nvSpPr>
            <p:cNvPr id="104" name="Line 48"/>
            <p:cNvSpPr>
              <a:spLocks noChangeShapeType="1"/>
            </p:cNvSpPr>
            <p:nvPr/>
          </p:nvSpPr>
          <p:spPr bwMode="auto">
            <a:xfrm flipH="1">
              <a:off x="228058" y="2331116"/>
              <a:ext cx="1193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80147" tIns="40074" rIns="80147" bIns="40074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Line 51"/>
            <p:cNvSpPr>
              <a:spLocks noChangeShapeType="1"/>
            </p:cNvSpPr>
            <p:nvPr/>
          </p:nvSpPr>
          <p:spPr bwMode="auto">
            <a:xfrm>
              <a:off x="1912693" y="1959635"/>
              <a:ext cx="11905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80147" tIns="40074" rIns="80147" bIns="40074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52"/>
            <p:cNvSpPr>
              <a:spLocks noChangeArrowheads="1"/>
            </p:cNvSpPr>
            <p:nvPr/>
          </p:nvSpPr>
          <p:spPr bwMode="auto">
            <a:xfrm>
              <a:off x="4984680" y="666842"/>
              <a:ext cx="1213589" cy="1938036"/>
            </a:xfrm>
            <a:prstGeom prst="rect">
              <a:avLst/>
            </a:prstGeom>
            <a:solidFill>
              <a:srgbClr val="CCCCFF"/>
            </a:solidFill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80105" tIns="40053" rIns="80105" bIns="40053" anchor="ctr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7" name="Group 53"/>
            <p:cNvGrpSpPr>
              <a:grpSpLocks/>
            </p:cNvGrpSpPr>
            <p:nvPr/>
          </p:nvGrpSpPr>
          <p:grpSpPr bwMode="auto">
            <a:xfrm>
              <a:off x="5143504" y="714356"/>
              <a:ext cx="814489" cy="185741"/>
              <a:chOff x="3091" y="2128"/>
              <a:chExt cx="513" cy="117"/>
            </a:xfrm>
          </p:grpSpPr>
          <p:sp>
            <p:nvSpPr>
              <p:cNvPr id="178" name="Line 54"/>
              <p:cNvSpPr>
                <a:spLocks noChangeShapeType="1"/>
              </p:cNvSpPr>
              <p:nvPr/>
            </p:nvSpPr>
            <p:spPr bwMode="auto">
              <a:xfrm>
                <a:off x="3141" y="2220"/>
                <a:ext cx="1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Line 55"/>
              <p:cNvSpPr>
                <a:spLocks noChangeShapeType="1"/>
              </p:cNvSpPr>
              <p:nvPr/>
            </p:nvSpPr>
            <p:spPr bwMode="auto">
              <a:xfrm flipV="1">
                <a:off x="3258" y="2128"/>
                <a:ext cx="20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Line 56"/>
              <p:cNvSpPr>
                <a:spLocks noChangeShapeType="1"/>
              </p:cNvSpPr>
              <p:nvPr/>
            </p:nvSpPr>
            <p:spPr bwMode="auto">
              <a:xfrm>
                <a:off x="3462" y="2220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Oval 57"/>
              <p:cNvSpPr>
                <a:spLocks noChangeArrowheads="1"/>
              </p:cNvSpPr>
              <p:nvPr/>
            </p:nvSpPr>
            <p:spPr bwMode="auto">
              <a:xfrm>
                <a:off x="3554" y="2193"/>
                <a:ext cx="50" cy="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392" tIns="45696" rIns="91392" bIns="45696" anchor="ctr"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Oval 58"/>
              <p:cNvSpPr>
                <a:spLocks noChangeArrowheads="1"/>
              </p:cNvSpPr>
              <p:nvPr/>
            </p:nvSpPr>
            <p:spPr bwMode="auto">
              <a:xfrm>
                <a:off x="3091" y="2195"/>
                <a:ext cx="50" cy="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392" tIns="45696" rIns="91392" bIns="45696" anchor="ctr"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8" name="Line 87"/>
            <p:cNvSpPr>
              <a:spLocks noChangeShapeType="1"/>
            </p:cNvSpPr>
            <p:nvPr/>
          </p:nvSpPr>
          <p:spPr bwMode="auto">
            <a:xfrm>
              <a:off x="3909549" y="1959635"/>
              <a:ext cx="128689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80147" tIns="40074" rIns="80147" bIns="40074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Line 89"/>
            <p:cNvSpPr>
              <a:spLocks noChangeShapeType="1"/>
            </p:cNvSpPr>
            <p:nvPr/>
          </p:nvSpPr>
          <p:spPr bwMode="auto">
            <a:xfrm>
              <a:off x="3557961" y="2331116"/>
              <a:ext cx="3800121" cy="2631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lgDash"/>
              <a:round/>
              <a:headEnd/>
              <a:tailEnd/>
            </a:ln>
          </p:spPr>
          <p:txBody>
            <a:bodyPr lIns="80147" tIns="40074" rIns="80147" bIns="40074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Line 90"/>
            <p:cNvSpPr>
              <a:spLocks noChangeShapeType="1"/>
            </p:cNvSpPr>
            <p:nvPr/>
          </p:nvSpPr>
          <p:spPr bwMode="auto">
            <a:xfrm>
              <a:off x="1500018" y="2331116"/>
              <a:ext cx="2003644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lgDash"/>
              <a:round/>
              <a:headEnd/>
              <a:tailEnd/>
            </a:ln>
          </p:spPr>
          <p:txBody>
            <a:bodyPr lIns="80147" tIns="40074" rIns="80147" bIns="40074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Oval 91"/>
            <p:cNvSpPr>
              <a:spLocks noChangeArrowheads="1"/>
            </p:cNvSpPr>
            <p:nvPr/>
          </p:nvSpPr>
          <p:spPr bwMode="auto">
            <a:xfrm>
              <a:off x="3479227" y="2292240"/>
              <a:ext cx="80091" cy="79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0105" tIns="40053" rIns="80105" bIns="40053" anchor="ctr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2" name="Group 92"/>
            <p:cNvGrpSpPr>
              <a:grpSpLocks/>
            </p:cNvGrpSpPr>
            <p:nvPr/>
          </p:nvGrpSpPr>
          <p:grpSpPr bwMode="auto">
            <a:xfrm>
              <a:off x="5157079" y="983609"/>
              <a:ext cx="814489" cy="185740"/>
              <a:chOff x="3091" y="2128"/>
              <a:chExt cx="513" cy="117"/>
            </a:xfrm>
          </p:grpSpPr>
          <p:sp>
            <p:nvSpPr>
              <p:cNvPr id="173" name="Line 93"/>
              <p:cNvSpPr>
                <a:spLocks noChangeShapeType="1"/>
              </p:cNvSpPr>
              <p:nvPr/>
            </p:nvSpPr>
            <p:spPr bwMode="auto">
              <a:xfrm>
                <a:off x="3141" y="2220"/>
                <a:ext cx="1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Line 94"/>
              <p:cNvSpPr>
                <a:spLocks noChangeShapeType="1"/>
              </p:cNvSpPr>
              <p:nvPr/>
            </p:nvSpPr>
            <p:spPr bwMode="auto">
              <a:xfrm flipV="1">
                <a:off x="3258" y="2128"/>
                <a:ext cx="20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Line 95"/>
              <p:cNvSpPr>
                <a:spLocks noChangeShapeType="1"/>
              </p:cNvSpPr>
              <p:nvPr/>
            </p:nvSpPr>
            <p:spPr bwMode="auto">
              <a:xfrm>
                <a:off x="3462" y="2220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Oval 96"/>
              <p:cNvSpPr>
                <a:spLocks noChangeArrowheads="1"/>
              </p:cNvSpPr>
              <p:nvPr/>
            </p:nvSpPr>
            <p:spPr bwMode="auto">
              <a:xfrm>
                <a:off x="3554" y="2193"/>
                <a:ext cx="50" cy="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392" tIns="45696" rIns="91392" bIns="45696" anchor="ctr"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Oval 97"/>
              <p:cNvSpPr>
                <a:spLocks noChangeArrowheads="1"/>
              </p:cNvSpPr>
              <p:nvPr/>
            </p:nvSpPr>
            <p:spPr bwMode="auto">
              <a:xfrm>
                <a:off x="3091" y="2195"/>
                <a:ext cx="50" cy="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392" tIns="45696" rIns="91392" bIns="45696" anchor="ctr"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3" name="Group 98"/>
            <p:cNvGrpSpPr>
              <a:grpSpLocks/>
            </p:cNvGrpSpPr>
            <p:nvPr/>
          </p:nvGrpSpPr>
          <p:grpSpPr bwMode="auto">
            <a:xfrm>
              <a:off x="5157079" y="1271578"/>
              <a:ext cx="814489" cy="185740"/>
              <a:chOff x="3091" y="2128"/>
              <a:chExt cx="513" cy="117"/>
            </a:xfrm>
          </p:grpSpPr>
          <p:sp>
            <p:nvSpPr>
              <p:cNvPr id="168" name="Line 99"/>
              <p:cNvSpPr>
                <a:spLocks noChangeShapeType="1"/>
              </p:cNvSpPr>
              <p:nvPr/>
            </p:nvSpPr>
            <p:spPr bwMode="auto">
              <a:xfrm>
                <a:off x="3141" y="2220"/>
                <a:ext cx="1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Line 100"/>
              <p:cNvSpPr>
                <a:spLocks noChangeShapeType="1"/>
              </p:cNvSpPr>
              <p:nvPr/>
            </p:nvSpPr>
            <p:spPr bwMode="auto">
              <a:xfrm flipV="1">
                <a:off x="3258" y="2128"/>
                <a:ext cx="20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Line 101"/>
              <p:cNvSpPr>
                <a:spLocks noChangeShapeType="1"/>
              </p:cNvSpPr>
              <p:nvPr/>
            </p:nvSpPr>
            <p:spPr bwMode="auto">
              <a:xfrm>
                <a:off x="3462" y="2220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Oval 102"/>
              <p:cNvSpPr>
                <a:spLocks noChangeArrowheads="1"/>
              </p:cNvSpPr>
              <p:nvPr/>
            </p:nvSpPr>
            <p:spPr bwMode="auto">
              <a:xfrm>
                <a:off x="3554" y="2193"/>
                <a:ext cx="50" cy="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392" tIns="45696" rIns="91392" bIns="45696" anchor="ctr"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Oval 103"/>
              <p:cNvSpPr>
                <a:spLocks noChangeArrowheads="1"/>
              </p:cNvSpPr>
              <p:nvPr/>
            </p:nvSpPr>
            <p:spPr bwMode="auto">
              <a:xfrm>
                <a:off x="3091" y="2195"/>
                <a:ext cx="50" cy="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392" tIns="45696" rIns="91392" bIns="45696" anchor="ctr"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4" name="Group 104"/>
            <p:cNvGrpSpPr>
              <a:grpSpLocks/>
            </p:cNvGrpSpPr>
            <p:nvPr/>
          </p:nvGrpSpPr>
          <p:grpSpPr bwMode="auto">
            <a:xfrm>
              <a:off x="5157079" y="1530751"/>
              <a:ext cx="814489" cy="185740"/>
              <a:chOff x="3091" y="2128"/>
              <a:chExt cx="513" cy="117"/>
            </a:xfrm>
          </p:grpSpPr>
          <p:sp>
            <p:nvSpPr>
              <p:cNvPr id="163" name="Line 105"/>
              <p:cNvSpPr>
                <a:spLocks noChangeShapeType="1"/>
              </p:cNvSpPr>
              <p:nvPr/>
            </p:nvSpPr>
            <p:spPr bwMode="auto">
              <a:xfrm>
                <a:off x="3141" y="2220"/>
                <a:ext cx="1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Line 106"/>
              <p:cNvSpPr>
                <a:spLocks noChangeShapeType="1"/>
              </p:cNvSpPr>
              <p:nvPr/>
            </p:nvSpPr>
            <p:spPr bwMode="auto">
              <a:xfrm flipV="1">
                <a:off x="3258" y="2128"/>
                <a:ext cx="20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Line 107"/>
              <p:cNvSpPr>
                <a:spLocks noChangeShapeType="1"/>
              </p:cNvSpPr>
              <p:nvPr/>
            </p:nvSpPr>
            <p:spPr bwMode="auto">
              <a:xfrm>
                <a:off x="3462" y="2220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Oval 108"/>
              <p:cNvSpPr>
                <a:spLocks noChangeArrowheads="1"/>
              </p:cNvSpPr>
              <p:nvPr/>
            </p:nvSpPr>
            <p:spPr bwMode="auto">
              <a:xfrm>
                <a:off x="3554" y="2193"/>
                <a:ext cx="50" cy="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392" tIns="45696" rIns="91392" bIns="45696" anchor="ctr"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Oval 109"/>
              <p:cNvSpPr>
                <a:spLocks noChangeArrowheads="1"/>
              </p:cNvSpPr>
              <p:nvPr/>
            </p:nvSpPr>
            <p:spPr bwMode="auto">
              <a:xfrm>
                <a:off x="3091" y="2195"/>
                <a:ext cx="50" cy="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392" tIns="45696" rIns="91392" bIns="45696" anchor="ctr"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5" name="Group 110"/>
            <p:cNvGrpSpPr>
              <a:grpSpLocks/>
            </p:cNvGrpSpPr>
            <p:nvPr/>
          </p:nvGrpSpPr>
          <p:grpSpPr bwMode="auto">
            <a:xfrm>
              <a:off x="5157079" y="2077894"/>
              <a:ext cx="814489" cy="185740"/>
              <a:chOff x="3091" y="2128"/>
              <a:chExt cx="513" cy="117"/>
            </a:xfrm>
          </p:grpSpPr>
          <p:sp>
            <p:nvSpPr>
              <p:cNvPr id="158" name="Line 111"/>
              <p:cNvSpPr>
                <a:spLocks noChangeShapeType="1"/>
              </p:cNvSpPr>
              <p:nvPr/>
            </p:nvSpPr>
            <p:spPr bwMode="auto">
              <a:xfrm>
                <a:off x="3141" y="2220"/>
                <a:ext cx="1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Line 112"/>
              <p:cNvSpPr>
                <a:spLocks noChangeShapeType="1"/>
              </p:cNvSpPr>
              <p:nvPr/>
            </p:nvSpPr>
            <p:spPr bwMode="auto">
              <a:xfrm flipV="1">
                <a:off x="3258" y="2128"/>
                <a:ext cx="20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Line 113"/>
              <p:cNvSpPr>
                <a:spLocks noChangeShapeType="1"/>
              </p:cNvSpPr>
              <p:nvPr/>
            </p:nvSpPr>
            <p:spPr bwMode="auto">
              <a:xfrm>
                <a:off x="3462" y="2220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Oval 114"/>
              <p:cNvSpPr>
                <a:spLocks noChangeArrowheads="1"/>
              </p:cNvSpPr>
              <p:nvPr/>
            </p:nvSpPr>
            <p:spPr bwMode="auto">
              <a:xfrm>
                <a:off x="3554" y="2193"/>
                <a:ext cx="50" cy="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392" tIns="45696" rIns="91392" bIns="45696" anchor="ctr"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Oval 115"/>
              <p:cNvSpPr>
                <a:spLocks noChangeArrowheads="1"/>
              </p:cNvSpPr>
              <p:nvPr/>
            </p:nvSpPr>
            <p:spPr bwMode="auto">
              <a:xfrm>
                <a:off x="3091" y="2195"/>
                <a:ext cx="50" cy="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392" tIns="45696" rIns="91392" bIns="45696" anchor="ctr"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6" name="Group 116"/>
            <p:cNvGrpSpPr>
              <a:grpSpLocks/>
            </p:cNvGrpSpPr>
            <p:nvPr/>
          </p:nvGrpSpPr>
          <p:grpSpPr bwMode="auto">
            <a:xfrm>
              <a:off x="5157079" y="1820160"/>
              <a:ext cx="814489" cy="185741"/>
              <a:chOff x="3091" y="2128"/>
              <a:chExt cx="513" cy="117"/>
            </a:xfrm>
          </p:grpSpPr>
          <p:sp>
            <p:nvSpPr>
              <p:cNvPr id="153" name="Line 117"/>
              <p:cNvSpPr>
                <a:spLocks noChangeShapeType="1"/>
              </p:cNvSpPr>
              <p:nvPr/>
            </p:nvSpPr>
            <p:spPr bwMode="auto">
              <a:xfrm>
                <a:off x="3141" y="2220"/>
                <a:ext cx="1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Line 118"/>
              <p:cNvSpPr>
                <a:spLocks noChangeShapeType="1"/>
              </p:cNvSpPr>
              <p:nvPr/>
            </p:nvSpPr>
            <p:spPr bwMode="auto">
              <a:xfrm flipV="1">
                <a:off x="3258" y="2128"/>
                <a:ext cx="20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Line 119"/>
              <p:cNvSpPr>
                <a:spLocks noChangeShapeType="1"/>
              </p:cNvSpPr>
              <p:nvPr/>
            </p:nvSpPr>
            <p:spPr bwMode="auto">
              <a:xfrm>
                <a:off x="3462" y="2220"/>
                <a:ext cx="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Oval 120"/>
              <p:cNvSpPr>
                <a:spLocks noChangeArrowheads="1"/>
              </p:cNvSpPr>
              <p:nvPr/>
            </p:nvSpPr>
            <p:spPr bwMode="auto">
              <a:xfrm>
                <a:off x="3554" y="2193"/>
                <a:ext cx="50" cy="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392" tIns="45696" rIns="91392" bIns="45696" anchor="ctr"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Oval 121"/>
              <p:cNvSpPr>
                <a:spLocks noChangeArrowheads="1"/>
              </p:cNvSpPr>
              <p:nvPr/>
            </p:nvSpPr>
            <p:spPr bwMode="auto">
              <a:xfrm>
                <a:off x="3091" y="2195"/>
                <a:ext cx="50" cy="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392" tIns="45696" rIns="91392" bIns="45696" anchor="ctr"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7" name="Line 122"/>
            <p:cNvSpPr>
              <a:spLocks noChangeShapeType="1"/>
            </p:cNvSpPr>
            <p:nvPr/>
          </p:nvSpPr>
          <p:spPr bwMode="auto">
            <a:xfrm>
              <a:off x="5188302" y="887138"/>
              <a:ext cx="26640" cy="11131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80147" tIns="40074" rIns="80147" bIns="40074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Line 124"/>
            <p:cNvSpPr>
              <a:spLocks noChangeShapeType="1"/>
            </p:cNvSpPr>
            <p:nvPr/>
          </p:nvSpPr>
          <p:spPr bwMode="auto">
            <a:xfrm>
              <a:off x="5995999" y="1953875"/>
              <a:ext cx="135069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80147" tIns="40074" rIns="80147" bIns="40074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Line 125"/>
            <p:cNvSpPr>
              <a:spLocks noChangeShapeType="1"/>
            </p:cNvSpPr>
            <p:nvPr/>
          </p:nvSpPr>
          <p:spPr bwMode="auto">
            <a:xfrm>
              <a:off x="5197804" y="1454438"/>
              <a:ext cx="0" cy="2217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80147" tIns="40074" rIns="80147" bIns="40074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Line 126"/>
            <p:cNvSpPr>
              <a:spLocks noChangeShapeType="1"/>
            </p:cNvSpPr>
            <p:nvPr/>
          </p:nvSpPr>
          <p:spPr bwMode="auto">
            <a:xfrm>
              <a:off x="5197804" y="2005901"/>
              <a:ext cx="0" cy="181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80147" tIns="40074" rIns="80147" bIns="40074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Oval 128"/>
            <p:cNvSpPr>
              <a:spLocks noChangeArrowheads="1"/>
            </p:cNvSpPr>
            <p:nvPr/>
          </p:nvSpPr>
          <p:spPr bwMode="auto">
            <a:xfrm>
              <a:off x="5567039" y="2288111"/>
              <a:ext cx="78734" cy="791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0105" tIns="40053" rIns="80105" bIns="40053" anchor="ctr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Text Box 130"/>
            <p:cNvSpPr txBox="1">
              <a:spLocks noChangeArrowheads="1"/>
            </p:cNvSpPr>
            <p:nvPr/>
          </p:nvSpPr>
          <p:spPr bwMode="auto">
            <a:xfrm>
              <a:off x="5286380" y="2643181"/>
              <a:ext cx="808379" cy="442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76" tIns="45688" rIns="91376" bIns="45688">
              <a:spAutoFit/>
            </a:bodyPr>
            <a:lstStyle/>
            <a:p>
              <a:pPr defTabSz="995724">
                <a:lnSpc>
                  <a:spcPct val="100000"/>
                </a:lnSpc>
                <a:spcBef>
                  <a:spcPct val="50000"/>
                </a:spcBef>
              </a:pPr>
              <a:r>
                <a:rPr lang="de-DE" sz="2000" dirty="0">
                  <a:latin typeface="Arial" panose="020B0604020202020204" pitchFamily="34" charset="0"/>
                  <a:cs typeface="Arial" panose="020B0604020202020204" pitchFamily="34" charset="0"/>
                </a:rPr>
                <a:t>UV</a:t>
              </a:r>
            </a:p>
          </p:txBody>
        </p:sp>
        <p:sp>
          <p:nvSpPr>
            <p:cNvPr id="123" name="Line 131"/>
            <p:cNvSpPr>
              <a:spLocks noChangeShapeType="1"/>
            </p:cNvSpPr>
            <p:nvPr/>
          </p:nvSpPr>
          <p:spPr bwMode="auto">
            <a:xfrm>
              <a:off x="3557961" y="2488058"/>
              <a:ext cx="3871560" cy="1224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lgDashDot"/>
              <a:round/>
              <a:headEnd/>
              <a:tailEnd/>
            </a:ln>
          </p:spPr>
          <p:txBody>
            <a:bodyPr lIns="80147" tIns="40074" rIns="80147" bIns="40074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Oval 132"/>
            <p:cNvSpPr>
              <a:spLocks noChangeArrowheads="1"/>
            </p:cNvSpPr>
            <p:nvPr/>
          </p:nvSpPr>
          <p:spPr bwMode="auto">
            <a:xfrm>
              <a:off x="3479227" y="2447743"/>
              <a:ext cx="80091" cy="79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0105" tIns="40053" rIns="80105" bIns="40053" anchor="ctr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Line 133"/>
            <p:cNvSpPr>
              <a:spLocks noChangeShapeType="1"/>
            </p:cNvSpPr>
            <p:nvPr/>
          </p:nvSpPr>
          <p:spPr bwMode="auto">
            <a:xfrm>
              <a:off x="2526275" y="2488059"/>
              <a:ext cx="943450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lgDashDot"/>
              <a:round/>
              <a:headEnd/>
              <a:tailEnd/>
            </a:ln>
          </p:spPr>
          <p:txBody>
            <a:bodyPr lIns="80147" tIns="40074" rIns="80147" bIns="40074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Line 134"/>
            <p:cNvSpPr>
              <a:spLocks noChangeShapeType="1"/>
            </p:cNvSpPr>
            <p:nvPr/>
          </p:nvSpPr>
          <p:spPr bwMode="auto">
            <a:xfrm>
              <a:off x="1500018" y="2358473"/>
              <a:ext cx="264709" cy="12958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lgDashDot"/>
              <a:round/>
              <a:headEnd/>
              <a:tailEnd/>
            </a:ln>
          </p:spPr>
          <p:txBody>
            <a:bodyPr lIns="80147" tIns="40074" rIns="80147" bIns="40074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Line 135"/>
            <p:cNvSpPr>
              <a:spLocks noChangeShapeType="1"/>
            </p:cNvSpPr>
            <p:nvPr/>
          </p:nvSpPr>
          <p:spPr bwMode="auto">
            <a:xfrm>
              <a:off x="1764727" y="2488059"/>
              <a:ext cx="487337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lgDashDot"/>
              <a:round/>
              <a:headEnd/>
              <a:tailEnd/>
            </a:ln>
          </p:spPr>
          <p:txBody>
            <a:bodyPr lIns="80147" tIns="40074" rIns="80147" bIns="40074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8" name="Group 158"/>
            <p:cNvGrpSpPr>
              <a:grpSpLocks/>
            </p:cNvGrpSpPr>
            <p:nvPr/>
          </p:nvGrpSpPr>
          <p:grpSpPr bwMode="auto">
            <a:xfrm>
              <a:off x="1090059" y="1847327"/>
              <a:ext cx="830779" cy="228935"/>
              <a:chOff x="3204" y="2402"/>
              <a:chExt cx="523" cy="144"/>
            </a:xfrm>
          </p:grpSpPr>
          <p:sp>
            <p:nvSpPr>
              <p:cNvPr id="149" name="Rectangle 159"/>
              <p:cNvSpPr>
                <a:spLocks noChangeArrowheads="1"/>
              </p:cNvSpPr>
              <p:nvPr/>
            </p:nvSpPr>
            <p:spPr bwMode="auto">
              <a:xfrm>
                <a:off x="3307" y="2402"/>
                <a:ext cx="319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92" tIns="45696" rIns="91392" bIns="45696" anchor="ctr"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Line 160"/>
              <p:cNvSpPr>
                <a:spLocks noChangeShapeType="1"/>
              </p:cNvSpPr>
              <p:nvPr/>
            </p:nvSpPr>
            <p:spPr bwMode="auto">
              <a:xfrm>
                <a:off x="3237" y="2474"/>
                <a:ext cx="45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Oval 161"/>
              <p:cNvSpPr>
                <a:spLocks noChangeArrowheads="1"/>
              </p:cNvSpPr>
              <p:nvPr/>
            </p:nvSpPr>
            <p:spPr bwMode="auto">
              <a:xfrm>
                <a:off x="3677" y="2449"/>
                <a:ext cx="50" cy="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392" tIns="45696" rIns="91392" bIns="45696" anchor="ctr"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Oval 162"/>
              <p:cNvSpPr>
                <a:spLocks noChangeArrowheads="1"/>
              </p:cNvSpPr>
              <p:nvPr/>
            </p:nvSpPr>
            <p:spPr bwMode="auto">
              <a:xfrm>
                <a:off x="3204" y="2449"/>
                <a:ext cx="50" cy="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392" tIns="45696" rIns="91392" bIns="45696" anchor="ctr"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9" name="Line 181"/>
            <p:cNvSpPr>
              <a:spLocks noChangeShapeType="1"/>
            </p:cNvSpPr>
            <p:nvPr/>
          </p:nvSpPr>
          <p:spPr bwMode="auto">
            <a:xfrm>
              <a:off x="5645773" y="2496889"/>
              <a:ext cx="695031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lgDashDot"/>
              <a:round/>
              <a:headEnd/>
              <a:tailEnd/>
            </a:ln>
          </p:spPr>
          <p:txBody>
            <a:bodyPr lIns="80147" tIns="40074" rIns="80147" bIns="40074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Line 189"/>
            <p:cNvSpPr>
              <a:spLocks noChangeShapeType="1"/>
            </p:cNvSpPr>
            <p:nvPr/>
          </p:nvSpPr>
          <p:spPr bwMode="auto">
            <a:xfrm flipH="1">
              <a:off x="228057" y="1961074"/>
              <a:ext cx="9461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80147" tIns="40074" rIns="80147" bIns="40074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Text Box 200"/>
            <p:cNvSpPr txBox="1">
              <a:spLocks noChangeArrowheads="1"/>
            </p:cNvSpPr>
            <p:nvPr/>
          </p:nvSpPr>
          <p:spPr bwMode="auto">
            <a:xfrm>
              <a:off x="2169788" y="1466695"/>
              <a:ext cx="450684" cy="374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76" tIns="45688" rIns="91376" bIns="45688">
              <a:spAutoFit/>
            </a:bodyPr>
            <a:lstStyle/>
            <a:p>
              <a:pPr defTabSz="995724">
                <a:lnSpc>
                  <a:spcPct val="100000"/>
                </a:lnSpc>
                <a:spcBef>
                  <a:spcPct val="50000"/>
                </a:spcBef>
              </a:pPr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132" name="Text Box 201"/>
            <p:cNvSpPr txBox="1">
              <a:spLocks noChangeArrowheads="1"/>
            </p:cNvSpPr>
            <p:nvPr/>
          </p:nvSpPr>
          <p:spPr bwMode="auto">
            <a:xfrm>
              <a:off x="2169788" y="1937197"/>
              <a:ext cx="367877" cy="340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76" tIns="45688" rIns="91376" bIns="45688">
              <a:spAutoFit/>
            </a:bodyPr>
            <a:lstStyle/>
            <a:p>
              <a:pPr defTabSz="995724">
                <a:lnSpc>
                  <a:spcPct val="100000"/>
                </a:lnSpc>
                <a:spcBef>
                  <a:spcPct val="50000"/>
                </a:spcBef>
              </a:pPr>
              <a:r>
                <a:rPr lang="de-DE" sz="1400" dirty="0">
                  <a:solidFill>
                    <a:srgbClr val="F7B3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33" name="Text Box 202"/>
            <p:cNvSpPr txBox="1">
              <a:spLocks noChangeArrowheads="1"/>
            </p:cNvSpPr>
            <p:nvPr/>
          </p:nvSpPr>
          <p:spPr bwMode="auto">
            <a:xfrm>
              <a:off x="2169788" y="2360649"/>
              <a:ext cx="531259" cy="340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76" tIns="45688" rIns="91376" bIns="45688">
              <a:spAutoFit/>
            </a:bodyPr>
            <a:lstStyle/>
            <a:p>
              <a:pPr defTabSz="995724">
                <a:lnSpc>
                  <a:spcPct val="100000"/>
                </a:lnSpc>
                <a:spcBef>
                  <a:spcPct val="50000"/>
                </a:spcBef>
              </a:pPr>
              <a:r>
                <a:rPr lang="de-DE" sz="1400" dirty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</a:p>
          </p:txBody>
        </p:sp>
        <p:sp>
          <p:nvSpPr>
            <p:cNvPr id="134" name="Oval 203"/>
            <p:cNvSpPr>
              <a:spLocks noChangeArrowheads="1"/>
            </p:cNvSpPr>
            <p:nvPr/>
          </p:nvSpPr>
          <p:spPr bwMode="auto">
            <a:xfrm>
              <a:off x="5567039" y="2456573"/>
              <a:ext cx="78734" cy="79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0105" tIns="40053" rIns="80105" bIns="40053" anchor="ctr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Runde Klammer links 134"/>
            <p:cNvSpPr/>
            <p:nvPr/>
          </p:nvSpPr>
          <p:spPr>
            <a:xfrm>
              <a:off x="7358082" y="1857364"/>
              <a:ext cx="142876" cy="214314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Runde Klammer links 135"/>
            <p:cNvSpPr/>
            <p:nvPr/>
          </p:nvSpPr>
          <p:spPr>
            <a:xfrm>
              <a:off x="7358082" y="2214554"/>
              <a:ext cx="142876" cy="214314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unde Klammer links 136"/>
            <p:cNvSpPr/>
            <p:nvPr/>
          </p:nvSpPr>
          <p:spPr>
            <a:xfrm>
              <a:off x="7358082" y="2428868"/>
              <a:ext cx="142876" cy="214314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lussdiagramm: Zusammenführung 137"/>
            <p:cNvSpPr/>
            <p:nvPr/>
          </p:nvSpPr>
          <p:spPr>
            <a:xfrm>
              <a:off x="8072462" y="1857364"/>
              <a:ext cx="571504" cy="571504"/>
            </a:xfrm>
            <a:prstGeom prst="flowChartSummingJunc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9" name="Gewinkelte Verbindung 211"/>
            <p:cNvCxnSpPr>
              <a:stCxn id="138" idx="0"/>
            </p:cNvCxnSpPr>
            <p:nvPr/>
          </p:nvCxnSpPr>
          <p:spPr>
            <a:xfrm rot="16200000" flipH="1" flipV="1">
              <a:off x="7929586" y="1500174"/>
              <a:ext cx="71438" cy="785818"/>
            </a:xfrm>
            <a:prstGeom prst="bentConnector4">
              <a:avLst>
                <a:gd name="adj1" fmla="val -319998"/>
                <a:gd name="adj2" fmla="val 68182"/>
              </a:avLst>
            </a:prstGeom>
            <a:ln w="28575">
              <a:solidFill>
                <a:schemeClr val="tx1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winkelte Verbindung 211"/>
            <p:cNvCxnSpPr>
              <a:stCxn id="138" idx="4"/>
            </p:cNvCxnSpPr>
            <p:nvPr/>
          </p:nvCxnSpPr>
          <p:spPr>
            <a:xfrm rot="5400000" flipH="1">
              <a:off x="7929586" y="2000240"/>
              <a:ext cx="71438" cy="785818"/>
            </a:xfrm>
            <a:prstGeom prst="bentConnector4">
              <a:avLst>
                <a:gd name="adj1" fmla="val -319998"/>
                <a:gd name="adj2" fmla="val 68182"/>
              </a:avLst>
            </a:prstGeom>
            <a:ln w="28575">
              <a:solidFill>
                <a:srgbClr val="0070C0"/>
              </a:solidFill>
              <a:prstDash val="solid"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hteck 140"/>
            <p:cNvSpPr/>
            <p:nvPr/>
          </p:nvSpPr>
          <p:spPr>
            <a:xfrm>
              <a:off x="3143240" y="1357298"/>
              <a:ext cx="785818" cy="8572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lang="de-DE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2" name="Gerade Verbindung 91"/>
            <p:cNvCxnSpPr/>
            <p:nvPr/>
          </p:nvCxnSpPr>
          <p:spPr>
            <a:xfrm>
              <a:off x="3143240" y="1571612"/>
              <a:ext cx="785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mit Pfeil 142"/>
            <p:cNvCxnSpPr/>
            <p:nvPr/>
          </p:nvCxnSpPr>
          <p:spPr>
            <a:xfrm>
              <a:off x="1928794" y="3357562"/>
              <a:ext cx="6429420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feld 143"/>
            <p:cNvSpPr txBox="1"/>
            <p:nvPr/>
          </p:nvSpPr>
          <p:spPr>
            <a:xfrm>
              <a:off x="1886543" y="4963810"/>
              <a:ext cx="1861326" cy="340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TAB : 0,5 bis 1,5 %</a:t>
              </a:r>
            </a:p>
          </p:txBody>
        </p:sp>
        <p:cxnSp>
          <p:nvCxnSpPr>
            <p:cNvPr id="145" name="Gerade Verbindung mit Pfeil 144"/>
            <p:cNvCxnSpPr/>
            <p:nvPr/>
          </p:nvCxnSpPr>
          <p:spPr>
            <a:xfrm>
              <a:off x="3643306" y="4839770"/>
              <a:ext cx="3786214" cy="1589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mit Pfeil 145"/>
            <p:cNvCxnSpPr/>
            <p:nvPr/>
          </p:nvCxnSpPr>
          <p:spPr>
            <a:xfrm>
              <a:off x="1928794" y="4839770"/>
              <a:ext cx="1714512" cy="1589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feld 146"/>
            <p:cNvSpPr txBox="1"/>
            <p:nvPr/>
          </p:nvSpPr>
          <p:spPr>
            <a:xfrm>
              <a:off x="3857620" y="4963808"/>
              <a:ext cx="2857520" cy="340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DIN 18015-1 : max. 3 %</a:t>
              </a:r>
            </a:p>
          </p:txBody>
        </p:sp>
        <p:sp>
          <p:nvSpPr>
            <p:cNvPr id="148" name="Textfeld 147"/>
            <p:cNvSpPr txBox="1"/>
            <p:nvPr/>
          </p:nvSpPr>
          <p:spPr>
            <a:xfrm>
              <a:off x="3143240" y="3500438"/>
              <a:ext cx="3418879" cy="626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VDE 0100-520 alt:  max. 4 %</a:t>
              </a:r>
            </a:p>
            <a:p>
              <a:pPr>
                <a:lnSpc>
                  <a:spcPct val="100000"/>
                </a:lnSpc>
                <a:spcBef>
                  <a:spcPct val="20000"/>
                </a:spcBef>
              </a:pP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VDE 0100-520:2013-06: 3 % / 5 %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92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Nach welcher Norm elektrische Niederspan-</a:t>
            </a:r>
            <a:r>
              <a:rPr lang="de-DE" dirty="0" err="1"/>
              <a:t>nungsanlagen</a:t>
            </a:r>
            <a:r>
              <a:rPr lang="de-DE" dirty="0"/>
              <a:t>/ Gebäudeinstallation geprüft (Erstprüfung) werden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Welche Parameter bei der FI/ RCD – Messung ermittelt werden müssen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Welcher Richtwert für die Messung der </a:t>
            </a:r>
            <a:r>
              <a:rPr lang="de-DE" dirty="0" err="1"/>
              <a:t>Niederohmigkeit</a:t>
            </a:r>
            <a:r>
              <a:rPr lang="de-DE" dirty="0"/>
              <a:t> des Schutzpotentialaus-</a:t>
            </a:r>
            <a:r>
              <a:rPr lang="de-DE" dirty="0" err="1"/>
              <a:t>gleichs</a:t>
            </a:r>
            <a:r>
              <a:rPr lang="de-DE" dirty="0"/>
              <a:t> gilt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Was man jetzt wissen sollte: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5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Erstprüfung und wiederkehrende Prüfung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VDE 0100-600:2017-06 (Auszug)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70" name="Gruppieren 28"/>
          <p:cNvGrpSpPr/>
          <p:nvPr/>
        </p:nvGrpSpPr>
        <p:grpSpPr>
          <a:xfrm>
            <a:off x="760414" y="5281964"/>
            <a:ext cx="3174351" cy="1122491"/>
            <a:chOff x="975407" y="4660708"/>
            <a:chExt cx="2714409" cy="1018090"/>
          </a:xfrm>
        </p:grpSpPr>
        <p:sp>
          <p:nvSpPr>
            <p:cNvPr id="71" name="Abgerundetes Rechteck 70"/>
            <p:cNvSpPr/>
            <p:nvPr/>
          </p:nvSpPr>
          <p:spPr>
            <a:xfrm>
              <a:off x="975407" y="4660708"/>
              <a:ext cx="2442968" cy="76022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2" name="Freihandform 71"/>
            <p:cNvSpPr/>
            <p:nvPr/>
          </p:nvSpPr>
          <p:spPr>
            <a:xfrm>
              <a:off x="1246848" y="4918576"/>
              <a:ext cx="2442968" cy="760222"/>
            </a:xfrm>
            <a:custGeom>
              <a:avLst/>
              <a:gdLst>
                <a:gd name="connsiteX0" fmla="*/ 0 w 2442968"/>
                <a:gd name="connsiteY0" fmla="*/ 76022 h 760222"/>
                <a:gd name="connsiteX1" fmla="*/ 22266 w 2442968"/>
                <a:gd name="connsiteY1" fmla="*/ 22266 h 760222"/>
                <a:gd name="connsiteX2" fmla="*/ 76022 w 2442968"/>
                <a:gd name="connsiteY2" fmla="*/ 0 h 760222"/>
                <a:gd name="connsiteX3" fmla="*/ 2366946 w 2442968"/>
                <a:gd name="connsiteY3" fmla="*/ 0 h 760222"/>
                <a:gd name="connsiteX4" fmla="*/ 2420702 w 2442968"/>
                <a:gd name="connsiteY4" fmla="*/ 22266 h 760222"/>
                <a:gd name="connsiteX5" fmla="*/ 2442968 w 2442968"/>
                <a:gd name="connsiteY5" fmla="*/ 76022 h 760222"/>
                <a:gd name="connsiteX6" fmla="*/ 2442968 w 2442968"/>
                <a:gd name="connsiteY6" fmla="*/ 684200 h 760222"/>
                <a:gd name="connsiteX7" fmla="*/ 2420702 w 2442968"/>
                <a:gd name="connsiteY7" fmla="*/ 737956 h 760222"/>
                <a:gd name="connsiteX8" fmla="*/ 2366946 w 2442968"/>
                <a:gd name="connsiteY8" fmla="*/ 760222 h 760222"/>
                <a:gd name="connsiteX9" fmla="*/ 76022 w 2442968"/>
                <a:gd name="connsiteY9" fmla="*/ 760222 h 760222"/>
                <a:gd name="connsiteX10" fmla="*/ 22266 w 2442968"/>
                <a:gd name="connsiteY10" fmla="*/ 737956 h 760222"/>
                <a:gd name="connsiteX11" fmla="*/ 0 w 2442968"/>
                <a:gd name="connsiteY11" fmla="*/ 684200 h 760222"/>
                <a:gd name="connsiteX12" fmla="*/ 0 w 2442968"/>
                <a:gd name="connsiteY12" fmla="*/ 76022 h 76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2968" h="760222">
                  <a:moveTo>
                    <a:pt x="0" y="76022"/>
                  </a:moveTo>
                  <a:cubicBezTo>
                    <a:pt x="0" y="55860"/>
                    <a:pt x="8009" y="36523"/>
                    <a:pt x="22266" y="22266"/>
                  </a:cubicBezTo>
                  <a:cubicBezTo>
                    <a:pt x="36523" y="8009"/>
                    <a:pt x="55859" y="0"/>
                    <a:pt x="76022" y="0"/>
                  </a:cubicBezTo>
                  <a:lnTo>
                    <a:pt x="2366946" y="0"/>
                  </a:lnTo>
                  <a:cubicBezTo>
                    <a:pt x="2387108" y="0"/>
                    <a:pt x="2406445" y="8009"/>
                    <a:pt x="2420702" y="22266"/>
                  </a:cubicBezTo>
                  <a:cubicBezTo>
                    <a:pt x="2434959" y="36523"/>
                    <a:pt x="2442968" y="55859"/>
                    <a:pt x="2442968" y="76022"/>
                  </a:cubicBezTo>
                  <a:lnTo>
                    <a:pt x="2442968" y="684200"/>
                  </a:lnTo>
                  <a:cubicBezTo>
                    <a:pt x="2442968" y="704362"/>
                    <a:pt x="2434959" y="723699"/>
                    <a:pt x="2420702" y="737956"/>
                  </a:cubicBezTo>
                  <a:cubicBezTo>
                    <a:pt x="2406445" y="752213"/>
                    <a:pt x="2387109" y="760222"/>
                    <a:pt x="2366946" y="760222"/>
                  </a:cubicBezTo>
                  <a:lnTo>
                    <a:pt x="76022" y="760222"/>
                  </a:lnTo>
                  <a:cubicBezTo>
                    <a:pt x="55860" y="760222"/>
                    <a:pt x="36523" y="752213"/>
                    <a:pt x="22266" y="737956"/>
                  </a:cubicBezTo>
                  <a:cubicBezTo>
                    <a:pt x="8009" y="723699"/>
                    <a:pt x="0" y="704363"/>
                    <a:pt x="0" y="684200"/>
                  </a:cubicBezTo>
                  <a:lnTo>
                    <a:pt x="0" y="7602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0846" tIns="90846" rIns="90846" bIns="90846" numCol="1" spcCol="1270" anchor="ctr" anchorCtr="0">
              <a:noAutofit/>
            </a:bodyPr>
            <a:lstStyle/>
            <a:p>
              <a:pPr algn="ctr" defTabSz="902424" eaLnBrk="1" fontAlgn="auto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100" dirty="0">
                  <a:solidFill>
                    <a:schemeClr val="tx1"/>
                  </a:solidFill>
                  <a:latin typeface="Geogrotesque Regular" pitchFamily="2" charset="0"/>
                </a:rPr>
                <a:t>während der Errichtung und nach Fertigstellung</a:t>
              </a:r>
            </a:p>
          </p:txBody>
        </p:sp>
      </p:grpSp>
      <p:grpSp>
        <p:nvGrpSpPr>
          <p:cNvPr id="73" name="Gruppieren 29"/>
          <p:cNvGrpSpPr/>
          <p:nvPr/>
        </p:nvGrpSpPr>
        <p:grpSpPr>
          <a:xfrm>
            <a:off x="4252200" y="5281964"/>
            <a:ext cx="3174351" cy="1122491"/>
            <a:chOff x="3961257" y="4660708"/>
            <a:chExt cx="2714409" cy="1018090"/>
          </a:xfrm>
        </p:grpSpPr>
        <p:sp>
          <p:nvSpPr>
            <p:cNvPr id="74" name="Abgerundetes Rechteck 73"/>
            <p:cNvSpPr/>
            <p:nvPr/>
          </p:nvSpPr>
          <p:spPr>
            <a:xfrm>
              <a:off x="3961257" y="4660708"/>
              <a:ext cx="2442968" cy="76022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5" name="Freihandform 74"/>
            <p:cNvSpPr/>
            <p:nvPr/>
          </p:nvSpPr>
          <p:spPr>
            <a:xfrm>
              <a:off x="4232698" y="4918576"/>
              <a:ext cx="2442968" cy="760222"/>
            </a:xfrm>
            <a:custGeom>
              <a:avLst/>
              <a:gdLst>
                <a:gd name="connsiteX0" fmla="*/ 0 w 2442968"/>
                <a:gd name="connsiteY0" fmla="*/ 76022 h 760222"/>
                <a:gd name="connsiteX1" fmla="*/ 22266 w 2442968"/>
                <a:gd name="connsiteY1" fmla="*/ 22266 h 760222"/>
                <a:gd name="connsiteX2" fmla="*/ 76022 w 2442968"/>
                <a:gd name="connsiteY2" fmla="*/ 0 h 760222"/>
                <a:gd name="connsiteX3" fmla="*/ 2366946 w 2442968"/>
                <a:gd name="connsiteY3" fmla="*/ 0 h 760222"/>
                <a:gd name="connsiteX4" fmla="*/ 2420702 w 2442968"/>
                <a:gd name="connsiteY4" fmla="*/ 22266 h 760222"/>
                <a:gd name="connsiteX5" fmla="*/ 2442968 w 2442968"/>
                <a:gd name="connsiteY5" fmla="*/ 76022 h 760222"/>
                <a:gd name="connsiteX6" fmla="*/ 2442968 w 2442968"/>
                <a:gd name="connsiteY6" fmla="*/ 684200 h 760222"/>
                <a:gd name="connsiteX7" fmla="*/ 2420702 w 2442968"/>
                <a:gd name="connsiteY7" fmla="*/ 737956 h 760222"/>
                <a:gd name="connsiteX8" fmla="*/ 2366946 w 2442968"/>
                <a:gd name="connsiteY8" fmla="*/ 760222 h 760222"/>
                <a:gd name="connsiteX9" fmla="*/ 76022 w 2442968"/>
                <a:gd name="connsiteY9" fmla="*/ 760222 h 760222"/>
                <a:gd name="connsiteX10" fmla="*/ 22266 w 2442968"/>
                <a:gd name="connsiteY10" fmla="*/ 737956 h 760222"/>
                <a:gd name="connsiteX11" fmla="*/ 0 w 2442968"/>
                <a:gd name="connsiteY11" fmla="*/ 684200 h 760222"/>
                <a:gd name="connsiteX12" fmla="*/ 0 w 2442968"/>
                <a:gd name="connsiteY12" fmla="*/ 76022 h 76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2968" h="760222">
                  <a:moveTo>
                    <a:pt x="0" y="76022"/>
                  </a:moveTo>
                  <a:cubicBezTo>
                    <a:pt x="0" y="55860"/>
                    <a:pt x="8009" y="36523"/>
                    <a:pt x="22266" y="22266"/>
                  </a:cubicBezTo>
                  <a:cubicBezTo>
                    <a:pt x="36523" y="8009"/>
                    <a:pt x="55859" y="0"/>
                    <a:pt x="76022" y="0"/>
                  </a:cubicBezTo>
                  <a:lnTo>
                    <a:pt x="2366946" y="0"/>
                  </a:lnTo>
                  <a:cubicBezTo>
                    <a:pt x="2387108" y="0"/>
                    <a:pt x="2406445" y="8009"/>
                    <a:pt x="2420702" y="22266"/>
                  </a:cubicBezTo>
                  <a:cubicBezTo>
                    <a:pt x="2434959" y="36523"/>
                    <a:pt x="2442968" y="55859"/>
                    <a:pt x="2442968" y="76022"/>
                  </a:cubicBezTo>
                  <a:lnTo>
                    <a:pt x="2442968" y="684200"/>
                  </a:lnTo>
                  <a:cubicBezTo>
                    <a:pt x="2442968" y="704362"/>
                    <a:pt x="2434959" y="723699"/>
                    <a:pt x="2420702" y="737956"/>
                  </a:cubicBezTo>
                  <a:cubicBezTo>
                    <a:pt x="2406445" y="752213"/>
                    <a:pt x="2387109" y="760222"/>
                    <a:pt x="2366946" y="760222"/>
                  </a:cubicBezTo>
                  <a:lnTo>
                    <a:pt x="76022" y="760222"/>
                  </a:lnTo>
                  <a:cubicBezTo>
                    <a:pt x="55860" y="760222"/>
                    <a:pt x="36523" y="752213"/>
                    <a:pt x="22266" y="737956"/>
                  </a:cubicBezTo>
                  <a:cubicBezTo>
                    <a:pt x="8009" y="723699"/>
                    <a:pt x="0" y="704363"/>
                    <a:pt x="0" y="684200"/>
                  </a:cubicBezTo>
                  <a:lnTo>
                    <a:pt x="0" y="7602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0846" tIns="90846" rIns="90846" bIns="90846" numCol="1" spcCol="1270" anchor="ctr" anchorCtr="0">
              <a:noAutofit/>
            </a:bodyPr>
            <a:lstStyle/>
            <a:p>
              <a:pPr algn="ctr" defTabSz="902424" eaLnBrk="1" fontAlgn="auto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100" dirty="0">
                  <a:solidFill>
                    <a:schemeClr val="tx1"/>
                  </a:solidFill>
                  <a:latin typeface="Geogrotesque Regular" pitchFamily="2" charset="0"/>
                </a:rPr>
                <a:t>bei Erweiterungen oder Änderung</a:t>
              </a:r>
            </a:p>
          </p:txBody>
        </p:sp>
      </p:grpSp>
      <p:grpSp>
        <p:nvGrpSpPr>
          <p:cNvPr id="76" name="Gruppieren 26"/>
          <p:cNvGrpSpPr/>
          <p:nvPr/>
        </p:nvGrpSpPr>
        <p:grpSpPr>
          <a:xfrm>
            <a:off x="5998020" y="3660495"/>
            <a:ext cx="3174349" cy="1122493"/>
            <a:chOff x="5454183" y="3189988"/>
            <a:chExt cx="2714408" cy="1018091"/>
          </a:xfrm>
        </p:grpSpPr>
        <p:sp>
          <p:nvSpPr>
            <p:cNvPr id="77" name="Abgerundetes Rechteck 76"/>
            <p:cNvSpPr/>
            <p:nvPr/>
          </p:nvSpPr>
          <p:spPr>
            <a:xfrm>
              <a:off x="5454183" y="3189988"/>
              <a:ext cx="2442968" cy="76022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8" name="Freihandform 77"/>
            <p:cNvSpPr/>
            <p:nvPr/>
          </p:nvSpPr>
          <p:spPr>
            <a:xfrm>
              <a:off x="5725623" y="3447857"/>
              <a:ext cx="2442968" cy="760222"/>
            </a:xfrm>
            <a:custGeom>
              <a:avLst/>
              <a:gdLst>
                <a:gd name="connsiteX0" fmla="*/ 0 w 2442968"/>
                <a:gd name="connsiteY0" fmla="*/ 76022 h 760222"/>
                <a:gd name="connsiteX1" fmla="*/ 22266 w 2442968"/>
                <a:gd name="connsiteY1" fmla="*/ 22266 h 760222"/>
                <a:gd name="connsiteX2" fmla="*/ 76022 w 2442968"/>
                <a:gd name="connsiteY2" fmla="*/ 0 h 760222"/>
                <a:gd name="connsiteX3" fmla="*/ 2366946 w 2442968"/>
                <a:gd name="connsiteY3" fmla="*/ 0 h 760222"/>
                <a:gd name="connsiteX4" fmla="*/ 2420702 w 2442968"/>
                <a:gd name="connsiteY4" fmla="*/ 22266 h 760222"/>
                <a:gd name="connsiteX5" fmla="*/ 2442968 w 2442968"/>
                <a:gd name="connsiteY5" fmla="*/ 76022 h 760222"/>
                <a:gd name="connsiteX6" fmla="*/ 2442968 w 2442968"/>
                <a:gd name="connsiteY6" fmla="*/ 684200 h 760222"/>
                <a:gd name="connsiteX7" fmla="*/ 2420702 w 2442968"/>
                <a:gd name="connsiteY7" fmla="*/ 737956 h 760222"/>
                <a:gd name="connsiteX8" fmla="*/ 2366946 w 2442968"/>
                <a:gd name="connsiteY8" fmla="*/ 760222 h 760222"/>
                <a:gd name="connsiteX9" fmla="*/ 76022 w 2442968"/>
                <a:gd name="connsiteY9" fmla="*/ 760222 h 760222"/>
                <a:gd name="connsiteX10" fmla="*/ 22266 w 2442968"/>
                <a:gd name="connsiteY10" fmla="*/ 737956 h 760222"/>
                <a:gd name="connsiteX11" fmla="*/ 0 w 2442968"/>
                <a:gd name="connsiteY11" fmla="*/ 684200 h 760222"/>
                <a:gd name="connsiteX12" fmla="*/ 0 w 2442968"/>
                <a:gd name="connsiteY12" fmla="*/ 76022 h 76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2968" h="760222">
                  <a:moveTo>
                    <a:pt x="0" y="76022"/>
                  </a:moveTo>
                  <a:cubicBezTo>
                    <a:pt x="0" y="55860"/>
                    <a:pt x="8009" y="36523"/>
                    <a:pt x="22266" y="22266"/>
                  </a:cubicBezTo>
                  <a:cubicBezTo>
                    <a:pt x="36523" y="8009"/>
                    <a:pt x="55859" y="0"/>
                    <a:pt x="76022" y="0"/>
                  </a:cubicBezTo>
                  <a:lnTo>
                    <a:pt x="2366946" y="0"/>
                  </a:lnTo>
                  <a:cubicBezTo>
                    <a:pt x="2387108" y="0"/>
                    <a:pt x="2406445" y="8009"/>
                    <a:pt x="2420702" y="22266"/>
                  </a:cubicBezTo>
                  <a:cubicBezTo>
                    <a:pt x="2434959" y="36523"/>
                    <a:pt x="2442968" y="55859"/>
                    <a:pt x="2442968" y="76022"/>
                  </a:cubicBezTo>
                  <a:lnTo>
                    <a:pt x="2442968" y="684200"/>
                  </a:lnTo>
                  <a:cubicBezTo>
                    <a:pt x="2442968" y="704362"/>
                    <a:pt x="2434959" y="723699"/>
                    <a:pt x="2420702" y="737956"/>
                  </a:cubicBezTo>
                  <a:cubicBezTo>
                    <a:pt x="2406445" y="752213"/>
                    <a:pt x="2387109" y="760222"/>
                    <a:pt x="2366946" y="760222"/>
                  </a:cubicBezTo>
                  <a:lnTo>
                    <a:pt x="76022" y="760222"/>
                  </a:lnTo>
                  <a:cubicBezTo>
                    <a:pt x="55860" y="760222"/>
                    <a:pt x="36523" y="752213"/>
                    <a:pt x="22266" y="737956"/>
                  </a:cubicBezTo>
                  <a:cubicBezTo>
                    <a:pt x="8009" y="723699"/>
                    <a:pt x="0" y="704363"/>
                    <a:pt x="0" y="684200"/>
                  </a:cubicBezTo>
                  <a:lnTo>
                    <a:pt x="0" y="7602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0846" tIns="90846" rIns="90846" bIns="90846" numCol="1" spcCol="1270" anchor="ctr" anchorCtr="0">
              <a:noAutofit/>
            </a:bodyPr>
            <a:lstStyle/>
            <a:p>
              <a:pPr algn="ctr" defTabSz="902424" eaLnBrk="1" fontAlgn="auto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100" dirty="0">
                  <a:solidFill>
                    <a:schemeClr val="tx1"/>
                  </a:solidFill>
                  <a:latin typeface="Geogrotesque Regular" pitchFamily="2" charset="0"/>
                </a:rPr>
                <a:t>Wiederkehrende Prüfung</a:t>
              </a:r>
            </a:p>
          </p:txBody>
        </p:sp>
      </p:grpSp>
      <p:sp>
        <p:nvSpPr>
          <p:cNvPr id="79" name="Textfeld 78"/>
          <p:cNvSpPr txBox="1"/>
          <p:nvPr/>
        </p:nvSpPr>
        <p:spPr>
          <a:xfrm>
            <a:off x="715108" y="6483443"/>
            <a:ext cx="3368430" cy="351546"/>
          </a:xfrm>
          <a:prstGeom prst="rect">
            <a:avLst/>
          </a:prstGeom>
          <a:noFill/>
        </p:spPr>
        <p:txBody>
          <a:bodyPr wrap="square" lIns="103138" tIns="51569" rIns="103138" bIns="51569" rtlCol="0">
            <a:spAutoFit/>
          </a:bodyPr>
          <a:lstStyle/>
          <a:p>
            <a:pPr algn="ctr"/>
            <a:r>
              <a:rPr lang="de-DE" sz="1600" dirty="0">
                <a:latin typeface="Geogrotesque Regular" pitchFamily="2" charset="0"/>
              </a:rPr>
              <a:t>     VDE 0100-600 Abs. 6.1/ 6.4</a:t>
            </a:r>
          </a:p>
        </p:txBody>
      </p:sp>
      <p:sp>
        <p:nvSpPr>
          <p:cNvPr id="80" name="Textfeld 79"/>
          <p:cNvSpPr txBox="1"/>
          <p:nvPr/>
        </p:nvSpPr>
        <p:spPr>
          <a:xfrm>
            <a:off x="4294066" y="6483443"/>
            <a:ext cx="3368430" cy="351546"/>
          </a:xfrm>
          <a:prstGeom prst="rect">
            <a:avLst/>
          </a:prstGeom>
          <a:noFill/>
        </p:spPr>
        <p:txBody>
          <a:bodyPr wrap="square" lIns="103138" tIns="51569" rIns="103138" bIns="51569" rtlCol="0">
            <a:spAutoFit/>
          </a:bodyPr>
          <a:lstStyle/>
          <a:p>
            <a:pPr algn="ctr"/>
            <a:r>
              <a:rPr lang="de-DE" sz="1600" dirty="0">
                <a:latin typeface="Geogrotesque Regular" pitchFamily="2" charset="0"/>
              </a:rPr>
              <a:t>   VDE 0100-600 Abs. 6.1/ 6.4</a:t>
            </a:r>
          </a:p>
        </p:txBody>
      </p:sp>
      <p:sp>
        <p:nvSpPr>
          <p:cNvPr id="81" name="Textfeld 80"/>
          <p:cNvSpPr txBox="1"/>
          <p:nvPr/>
        </p:nvSpPr>
        <p:spPr>
          <a:xfrm>
            <a:off x="7241445" y="4857544"/>
            <a:ext cx="3332948" cy="596588"/>
          </a:xfrm>
          <a:prstGeom prst="rect">
            <a:avLst/>
          </a:prstGeom>
          <a:noFill/>
        </p:spPr>
        <p:txBody>
          <a:bodyPr wrap="square" lIns="103138" tIns="51569" rIns="103138" bIns="51569" rtlCol="0">
            <a:spAutoFit/>
          </a:bodyPr>
          <a:lstStyle/>
          <a:p>
            <a:r>
              <a:rPr lang="de-DE" sz="1600" dirty="0">
                <a:latin typeface="Geogrotesque Regular" pitchFamily="2" charset="0"/>
              </a:rPr>
              <a:t>VDE 0100-600 Abs. 6.5</a:t>
            </a:r>
          </a:p>
          <a:p>
            <a:r>
              <a:rPr lang="de-DE" sz="1600" dirty="0">
                <a:latin typeface="Geogrotesque Regular" pitchFamily="2" charset="0"/>
              </a:rPr>
              <a:t>VDE 0105-100 Abs. 5.3.3.101</a:t>
            </a:r>
          </a:p>
        </p:txBody>
      </p:sp>
      <p:grpSp>
        <p:nvGrpSpPr>
          <p:cNvPr id="61" name="Gruppieren 24"/>
          <p:cNvGrpSpPr/>
          <p:nvPr/>
        </p:nvGrpSpPr>
        <p:grpSpPr>
          <a:xfrm>
            <a:off x="3934765" y="2943748"/>
            <a:ext cx="3491787" cy="783355"/>
            <a:chOff x="3689816" y="2479492"/>
            <a:chExt cx="2985851" cy="710496"/>
          </a:xfrm>
        </p:grpSpPr>
        <p:sp>
          <p:nvSpPr>
            <p:cNvPr id="62" name="Freihandform 61"/>
            <p:cNvSpPr/>
            <p:nvPr/>
          </p:nvSpPr>
          <p:spPr>
            <a:xfrm>
              <a:off x="5182742" y="2479492"/>
              <a:ext cx="1492925" cy="7104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84182"/>
                  </a:lnTo>
                  <a:lnTo>
                    <a:pt x="1492925" y="484182"/>
                  </a:lnTo>
                  <a:lnTo>
                    <a:pt x="1492925" y="710496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</p:sp>
        <p:sp>
          <p:nvSpPr>
            <p:cNvPr id="63" name="Freihandform 62"/>
            <p:cNvSpPr/>
            <p:nvPr/>
          </p:nvSpPr>
          <p:spPr>
            <a:xfrm>
              <a:off x="3689816" y="2479492"/>
              <a:ext cx="1492925" cy="7104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492925" y="0"/>
                  </a:moveTo>
                  <a:lnTo>
                    <a:pt x="1492925" y="484182"/>
                  </a:lnTo>
                  <a:lnTo>
                    <a:pt x="0" y="484182"/>
                  </a:lnTo>
                  <a:lnTo>
                    <a:pt x="0" y="710496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</p:sp>
      </p:grpSp>
      <p:grpSp>
        <p:nvGrpSpPr>
          <p:cNvPr id="64" name="Gruppieren 23"/>
          <p:cNvGrpSpPr/>
          <p:nvPr/>
        </p:nvGrpSpPr>
        <p:grpSpPr>
          <a:xfrm>
            <a:off x="4252200" y="2038960"/>
            <a:ext cx="3174351" cy="1122493"/>
            <a:chOff x="3961257" y="1719269"/>
            <a:chExt cx="2714409" cy="1018091"/>
          </a:xfrm>
        </p:grpSpPr>
        <p:sp>
          <p:nvSpPr>
            <p:cNvPr id="65" name="Abgerundetes Rechteck 64"/>
            <p:cNvSpPr/>
            <p:nvPr/>
          </p:nvSpPr>
          <p:spPr>
            <a:xfrm>
              <a:off x="3961257" y="1719269"/>
              <a:ext cx="2442968" cy="76022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66" name="Freihandform 65"/>
            <p:cNvSpPr/>
            <p:nvPr/>
          </p:nvSpPr>
          <p:spPr>
            <a:xfrm>
              <a:off x="4232698" y="1977138"/>
              <a:ext cx="2442968" cy="760222"/>
            </a:xfrm>
            <a:custGeom>
              <a:avLst/>
              <a:gdLst>
                <a:gd name="connsiteX0" fmla="*/ 0 w 2442968"/>
                <a:gd name="connsiteY0" fmla="*/ 76022 h 760222"/>
                <a:gd name="connsiteX1" fmla="*/ 22266 w 2442968"/>
                <a:gd name="connsiteY1" fmla="*/ 22266 h 760222"/>
                <a:gd name="connsiteX2" fmla="*/ 76022 w 2442968"/>
                <a:gd name="connsiteY2" fmla="*/ 0 h 760222"/>
                <a:gd name="connsiteX3" fmla="*/ 2366946 w 2442968"/>
                <a:gd name="connsiteY3" fmla="*/ 0 h 760222"/>
                <a:gd name="connsiteX4" fmla="*/ 2420702 w 2442968"/>
                <a:gd name="connsiteY4" fmla="*/ 22266 h 760222"/>
                <a:gd name="connsiteX5" fmla="*/ 2442968 w 2442968"/>
                <a:gd name="connsiteY5" fmla="*/ 76022 h 760222"/>
                <a:gd name="connsiteX6" fmla="*/ 2442968 w 2442968"/>
                <a:gd name="connsiteY6" fmla="*/ 684200 h 760222"/>
                <a:gd name="connsiteX7" fmla="*/ 2420702 w 2442968"/>
                <a:gd name="connsiteY7" fmla="*/ 737956 h 760222"/>
                <a:gd name="connsiteX8" fmla="*/ 2366946 w 2442968"/>
                <a:gd name="connsiteY8" fmla="*/ 760222 h 760222"/>
                <a:gd name="connsiteX9" fmla="*/ 76022 w 2442968"/>
                <a:gd name="connsiteY9" fmla="*/ 760222 h 760222"/>
                <a:gd name="connsiteX10" fmla="*/ 22266 w 2442968"/>
                <a:gd name="connsiteY10" fmla="*/ 737956 h 760222"/>
                <a:gd name="connsiteX11" fmla="*/ 0 w 2442968"/>
                <a:gd name="connsiteY11" fmla="*/ 684200 h 760222"/>
                <a:gd name="connsiteX12" fmla="*/ 0 w 2442968"/>
                <a:gd name="connsiteY12" fmla="*/ 76022 h 76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2968" h="760222">
                  <a:moveTo>
                    <a:pt x="0" y="76022"/>
                  </a:moveTo>
                  <a:cubicBezTo>
                    <a:pt x="0" y="55860"/>
                    <a:pt x="8009" y="36523"/>
                    <a:pt x="22266" y="22266"/>
                  </a:cubicBezTo>
                  <a:cubicBezTo>
                    <a:pt x="36523" y="8009"/>
                    <a:pt x="55859" y="0"/>
                    <a:pt x="76022" y="0"/>
                  </a:cubicBezTo>
                  <a:lnTo>
                    <a:pt x="2366946" y="0"/>
                  </a:lnTo>
                  <a:cubicBezTo>
                    <a:pt x="2387108" y="0"/>
                    <a:pt x="2406445" y="8009"/>
                    <a:pt x="2420702" y="22266"/>
                  </a:cubicBezTo>
                  <a:cubicBezTo>
                    <a:pt x="2434959" y="36523"/>
                    <a:pt x="2442968" y="55859"/>
                    <a:pt x="2442968" y="76022"/>
                  </a:cubicBezTo>
                  <a:lnTo>
                    <a:pt x="2442968" y="684200"/>
                  </a:lnTo>
                  <a:cubicBezTo>
                    <a:pt x="2442968" y="704362"/>
                    <a:pt x="2434959" y="723699"/>
                    <a:pt x="2420702" y="737956"/>
                  </a:cubicBezTo>
                  <a:cubicBezTo>
                    <a:pt x="2406445" y="752213"/>
                    <a:pt x="2387109" y="760222"/>
                    <a:pt x="2366946" y="760222"/>
                  </a:cubicBezTo>
                  <a:lnTo>
                    <a:pt x="76022" y="760222"/>
                  </a:lnTo>
                  <a:cubicBezTo>
                    <a:pt x="55860" y="760222"/>
                    <a:pt x="36523" y="752213"/>
                    <a:pt x="22266" y="737956"/>
                  </a:cubicBezTo>
                  <a:cubicBezTo>
                    <a:pt x="8009" y="723699"/>
                    <a:pt x="0" y="704363"/>
                    <a:pt x="0" y="684200"/>
                  </a:cubicBezTo>
                  <a:lnTo>
                    <a:pt x="0" y="7602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0846" tIns="90846" rIns="90846" bIns="90846" numCol="1" spcCol="1270" anchor="ctr" anchorCtr="0">
              <a:noAutofit/>
            </a:bodyPr>
            <a:lstStyle/>
            <a:p>
              <a:pPr algn="ctr" defTabSz="902424" eaLnBrk="1" fontAlgn="auto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100" dirty="0">
                  <a:solidFill>
                    <a:schemeClr val="tx1"/>
                  </a:solidFill>
                  <a:latin typeface="Geogrotesque Regular" pitchFamily="2" charset="0"/>
                </a:rPr>
                <a:t>Prüfung ortsfester</a:t>
              </a:r>
            </a:p>
            <a:p>
              <a:pPr algn="ctr" defTabSz="902424" eaLnBrk="1" fontAlgn="auto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100" dirty="0">
                  <a:solidFill>
                    <a:schemeClr val="tx1"/>
                  </a:solidFill>
                  <a:latin typeface="Geogrotesque Regular" pitchFamily="2" charset="0"/>
                </a:rPr>
                <a:t>elektrischer Anlagen</a:t>
              </a:r>
            </a:p>
          </p:txBody>
        </p:sp>
      </p:grpSp>
      <p:grpSp>
        <p:nvGrpSpPr>
          <p:cNvPr id="58" name="Gruppieren 27"/>
          <p:cNvGrpSpPr/>
          <p:nvPr/>
        </p:nvGrpSpPr>
        <p:grpSpPr>
          <a:xfrm>
            <a:off x="2188796" y="4565285"/>
            <a:ext cx="3491786" cy="783355"/>
            <a:chOff x="2196891" y="3950211"/>
            <a:chExt cx="2985850" cy="710496"/>
          </a:xfrm>
        </p:grpSpPr>
        <p:sp>
          <p:nvSpPr>
            <p:cNvPr id="59" name="Freihandform 58"/>
            <p:cNvSpPr/>
            <p:nvPr/>
          </p:nvSpPr>
          <p:spPr>
            <a:xfrm>
              <a:off x="3689816" y="3950211"/>
              <a:ext cx="1492925" cy="7104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84182"/>
                  </a:lnTo>
                  <a:lnTo>
                    <a:pt x="1492925" y="484182"/>
                  </a:lnTo>
                  <a:lnTo>
                    <a:pt x="1492925" y="710496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</p:sp>
        <p:sp>
          <p:nvSpPr>
            <p:cNvPr id="60" name="Freihandform 59"/>
            <p:cNvSpPr/>
            <p:nvPr/>
          </p:nvSpPr>
          <p:spPr>
            <a:xfrm>
              <a:off x="2196891" y="3950211"/>
              <a:ext cx="1492925" cy="7104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492925" y="0"/>
                  </a:moveTo>
                  <a:lnTo>
                    <a:pt x="1492925" y="484182"/>
                  </a:lnTo>
                  <a:lnTo>
                    <a:pt x="0" y="484182"/>
                  </a:lnTo>
                  <a:lnTo>
                    <a:pt x="0" y="710496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</p:sp>
      </p:grpSp>
      <p:grpSp>
        <p:nvGrpSpPr>
          <p:cNvPr id="67" name="Gruppieren 25"/>
          <p:cNvGrpSpPr/>
          <p:nvPr/>
        </p:nvGrpSpPr>
        <p:grpSpPr>
          <a:xfrm>
            <a:off x="2506307" y="3660495"/>
            <a:ext cx="3174351" cy="1122493"/>
            <a:chOff x="2468332" y="3189988"/>
            <a:chExt cx="2714409" cy="1018091"/>
          </a:xfrm>
        </p:grpSpPr>
        <p:sp>
          <p:nvSpPr>
            <p:cNvPr id="68" name="Abgerundetes Rechteck 67"/>
            <p:cNvSpPr/>
            <p:nvPr/>
          </p:nvSpPr>
          <p:spPr>
            <a:xfrm>
              <a:off x="2468332" y="3189988"/>
              <a:ext cx="2442968" cy="76022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69" name="Freihandform 68"/>
            <p:cNvSpPr/>
            <p:nvPr/>
          </p:nvSpPr>
          <p:spPr>
            <a:xfrm>
              <a:off x="2739773" y="3447857"/>
              <a:ext cx="2442968" cy="760222"/>
            </a:xfrm>
            <a:custGeom>
              <a:avLst/>
              <a:gdLst>
                <a:gd name="connsiteX0" fmla="*/ 0 w 2442968"/>
                <a:gd name="connsiteY0" fmla="*/ 76022 h 760222"/>
                <a:gd name="connsiteX1" fmla="*/ 22266 w 2442968"/>
                <a:gd name="connsiteY1" fmla="*/ 22266 h 760222"/>
                <a:gd name="connsiteX2" fmla="*/ 76022 w 2442968"/>
                <a:gd name="connsiteY2" fmla="*/ 0 h 760222"/>
                <a:gd name="connsiteX3" fmla="*/ 2366946 w 2442968"/>
                <a:gd name="connsiteY3" fmla="*/ 0 h 760222"/>
                <a:gd name="connsiteX4" fmla="*/ 2420702 w 2442968"/>
                <a:gd name="connsiteY4" fmla="*/ 22266 h 760222"/>
                <a:gd name="connsiteX5" fmla="*/ 2442968 w 2442968"/>
                <a:gd name="connsiteY5" fmla="*/ 76022 h 760222"/>
                <a:gd name="connsiteX6" fmla="*/ 2442968 w 2442968"/>
                <a:gd name="connsiteY6" fmla="*/ 684200 h 760222"/>
                <a:gd name="connsiteX7" fmla="*/ 2420702 w 2442968"/>
                <a:gd name="connsiteY7" fmla="*/ 737956 h 760222"/>
                <a:gd name="connsiteX8" fmla="*/ 2366946 w 2442968"/>
                <a:gd name="connsiteY8" fmla="*/ 760222 h 760222"/>
                <a:gd name="connsiteX9" fmla="*/ 76022 w 2442968"/>
                <a:gd name="connsiteY9" fmla="*/ 760222 h 760222"/>
                <a:gd name="connsiteX10" fmla="*/ 22266 w 2442968"/>
                <a:gd name="connsiteY10" fmla="*/ 737956 h 760222"/>
                <a:gd name="connsiteX11" fmla="*/ 0 w 2442968"/>
                <a:gd name="connsiteY11" fmla="*/ 684200 h 760222"/>
                <a:gd name="connsiteX12" fmla="*/ 0 w 2442968"/>
                <a:gd name="connsiteY12" fmla="*/ 76022 h 76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2968" h="760222">
                  <a:moveTo>
                    <a:pt x="0" y="76022"/>
                  </a:moveTo>
                  <a:cubicBezTo>
                    <a:pt x="0" y="55860"/>
                    <a:pt x="8009" y="36523"/>
                    <a:pt x="22266" y="22266"/>
                  </a:cubicBezTo>
                  <a:cubicBezTo>
                    <a:pt x="36523" y="8009"/>
                    <a:pt x="55859" y="0"/>
                    <a:pt x="76022" y="0"/>
                  </a:cubicBezTo>
                  <a:lnTo>
                    <a:pt x="2366946" y="0"/>
                  </a:lnTo>
                  <a:cubicBezTo>
                    <a:pt x="2387108" y="0"/>
                    <a:pt x="2406445" y="8009"/>
                    <a:pt x="2420702" y="22266"/>
                  </a:cubicBezTo>
                  <a:cubicBezTo>
                    <a:pt x="2434959" y="36523"/>
                    <a:pt x="2442968" y="55859"/>
                    <a:pt x="2442968" y="76022"/>
                  </a:cubicBezTo>
                  <a:lnTo>
                    <a:pt x="2442968" y="684200"/>
                  </a:lnTo>
                  <a:cubicBezTo>
                    <a:pt x="2442968" y="704362"/>
                    <a:pt x="2434959" y="723699"/>
                    <a:pt x="2420702" y="737956"/>
                  </a:cubicBezTo>
                  <a:cubicBezTo>
                    <a:pt x="2406445" y="752213"/>
                    <a:pt x="2387109" y="760222"/>
                    <a:pt x="2366946" y="760222"/>
                  </a:cubicBezTo>
                  <a:lnTo>
                    <a:pt x="76022" y="760222"/>
                  </a:lnTo>
                  <a:cubicBezTo>
                    <a:pt x="55860" y="760222"/>
                    <a:pt x="36523" y="752213"/>
                    <a:pt x="22266" y="737956"/>
                  </a:cubicBezTo>
                  <a:cubicBezTo>
                    <a:pt x="8009" y="723699"/>
                    <a:pt x="0" y="704363"/>
                    <a:pt x="0" y="684200"/>
                  </a:cubicBezTo>
                  <a:lnTo>
                    <a:pt x="0" y="7602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0846" tIns="90846" rIns="90846" bIns="90846" numCol="1" spcCol="1270" anchor="ctr" anchorCtr="0">
              <a:noAutofit/>
            </a:bodyPr>
            <a:lstStyle/>
            <a:p>
              <a:pPr algn="ctr" defTabSz="902424" eaLnBrk="1" fontAlgn="auto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100" dirty="0">
                  <a:solidFill>
                    <a:schemeClr val="tx1"/>
                  </a:solidFill>
                  <a:latin typeface="Geogrotesque Regular" pitchFamily="2" charset="0"/>
                </a:rPr>
                <a:t>Erstprüfung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5549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Erstprüfung - </a:t>
            </a:r>
            <a:r>
              <a:rPr lang="de-DE" dirty="0">
                <a:solidFill>
                  <a:srgbClr val="000000"/>
                </a:solidFill>
              </a:rPr>
              <a:t>VDE 0100-600:2017-06 (Auszug)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716458" y="1764294"/>
            <a:ext cx="9534948" cy="4050696"/>
          </a:xfrm>
        </p:spPr>
        <p:txBody>
          <a:bodyPr>
            <a:normAutofit lnSpcReduction="10000"/>
          </a:bodyPr>
          <a:lstStyle/>
          <a:p>
            <a:pPr marL="0" lvl="0" indent="0" defTabSz="98013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de-DE" sz="1900" dirty="0">
                <a:solidFill>
                  <a:srgbClr val="000000"/>
                </a:solidFill>
              </a:rPr>
              <a:t>6.4.1.1 Jede Anlage </a:t>
            </a:r>
            <a:r>
              <a:rPr lang="de-DE" sz="1900" dirty="0">
                <a:solidFill>
                  <a:schemeClr val="accent1"/>
                </a:solidFill>
              </a:rPr>
              <a:t>muss</a:t>
            </a:r>
            <a:r>
              <a:rPr lang="de-DE" sz="1900" dirty="0">
                <a:solidFill>
                  <a:srgbClr val="000000"/>
                </a:solidFill>
              </a:rPr>
              <a:t> – soweit sinnvoll durchführbar – </a:t>
            </a:r>
            <a:r>
              <a:rPr lang="de-DE" sz="1900" dirty="0">
                <a:solidFill>
                  <a:schemeClr val="accent1"/>
                </a:solidFill>
              </a:rPr>
              <a:t>während der Errichtung und nach Fertigstellung</a:t>
            </a:r>
            <a:r>
              <a:rPr lang="de-DE" sz="1900" dirty="0">
                <a:solidFill>
                  <a:srgbClr val="000000"/>
                </a:solidFill>
              </a:rPr>
              <a:t> geprüft werden, bevor sie in Betrieb genommen wird.</a:t>
            </a:r>
          </a:p>
          <a:p>
            <a:pPr marL="0" lvl="0" indent="0" algn="just" defTabSz="98013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de-DE" sz="1900" dirty="0">
              <a:solidFill>
                <a:srgbClr val="000000"/>
              </a:solidFill>
            </a:endParaRPr>
          </a:p>
          <a:p>
            <a:pPr marL="0" lvl="0" indent="0" algn="just" defTabSz="98013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de-DE" sz="1900" dirty="0">
                <a:solidFill>
                  <a:srgbClr val="000000"/>
                </a:solidFill>
              </a:rPr>
              <a:t>[...]</a:t>
            </a:r>
          </a:p>
          <a:p>
            <a:pPr marL="0" lvl="0" indent="0" algn="just" defTabSz="98013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de-DE" sz="1900" dirty="0">
              <a:solidFill>
                <a:srgbClr val="000000"/>
              </a:solidFill>
            </a:endParaRPr>
          </a:p>
          <a:p>
            <a:pPr marL="0" lvl="0" indent="0" algn="just" defTabSz="98013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de-DE" sz="1900" dirty="0">
                <a:solidFill>
                  <a:srgbClr val="000000"/>
                </a:solidFill>
              </a:rPr>
              <a:t>6.4.1.5	Bei Erweiterungen oder Änderungen einer bestehenden Anlage </a:t>
            </a:r>
            <a:r>
              <a:rPr lang="de-DE" sz="1900" dirty="0">
                <a:solidFill>
                  <a:schemeClr val="accent1"/>
                </a:solidFill>
              </a:rPr>
              <a:t>muss </a:t>
            </a:r>
            <a:r>
              <a:rPr lang="de-DE" sz="1900" dirty="0">
                <a:solidFill>
                  <a:srgbClr val="000000"/>
                </a:solidFill>
              </a:rPr>
              <a:t>nachgewiesen werden, dass die Änderungen oder Erweiterungen der Reihe DIN VDE 0100 (VDE 0100) entsprechen </a:t>
            </a:r>
            <a:r>
              <a:rPr lang="de-DE" sz="1900" dirty="0">
                <a:solidFill>
                  <a:schemeClr val="accent1"/>
                </a:solidFill>
              </a:rPr>
              <a:t>und die Sicherheit der bestehenden Anlage nicht beeinträchtigt ist.</a:t>
            </a:r>
          </a:p>
          <a:p>
            <a:pPr marL="0" lvl="0" indent="0" algn="just" defTabSz="98013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de-DE" sz="1900" dirty="0">
              <a:solidFill>
                <a:srgbClr val="FF0000"/>
              </a:solidFill>
            </a:endParaRPr>
          </a:p>
          <a:p>
            <a:pPr marL="0" lvl="0" indent="0" defTabSz="98013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de-DE" sz="1900" dirty="0">
                <a:solidFill>
                  <a:srgbClr val="000000"/>
                </a:solidFill>
              </a:rPr>
              <a:t>6.4.1.6	Die Erstprüfung </a:t>
            </a:r>
            <a:r>
              <a:rPr lang="de-DE" sz="1900" dirty="0">
                <a:solidFill>
                  <a:schemeClr val="accent1"/>
                </a:solidFill>
              </a:rPr>
              <a:t>muss von einer Elektrofachkraft </a:t>
            </a:r>
            <a:r>
              <a:rPr lang="de-DE" sz="1900" dirty="0">
                <a:solidFill>
                  <a:srgbClr val="000000"/>
                </a:solidFill>
              </a:rPr>
              <a:t>durchgeführt werden, die zur Durchführung von Prüfungen befähigt ist.</a:t>
            </a:r>
          </a:p>
          <a:p>
            <a:pPr marL="0" lvl="0" indent="0" algn="just" defTabSz="98013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de-DE" sz="1900" dirty="0">
              <a:solidFill>
                <a:srgbClr val="000000"/>
              </a:solidFill>
            </a:endParaRPr>
          </a:p>
          <a:p>
            <a:pPr marL="0" lvl="0" indent="0" algn="just" defTabSz="98013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de-DE" sz="1900" dirty="0">
                <a:solidFill>
                  <a:srgbClr val="000000"/>
                </a:solidFill>
              </a:rPr>
              <a:t>[...]</a:t>
            </a:r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77215" y="6830268"/>
            <a:ext cx="9813961" cy="377541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Die prüfende Elektrofachkraft sollte eine befähigte Person nach TRBS 1203 sein.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912427" y="5803355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Befähigte Elektrofachkraft!</a:t>
            </a:r>
          </a:p>
        </p:txBody>
      </p:sp>
      <p:sp>
        <p:nvSpPr>
          <p:cNvPr id="11" name="Pfeil nach rechts 10"/>
          <p:cNvSpPr/>
          <p:nvPr/>
        </p:nvSpPr>
        <p:spPr bwMode="auto">
          <a:xfrm rot="5400000">
            <a:off x="5250450" y="5308647"/>
            <a:ext cx="650371" cy="362315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</a:bodyPr>
          <a:lstStyle/>
          <a:p>
            <a:pPr defTabSz="995690">
              <a:lnSpc>
                <a:spcPct val="100000"/>
              </a:lnSpc>
            </a:pPr>
            <a:endParaRPr lang="de-DE" b="0" dirty="0"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 bwMode="auto">
          <a:xfrm rot="5400000">
            <a:off x="5250450" y="6335560"/>
            <a:ext cx="650371" cy="362315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</a:bodyPr>
          <a:lstStyle/>
          <a:p>
            <a:pPr defTabSz="995690">
              <a:lnSpc>
                <a:spcPct val="100000"/>
              </a:lnSpc>
            </a:pPr>
            <a:endParaRPr lang="de-DE" b="0" dirty="0"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Erstprüfung – Besichtigen VDE 0100-600:2017-06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56E081-60E7-44CC-B091-918DB958E9F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b="1" dirty="0"/>
              <a:t>6.4.2 Besichtigen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6504086" cy="4872814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10000"/>
              </a:lnSpc>
            </a:pPr>
            <a:r>
              <a:rPr lang="de-DE" sz="1800" b="1" dirty="0"/>
              <a:t>6.4.2.1 </a:t>
            </a:r>
            <a:r>
              <a:rPr lang="de-DE" sz="1800" dirty="0"/>
              <a:t>Das Besichtigen muss vor dem Erproben und Messen durchgeführt werden und üblicherweise bevor die Anlage unter Spannung gesetzt wird.</a:t>
            </a:r>
          </a:p>
          <a:p>
            <a:pPr lvl="0" algn="just">
              <a:lnSpc>
                <a:spcPct val="110000"/>
              </a:lnSpc>
            </a:pPr>
            <a:r>
              <a:rPr lang="de-DE" sz="1800" b="1" dirty="0"/>
              <a:t>6.4.2.2 </a:t>
            </a:r>
            <a:r>
              <a:rPr lang="de-DE" sz="1800" dirty="0"/>
              <a:t>Das Besichtigen muss durchgeführt werden, um zu bestätigen, dass die elektrischen Betriebsmittel der ortsfesten Anlage</a:t>
            </a:r>
          </a:p>
          <a:p>
            <a:pPr lvl="1" algn="just">
              <a:lnSpc>
                <a:spcPct val="110000"/>
              </a:lnSpc>
            </a:pPr>
            <a:r>
              <a:rPr lang="de-DE" sz="1800" dirty="0"/>
              <a:t>den Sicherheitsanforderungen der zutreffenden Betriebsmittelnormen entsprechen;</a:t>
            </a:r>
          </a:p>
          <a:p>
            <a:pPr marL="763588" lvl="1" indent="0" algn="just">
              <a:lnSpc>
                <a:spcPct val="110000"/>
              </a:lnSpc>
              <a:buNone/>
            </a:pPr>
            <a:r>
              <a:rPr lang="de-DE" sz="1800" dirty="0"/>
              <a:t>ANMERKUNG   Dies kann durch Überprüfung der Informationen, Kennzeichnungen oder Zertifikate des Herstellers nachgewiesen werden.</a:t>
            </a:r>
          </a:p>
          <a:p>
            <a:pPr lvl="1" algn="just">
              <a:lnSpc>
                <a:spcPct val="110000"/>
              </a:lnSpc>
            </a:pPr>
            <a:r>
              <a:rPr lang="de-DE" sz="1800" dirty="0"/>
              <a:t>nach der Reihe DIN VDE 0100 (VDE 0100) und unter Berücksichtigung der Angaben des Herstellers richtig ausgewählt und errichtet worden sind;</a:t>
            </a:r>
          </a:p>
          <a:p>
            <a:pPr lvl="1" algn="just">
              <a:lnSpc>
                <a:spcPct val="110000"/>
              </a:lnSpc>
            </a:pPr>
            <a:r>
              <a:rPr lang="de-DE" sz="1800" dirty="0"/>
              <a:t>ohne sichtbare Beschädigungen oder Fehler, welche die Sicherheit beeinträchtigen.</a:t>
            </a:r>
          </a:p>
        </p:txBody>
      </p:sp>
    </p:spTree>
    <p:extLst>
      <p:ext uri="{BB962C8B-B14F-4D97-AF65-F5344CB8AC3E}">
        <p14:creationId xmlns:p14="http://schemas.microsoft.com/office/powerpoint/2010/main" val="34110741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Erstprüfung – Besichtigen VDE 0100-600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494CBB-693A-46B9-8D3F-7C1DB355E0F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dirty="0"/>
              <a:t>6.4.2 Besichtigen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6390965" cy="4872814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de-DE" b="1" dirty="0"/>
              <a:t>6.4.2.3</a:t>
            </a:r>
            <a:r>
              <a:rPr lang="de-DE" dirty="0"/>
              <a:t> Das Besichtigen muss, sofern zutreffend, mindestens folgende Überprüfungen umfassen:</a:t>
            </a:r>
          </a:p>
          <a:p>
            <a:pPr lvl="0">
              <a:lnSpc>
                <a:spcPct val="120000"/>
              </a:lnSpc>
            </a:pPr>
            <a:r>
              <a:rPr lang="de-DE" dirty="0"/>
              <a:t>Schutzmaßnahme gegen elektrischen Schlag;</a:t>
            </a:r>
          </a:p>
          <a:p>
            <a:pPr lvl="0">
              <a:lnSpc>
                <a:spcPct val="120000"/>
              </a:lnSpc>
            </a:pPr>
            <a:r>
              <a:rPr lang="de-DE" dirty="0"/>
              <a:t>Vorhandensein von Brandabschottungen und anderen Vorkehrungen gegen die Ausbreitung von Feuer sowie Maßnahmen zum Schutz gegen thermische Einflüsse;</a:t>
            </a:r>
          </a:p>
          <a:p>
            <a:pPr lvl="0">
              <a:lnSpc>
                <a:spcPct val="120000"/>
              </a:lnSpc>
            </a:pPr>
            <a:r>
              <a:rPr lang="de-DE" dirty="0"/>
              <a:t>Auswahl der Kabel, Leitungen und Stromschienen hinsichtlich Strombelastbarkeit und Spannungsfall;</a:t>
            </a:r>
          </a:p>
          <a:p>
            <a:pPr lvl="0">
              <a:lnSpc>
                <a:spcPct val="120000"/>
              </a:lnSpc>
            </a:pPr>
            <a:r>
              <a:rPr lang="de-DE" dirty="0"/>
              <a:t>Auswahl, Einstellung, Selektivität und Koordinierung von Schutz- und Überwachungsgeräten;</a:t>
            </a:r>
          </a:p>
          <a:p>
            <a:pPr lvl="0">
              <a:lnSpc>
                <a:spcPct val="120000"/>
              </a:lnSpc>
            </a:pPr>
            <a:r>
              <a:rPr lang="de-DE" dirty="0"/>
              <a:t>Vorhandensein und richtige Anordnung von geeigneten Trenn- und Schaltgeräten;</a:t>
            </a:r>
          </a:p>
          <a:p>
            <a:pPr lvl="0">
              <a:lnSpc>
                <a:spcPct val="120000"/>
              </a:lnSpc>
            </a:pPr>
            <a:r>
              <a:rPr lang="de-DE" dirty="0"/>
              <a:t>Auswahl der elektrischen Betriebsmittel und der Schutzmaßnahmen unter Berücksichtigung der äußeren Einflüsse;</a:t>
            </a:r>
          </a:p>
          <a:p>
            <a:pPr lvl="0">
              <a:lnSpc>
                <a:spcPct val="120000"/>
              </a:lnSpc>
            </a:pPr>
            <a:r>
              <a:rPr lang="de-DE" dirty="0"/>
              <a:t>ordnungsgemäße Kennzeichnung von Neutral- und Schutzleiter;</a:t>
            </a:r>
          </a:p>
          <a:p>
            <a:pPr>
              <a:lnSpc>
                <a:spcPct val="120000"/>
              </a:lnSpc>
            </a:pPr>
            <a:r>
              <a:rPr lang="de-DE" dirty="0"/>
              <a:t>Auswahl, Anordnung und Errichtung von geeigneten Überspannungs-Schutzeinrichtungen (SPDs), wenn diese verlangt sind;</a:t>
            </a:r>
          </a:p>
        </p:txBody>
      </p:sp>
    </p:spTree>
    <p:extLst>
      <p:ext uri="{BB962C8B-B14F-4D97-AF65-F5344CB8AC3E}">
        <p14:creationId xmlns:p14="http://schemas.microsoft.com/office/powerpoint/2010/main" val="15677078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Erstprüfung – Besichtigen VDE 0100-600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9098136" cy="4956828"/>
          </a:xfrm>
        </p:spPr>
        <p:txBody>
          <a:bodyPr>
            <a:normAutofit fontScale="92500"/>
          </a:bodyPr>
          <a:lstStyle/>
          <a:p>
            <a:pPr lvl="0">
              <a:lnSpc>
                <a:spcPct val="110000"/>
              </a:lnSpc>
            </a:pPr>
            <a:r>
              <a:rPr lang="de-DE" dirty="0"/>
              <a:t>Anordnung von einpoligen Schaltgeräten in den Außenleitern;</a:t>
            </a:r>
          </a:p>
          <a:p>
            <a:pPr lvl="0">
              <a:lnSpc>
                <a:spcPct val="110000"/>
              </a:lnSpc>
            </a:pPr>
            <a:r>
              <a:rPr lang="de-DE" dirty="0"/>
              <a:t>Vorhandensein von Schaltungsunterlagen, Warnhinweisen und anderen ähnlichen Informationen;</a:t>
            </a:r>
          </a:p>
          <a:p>
            <a:pPr lvl="0">
              <a:lnSpc>
                <a:spcPct val="110000"/>
              </a:lnSpc>
            </a:pPr>
            <a:r>
              <a:rPr lang="de-DE" dirty="0"/>
              <a:t>Kennzeichnung der Stromkreise, Überstrom-Schutzeinrichtungen, Schalter,</a:t>
            </a:r>
          </a:p>
          <a:p>
            <a:pPr lvl="0">
              <a:lnSpc>
                <a:spcPct val="110000"/>
              </a:lnSpc>
            </a:pPr>
            <a:r>
              <a:rPr lang="de-DE" dirty="0"/>
              <a:t>Klemmen und dergleichen;</a:t>
            </a:r>
          </a:p>
          <a:p>
            <a:pPr lvl="0">
              <a:lnSpc>
                <a:spcPct val="110000"/>
              </a:lnSpc>
            </a:pPr>
            <a:r>
              <a:rPr lang="de-DE" dirty="0"/>
              <a:t>Vorhandensein und richtige Verwendung von Schutzleitern, einschließlich Schutzpotentialausgleichsleitern für den Schutzpotentialausgleich über die Haupterdungsschiene und den zusätzlichen Schutzpotentialausgleich</a:t>
            </a:r>
          </a:p>
          <a:p>
            <a:pPr lvl="0">
              <a:lnSpc>
                <a:spcPct val="110000"/>
              </a:lnSpc>
            </a:pPr>
            <a:r>
              <a:rPr lang="de-DE" dirty="0"/>
              <a:t>leichte Zugänglichkeit der elektrischen Betriebsmittel zur Bedienung, Kennzeichnung und Instandhaltung;</a:t>
            </a:r>
          </a:p>
          <a:p>
            <a:pPr lvl="0">
              <a:lnSpc>
                <a:spcPct val="110000"/>
              </a:lnSpc>
            </a:pPr>
            <a:r>
              <a:rPr lang="de-DE" dirty="0"/>
              <a:t>Das Besichtigen muss die besonderen Anforderungen für Anlagen oder Räume besonderer Art umfassen.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450258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Erstprüfung – Erproben und Messen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VDE 0100-600:2017-06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4C0870-6374-47A1-BE06-FADCE493317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dirty="0"/>
              <a:t>6.4.3 Erproben und Messen</a:t>
            </a:r>
          </a:p>
          <a:p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6909439" cy="4872814"/>
          </a:xfrm>
        </p:spPr>
        <p:txBody>
          <a:bodyPr>
            <a:normAutofit fontScale="92500" lnSpcReduction="10000"/>
          </a:bodyPr>
          <a:lstStyle/>
          <a:p>
            <a:pPr marL="0" lvl="0" indent="0" algn="just" defTabSz="410555" ea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1600" b="1" kern="1200" dirty="0"/>
              <a:t>6.4.3.1 	Allgemeines</a:t>
            </a:r>
          </a:p>
          <a:p>
            <a:pPr marL="0" lvl="0" indent="0" algn="just" defTabSz="410555" ea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1600" dirty="0"/>
              <a:t>[...] </a:t>
            </a:r>
            <a:r>
              <a:rPr lang="de-DE" sz="1600" kern="1200" dirty="0"/>
              <a:t>Durch Erproben und Messen müssen, sofern zutreffend, die in diesem Abschnitt genannten Prüfungen durchgeführt werden, vorzugsweise in der folgenden	Reihenfolge:</a:t>
            </a:r>
          </a:p>
          <a:p>
            <a:pPr marL="342900" lvl="0" indent="-342900" algn="just" defTabSz="410555" ea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+mj-lt"/>
              <a:buAutoNum type="alphaLcParenR"/>
            </a:pPr>
            <a:r>
              <a:rPr lang="de-DE" sz="1600" dirty="0"/>
              <a:t>Durchgängigkeit der Leiter (siehe 6.4.3.2);</a:t>
            </a:r>
          </a:p>
          <a:p>
            <a:pPr marL="342900" lvl="0" indent="-342900" algn="just" defTabSz="410555" ea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+mj-lt"/>
              <a:buAutoNum type="alphaLcParenR"/>
            </a:pPr>
            <a:r>
              <a:rPr lang="de-DE" sz="1600" dirty="0"/>
              <a:t>Isolationswiderstand (siehe 6.4.3.3);</a:t>
            </a:r>
          </a:p>
          <a:p>
            <a:pPr marL="342900" lvl="0" indent="-342900" algn="just" defTabSz="410555" ea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+mj-lt"/>
              <a:buAutoNum type="alphaLcParenR"/>
            </a:pPr>
            <a:r>
              <a:rPr lang="de-DE" sz="1600" dirty="0"/>
              <a:t>Isolationswiderstand zur Bestätigung der Wirksamkeit des Schutzes durch SELV, PELV oder durch Schutztrennung (siehe 6.4.3.4);</a:t>
            </a:r>
          </a:p>
          <a:p>
            <a:pPr marL="342900" lvl="0" indent="-342900" algn="just" defTabSz="410555" ea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+mj-lt"/>
              <a:buAutoNum type="alphaLcParenR"/>
            </a:pPr>
            <a:r>
              <a:rPr lang="de-DE" sz="1600" dirty="0"/>
              <a:t>Isolationswiderstand/-impedanz von isolierenden Fußböden und isolierenden Wänden (siehe 6.4.3.5);</a:t>
            </a:r>
          </a:p>
          <a:p>
            <a:pPr marL="342900" lvl="0" indent="-342900" algn="just" defTabSz="410555" ea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+mj-lt"/>
              <a:buAutoNum type="alphaLcParenR"/>
            </a:pPr>
            <a:r>
              <a:rPr lang="de-DE" sz="1600" dirty="0"/>
              <a:t>Prüfung der Spannungspolarität (siehe 6.4.3.6);</a:t>
            </a:r>
          </a:p>
          <a:p>
            <a:pPr marL="342900" lvl="0" indent="-342900" algn="just" defTabSz="410555" ea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+mj-lt"/>
              <a:buAutoNum type="alphaLcParenR"/>
            </a:pPr>
            <a:r>
              <a:rPr lang="de-DE" sz="1600" dirty="0"/>
              <a:t>Prüfung zur Bestätigung der Wirksamkeit des Schutzes durch automatische Abschaltung der Stromversorgung (siehe 6.4.3.7)</a:t>
            </a:r>
          </a:p>
          <a:p>
            <a:pPr marL="342900" lvl="0" indent="-342900" algn="just" defTabSz="410555" ea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+mj-lt"/>
              <a:buAutoNum type="alphaLcParenR"/>
            </a:pPr>
            <a:r>
              <a:rPr lang="de-DE" sz="1600" dirty="0"/>
              <a:t>Prüfung zur Bestätigung der Wirksamkeit des zusätzlichen Schutzes (siehe 6.4.3.8)</a:t>
            </a:r>
          </a:p>
          <a:p>
            <a:pPr marL="342900" lvl="0" indent="-342900" algn="just" defTabSz="410555" ea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+mj-lt"/>
              <a:buAutoNum type="alphaLcParenR"/>
            </a:pPr>
            <a:r>
              <a:rPr lang="de-DE" sz="1600" dirty="0"/>
              <a:t>Prüfung der Phasenfolge der Außenleiter (siehe 6.4.3.9);</a:t>
            </a:r>
          </a:p>
          <a:p>
            <a:pPr marL="342900" lvl="0" indent="-342900" algn="just" defTabSz="410555" ea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+mj-lt"/>
              <a:buAutoNum type="alphaLcParenR"/>
            </a:pPr>
            <a:r>
              <a:rPr lang="de-DE" sz="1600" dirty="0"/>
              <a:t>Funktionsprüfungen (siehe 6.4.3.10);</a:t>
            </a:r>
          </a:p>
          <a:p>
            <a:pPr marL="342900" lvl="0" indent="-342900" algn="just" defTabSz="410555" ea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+mj-lt"/>
              <a:buAutoNum type="alphaLcParenR"/>
            </a:pPr>
            <a:r>
              <a:rPr lang="de-DE" sz="1600" dirty="0"/>
              <a:t>Spannungsfall (siehe 6.4.3.11).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4291875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itel 37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Prüfgrundsätze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Erproben von elektrischen Anlagen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Isolationsüberwachungsgeräte sowie FI- (RCD) und FU-Schutzschalter,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Wirksamkeit von Schutzeinrichtungen,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Rechtsdrehfeldes von Drehstrom-, Wand- und Kupplungssteckdosen,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Funktionsfähigkeit von erforderlichen Melde- und Anzeigeeinrichtungen.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8358081" y="5250761"/>
            <a:ext cx="1889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Hager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202380" y="6904022"/>
            <a:ext cx="1889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Von der Dose ausgehend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826095" y="4287962"/>
            <a:ext cx="1889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Hager</a:t>
            </a:r>
          </a:p>
        </p:txBody>
      </p:sp>
      <p:pic>
        <p:nvPicPr>
          <p:cNvPr id="19" name="Picture 2" descr="C:\Users\Wollf\Desktop\CCA216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95" y="1940430"/>
            <a:ext cx="2266045" cy="226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Wollf\Dropbox\ROE\Neue Projekte\Software LV\R.O.E.  Instructor\Bilder\neue Bilder\Hager\447135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45176" y="3235680"/>
            <a:ext cx="1967563" cy="196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Wollf\Dropbox\ROE\Neue Projekte\Software LV\R.O.E.  Instructor\Bilder\neue Bilder\roe_design\20160527_14412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295" b="89190" l="29029" r="69691">
                        <a14:foregroundMark x1="40550" y1="23327" x2="41905" y2="27343"/>
                        <a14:foregroundMark x1="37312" y1="47289" x2="36559" y2="52376"/>
                        <a14:foregroundMark x1="61709" y1="69645" x2="65324" y2="59605"/>
                        <a14:foregroundMark x1="64495" y1="42336" x2="65248" y2="47423"/>
                        <a14:foregroundMark x1="32869" y1="50100" x2="33245" y2="56258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15704" r="31916" b="12809"/>
          <a:stretch/>
        </p:blipFill>
        <p:spPr bwMode="auto">
          <a:xfrm>
            <a:off x="5871992" y="4636102"/>
            <a:ext cx="2220148" cy="231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8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4F0A2E325DA94982285E9B7D5E10CC" ma:contentTypeVersion="9" ma:contentTypeDescription="Ein neues Dokument erstellen." ma:contentTypeScope="" ma:versionID="12c18e6bc0c91f2532c73ae918b009a7">
  <xsd:schema xmlns:xsd="http://www.w3.org/2001/XMLSchema" xmlns:xs="http://www.w3.org/2001/XMLSchema" xmlns:p="http://schemas.microsoft.com/office/2006/metadata/properties" xmlns:ns2="0ba9638b-9898-400c-aa80-e8ce42f10e4c" targetNamespace="http://schemas.microsoft.com/office/2006/metadata/properties" ma:root="true" ma:fieldsID="c452818881f39161e789e58a50665cad" ns2:_="">
    <xsd:import namespace="0ba9638b-9898-400c-aa80-e8ce42f10e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a9638b-9898-400c-aa80-e8ce42f10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3150B2-EE9D-4B13-A9DD-5065BE8037C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97F1552-4300-4A5E-B7E9-D47C7EAB612C}"/>
</file>

<file path=customXml/itemProps3.xml><?xml version="1.0" encoding="utf-8"?>
<ds:datastoreItem xmlns:ds="http://schemas.openxmlformats.org/officeDocument/2006/customXml" ds:itemID="{95DB5BB9-B15F-48E4-8F7F-5169A140A5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Galathea.thmx</Template>
  <TotalTime>0</TotalTime>
  <Words>1601</Words>
  <Application>Microsoft Office PowerPoint</Application>
  <PresentationFormat>Benutzerdefiniert</PresentationFormat>
  <Paragraphs>306</Paragraphs>
  <Slides>25</Slides>
  <Notes>17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Arial</vt:lpstr>
      <vt:lpstr>Calibri</vt:lpstr>
      <vt:lpstr>Geogrotesque Regular</vt:lpstr>
      <vt:lpstr>Tw Cen MT</vt:lpstr>
      <vt:lpstr>Wingdings</vt:lpstr>
      <vt:lpstr>Wingdings 2</vt:lpstr>
      <vt:lpstr>Median</vt:lpstr>
      <vt:lpstr>Formel</vt:lpstr>
      <vt:lpstr>PowerPoint-Präsentation</vt:lpstr>
      <vt:lpstr>In diesem Modul lernt man unter anderem:</vt:lpstr>
      <vt:lpstr>Erstprüfung und wiederkehrende Prüfung VDE 0100-600:2017-06 (Auszug)</vt:lpstr>
      <vt:lpstr>Erstprüfung - VDE 0100-600:2017-06 (Auszug)</vt:lpstr>
      <vt:lpstr>Erstprüfung – Besichtigen VDE 0100-600:2017-06</vt:lpstr>
      <vt:lpstr>Erstprüfung – Besichtigen VDE 0100-600</vt:lpstr>
      <vt:lpstr>Erstprüfung – Besichtigen VDE 0100-600</vt:lpstr>
      <vt:lpstr>Erstprüfung – Erproben und Messen  VDE 0100-600:2017-06</vt:lpstr>
      <vt:lpstr>Prüfgrundsätze  Erproben von elektrischen Anlagen</vt:lpstr>
      <vt:lpstr>Prüfgrundsätze Messungen nach VDE 0100-600</vt:lpstr>
      <vt:lpstr>Erdungswiderstand Zweileitermethode (City-Methode)</vt:lpstr>
      <vt:lpstr>Erdungswiderstand Dreileitermethode</vt:lpstr>
      <vt:lpstr>Messen des Erdschleifenwiderstands mit Stromzangen</vt:lpstr>
      <vt:lpstr>Messen des Erdschleifenwiderstands mit Stromzangen</vt:lpstr>
      <vt:lpstr>Durchgängigkeit der Leiter (Niederohmmessung)</vt:lpstr>
      <vt:lpstr>Durchgängigkeit der Leiter (Niederohmmessung)</vt:lpstr>
      <vt:lpstr>Messung des Isolationswiderstandes der elektrischen Anlage</vt:lpstr>
      <vt:lpstr>Mindestwerte Isolationswiderstand</vt:lpstr>
      <vt:lpstr>Messung der Schleifenimpedanz</vt:lpstr>
      <vt:lpstr>Netzinnenwiderstand Prinzipschaltbild</vt:lpstr>
      <vt:lpstr>Messen und Prüfen der Fehlerstrom-Schutzeinrichtung (RCD)</vt:lpstr>
      <vt:lpstr>RCD / FI-Messung im TT-System</vt:lpstr>
      <vt:lpstr>Phasenfolge (Drehfeldbestimmung)</vt:lpstr>
      <vt:lpstr>DIN VDE 0100-520:2013-06 - Leitungsanlagen, Spannungsfall</vt:lpstr>
      <vt:lpstr>Was man jetzt wissen sollte:</vt:lpstr>
    </vt:vector>
  </TitlesOfParts>
  <Company>MEBEDO Consulting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Rechtsichere Organisation Elektrotechnik</dc:title>
  <dc:creator>René Brünn</dc:creator>
  <cp:lastModifiedBy>Matthias Pollinger</cp:lastModifiedBy>
  <cp:revision>310</cp:revision>
  <dcterms:created xsi:type="dcterms:W3CDTF">2015-03-20T11:44:40Z</dcterms:created>
  <dcterms:modified xsi:type="dcterms:W3CDTF">2021-05-06T09:48:32Z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0x010100144F0A2E325DA94982285E9B7D5E10CC</vt:lpwstr>
  </property>
</Properties>
</file>