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46"/>
  </p:notesMasterIdLst>
  <p:handoutMasterIdLst>
    <p:handoutMasterId r:id="rId47"/>
  </p:handoutMasterIdLst>
  <p:sldIdLst>
    <p:sldId id="328" r:id="rId5"/>
    <p:sldId id="262" r:id="rId6"/>
    <p:sldId id="284" r:id="rId7"/>
    <p:sldId id="285" r:id="rId8"/>
    <p:sldId id="286" r:id="rId9"/>
    <p:sldId id="287" r:id="rId10"/>
    <p:sldId id="294" r:id="rId11"/>
    <p:sldId id="296" r:id="rId12"/>
    <p:sldId id="295" r:id="rId13"/>
    <p:sldId id="297" r:id="rId14"/>
    <p:sldId id="298" r:id="rId15"/>
    <p:sldId id="374" r:id="rId16"/>
    <p:sldId id="375" r:id="rId17"/>
    <p:sldId id="376" r:id="rId18"/>
    <p:sldId id="345" r:id="rId19"/>
    <p:sldId id="346" r:id="rId20"/>
    <p:sldId id="347" r:id="rId21"/>
    <p:sldId id="350" r:id="rId22"/>
    <p:sldId id="377" r:id="rId23"/>
    <p:sldId id="360" r:id="rId24"/>
    <p:sldId id="362" r:id="rId25"/>
    <p:sldId id="363" r:id="rId26"/>
    <p:sldId id="354" r:id="rId27"/>
    <p:sldId id="378" r:id="rId28"/>
    <p:sldId id="380" r:id="rId29"/>
    <p:sldId id="357" r:id="rId30"/>
    <p:sldId id="379" r:id="rId31"/>
    <p:sldId id="359" r:id="rId32"/>
    <p:sldId id="365" r:id="rId33"/>
    <p:sldId id="291" r:id="rId34"/>
    <p:sldId id="366" r:id="rId35"/>
    <p:sldId id="381" r:id="rId36"/>
    <p:sldId id="292" r:id="rId37"/>
    <p:sldId id="369" r:id="rId38"/>
    <p:sldId id="367" r:id="rId39"/>
    <p:sldId id="368" r:id="rId40"/>
    <p:sldId id="293" r:id="rId41"/>
    <p:sldId id="370" r:id="rId42"/>
    <p:sldId id="371" r:id="rId43"/>
    <p:sldId id="373" r:id="rId44"/>
    <p:sldId id="283" r:id="rId45"/>
  </p:sldIdLst>
  <p:sldSz cx="1344295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21" userDrawn="1">
          <p15:clr>
            <a:srgbClr val="A4A3A4"/>
          </p15:clr>
        </p15:guide>
        <p15:guide id="3" orient="horz" pos="2382" userDrawn="1">
          <p15:clr>
            <a:srgbClr val="A4A3A4"/>
          </p15:clr>
        </p15:guide>
        <p15:guide id="4" pos="423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4EA65-59D1-F245-92B2-87ED278CA06D}" v="2" dt="2024-03-05T13:48:52.247"/>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88"/>
    <p:restoredTop sz="94719"/>
  </p:normalViewPr>
  <p:slideViewPr>
    <p:cSldViewPr snapToGrid="0">
      <p:cViewPr varScale="1">
        <p:scale>
          <a:sx n="66" d="100"/>
          <a:sy n="66" d="100"/>
        </p:scale>
        <p:origin x="200" y="1888"/>
      </p:cViewPr>
      <p:guideLst>
        <p:guide orient="horz" pos="2160"/>
        <p:guide pos="3621"/>
        <p:guide orient="horz" pos="2382"/>
        <p:guide pos="4234"/>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é Fischer" userId="9fc4f5de-eaf3-4d55-a963-50abf04d0fac" providerId="ADAL" clId="{1314EA65-59D1-F245-92B2-87ED278CA06D}"/>
    <pc:docChg chg="custSel modSld modMainMaster">
      <pc:chgData name="André Fischer" userId="9fc4f5de-eaf3-4d55-a963-50abf04d0fac" providerId="ADAL" clId="{1314EA65-59D1-F245-92B2-87ED278CA06D}" dt="2024-03-05T14:00:28.935" v="73" actId="403"/>
      <pc:docMkLst>
        <pc:docMk/>
      </pc:docMkLst>
      <pc:sldChg chg="modSp mod chgLayout">
        <pc:chgData name="André Fischer" userId="9fc4f5de-eaf3-4d55-a963-50abf04d0fac" providerId="ADAL" clId="{1314EA65-59D1-F245-92B2-87ED278CA06D}" dt="2024-03-05T13:49:04.025" v="51" actId="27636"/>
        <pc:sldMkLst>
          <pc:docMk/>
          <pc:sldMk cId="90927544" sldId="262"/>
        </pc:sldMkLst>
        <pc:spChg chg="mod ord">
          <ac:chgData name="André Fischer" userId="9fc4f5de-eaf3-4d55-a963-50abf04d0fac" providerId="ADAL" clId="{1314EA65-59D1-F245-92B2-87ED278CA06D}" dt="2024-03-05T13:49:04.025" v="51" actId="27636"/>
          <ac:spMkLst>
            <pc:docMk/>
            <pc:sldMk cId="90927544" sldId="262"/>
            <ac:spMk id="2" creationId="{B20F0CDB-0C6B-2164-514B-D1BD51BE7E3F}"/>
          </ac:spMkLst>
        </pc:spChg>
        <pc:spChg chg="mod ord">
          <ac:chgData name="André Fischer" userId="9fc4f5de-eaf3-4d55-a963-50abf04d0fac" providerId="ADAL" clId="{1314EA65-59D1-F245-92B2-87ED278CA06D}" dt="2024-03-05T13:49:04.014" v="49" actId="700"/>
          <ac:spMkLst>
            <pc:docMk/>
            <pc:sldMk cId="90927544" sldId="262"/>
            <ac:spMk id="3" creationId="{CFA57E67-3350-3939-DBC9-536AAAC16C7D}"/>
          </ac:spMkLst>
        </pc:spChg>
        <pc:spChg chg="mod ord">
          <ac:chgData name="André Fischer" userId="9fc4f5de-eaf3-4d55-a963-50abf04d0fac" providerId="ADAL" clId="{1314EA65-59D1-F245-92B2-87ED278CA06D}" dt="2024-03-05T13:49:04.019" v="50" actId="27636"/>
          <ac:spMkLst>
            <pc:docMk/>
            <pc:sldMk cId="90927544" sldId="262"/>
            <ac:spMk id="4" creationId="{514DD5D3-02F7-E982-75C4-FF8A459A08B7}"/>
          </ac:spMkLst>
        </pc:spChg>
        <pc:spChg chg="mod ord">
          <ac:chgData name="André Fischer" userId="9fc4f5de-eaf3-4d55-a963-50abf04d0fac" providerId="ADAL" clId="{1314EA65-59D1-F245-92B2-87ED278CA06D}" dt="2024-03-05T13:49:04.014" v="49" actId="700"/>
          <ac:spMkLst>
            <pc:docMk/>
            <pc:sldMk cId="90927544" sldId="262"/>
            <ac:spMk id="6" creationId="{F9D39308-FD17-5C71-1435-E0DE79C8F44A}"/>
          </ac:spMkLst>
        </pc:spChg>
      </pc:sldChg>
      <pc:sldChg chg="modSp mod chgLayout">
        <pc:chgData name="André Fischer" userId="9fc4f5de-eaf3-4d55-a963-50abf04d0fac" providerId="ADAL" clId="{1314EA65-59D1-F245-92B2-87ED278CA06D}" dt="2024-03-05T13:49:15.914" v="54" actId="27636"/>
        <pc:sldMkLst>
          <pc:docMk/>
          <pc:sldMk cId="575659438" sldId="283"/>
        </pc:sldMkLst>
        <pc:spChg chg="mod ord">
          <ac:chgData name="André Fischer" userId="9fc4f5de-eaf3-4d55-a963-50abf04d0fac" providerId="ADAL" clId="{1314EA65-59D1-F245-92B2-87ED278CA06D}" dt="2024-03-05T13:49:15.912" v="53" actId="27636"/>
          <ac:spMkLst>
            <pc:docMk/>
            <pc:sldMk cId="575659438" sldId="283"/>
            <ac:spMk id="2" creationId="{D3710C2D-62DA-8E44-C846-BC4C03B9947D}"/>
          </ac:spMkLst>
        </pc:spChg>
        <pc:spChg chg="mod ord">
          <ac:chgData name="André Fischer" userId="9fc4f5de-eaf3-4d55-a963-50abf04d0fac" providerId="ADAL" clId="{1314EA65-59D1-F245-92B2-87ED278CA06D}" dt="2024-03-05T13:49:15.905" v="52" actId="700"/>
          <ac:spMkLst>
            <pc:docMk/>
            <pc:sldMk cId="575659438" sldId="283"/>
            <ac:spMk id="3" creationId="{C65E0D43-1B9D-DB77-24A7-670FEE967180}"/>
          </ac:spMkLst>
        </pc:spChg>
        <pc:spChg chg="mod ord">
          <ac:chgData name="André Fischer" userId="9fc4f5de-eaf3-4d55-a963-50abf04d0fac" providerId="ADAL" clId="{1314EA65-59D1-F245-92B2-87ED278CA06D}" dt="2024-03-05T13:49:15.914" v="54" actId="27636"/>
          <ac:spMkLst>
            <pc:docMk/>
            <pc:sldMk cId="575659438" sldId="283"/>
            <ac:spMk id="4" creationId="{FA78DC41-2B48-793E-530E-7431D3EEC75F}"/>
          </ac:spMkLst>
        </pc:spChg>
        <pc:spChg chg="mod ord">
          <ac:chgData name="André Fischer" userId="9fc4f5de-eaf3-4d55-a963-50abf04d0fac" providerId="ADAL" clId="{1314EA65-59D1-F245-92B2-87ED278CA06D}" dt="2024-03-05T13:49:15.905" v="52" actId="700"/>
          <ac:spMkLst>
            <pc:docMk/>
            <pc:sldMk cId="575659438" sldId="283"/>
            <ac:spMk id="6" creationId="{9EBC9337-FB66-B883-0BEE-5EC2F6A9C50F}"/>
          </ac:spMkLst>
        </pc:spChg>
      </pc:sldChg>
      <pc:sldChg chg="delSp modSp mod modClrScheme chgLayout">
        <pc:chgData name="André Fischer" userId="9fc4f5de-eaf3-4d55-a963-50abf04d0fac" providerId="ADAL" clId="{1314EA65-59D1-F245-92B2-87ED278CA06D}" dt="2024-03-05T13:50:18.814" v="64" actId="700"/>
        <pc:sldMkLst>
          <pc:docMk/>
          <pc:sldMk cId="1526140593" sldId="284"/>
        </pc:sldMkLst>
        <pc:spChg chg="mod ord">
          <ac:chgData name="André Fischer" userId="9fc4f5de-eaf3-4d55-a963-50abf04d0fac" providerId="ADAL" clId="{1314EA65-59D1-F245-92B2-87ED278CA06D}" dt="2024-03-05T13:50:18.814" v="64" actId="700"/>
          <ac:spMkLst>
            <pc:docMk/>
            <pc:sldMk cId="1526140593" sldId="284"/>
            <ac:spMk id="2" creationId="{EB0E6C98-8E86-1A1A-C145-8FB2B5952C75}"/>
          </ac:spMkLst>
        </pc:spChg>
        <pc:spChg chg="mod ord">
          <ac:chgData name="André Fischer" userId="9fc4f5de-eaf3-4d55-a963-50abf04d0fac" providerId="ADAL" clId="{1314EA65-59D1-F245-92B2-87ED278CA06D}" dt="2024-03-05T13:50:18.814" v="64" actId="700"/>
          <ac:spMkLst>
            <pc:docMk/>
            <pc:sldMk cId="1526140593" sldId="284"/>
            <ac:spMk id="3" creationId="{5EC422CA-DF91-BFE2-82DD-603F2AA34683}"/>
          </ac:spMkLst>
        </pc:spChg>
        <pc:spChg chg="mod ord">
          <ac:chgData name="André Fischer" userId="9fc4f5de-eaf3-4d55-a963-50abf04d0fac" providerId="ADAL" clId="{1314EA65-59D1-F245-92B2-87ED278CA06D}" dt="2024-03-05T13:50:18.814" v="64" actId="700"/>
          <ac:spMkLst>
            <pc:docMk/>
            <pc:sldMk cId="1526140593" sldId="284"/>
            <ac:spMk id="4" creationId="{DA2316B4-8060-B949-23A4-EB60ED21A7CA}"/>
          </ac:spMkLst>
        </pc:spChg>
        <pc:spChg chg="del mod">
          <ac:chgData name="André Fischer" userId="9fc4f5de-eaf3-4d55-a963-50abf04d0fac" providerId="ADAL" clId="{1314EA65-59D1-F245-92B2-87ED278CA06D}" dt="2024-03-05T13:50:18.814" v="64" actId="700"/>
          <ac:spMkLst>
            <pc:docMk/>
            <pc:sldMk cId="1526140593" sldId="284"/>
            <ac:spMk id="5" creationId="{C6116728-2C13-DFAA-7347-2883525192E8}"/>
          </ac:spMkLst>
        </pc:spChg>
        <pc:spChg chg="mod ord">
          <ac:chgData name="André Fischer" userId="9fc4f5de-eaf3-4d55-a963-50abf04d0fac" providerId="ADAL" clId="{1314EA65-59D1-F245-92B2-87ED278CA06D}" dt="2024-03-05T13:50:18.814" v="64" actId="700"/>
          <ac:spMkLst>
            <pc:docMk/>
            <pc:sldMk cId="1526140593" sldId="284"/>
            <ac:spMk id="6" creationId="{D86F3908-F4F4-EBA4-1400-9C96A2B8CBF2}"/>
          </ac:spMkLst>
        </pc:spChg>
      </pc:sldChg>
      <pc:sldChg chg="delSp modSp mod modClrScheme chgLayout">
        <pc:chgData name="André Fischer" userId="9fc4f5de-eaf3-4d55-a963-50abf04d0fac" providerId="ADAL" clId="{1314EA65-59D1-F245-92B2-87ED278CA06D}" dt="2024-03-05T13:50:18.814" v="64" actId="700"/>
        <pc:sldMkLst>
          <pc:docMk/>
          <pc:sldMk cId="2720574945" sldId="285"/>
        </pc:sldMkLst>
        <pc:spChg chg="mod ord">
          <ac:chgData name="André Fischer" userId="9fc4f5de-eaf3-4d55-a963-50abf04d0fac" providerId="ADAL" clId="{1314EA65-59D1-F245-92B2-87ED278CA06D}" dt="2024-03-05T13:50:18.814" v="64" actId="700"/>
          <ac:spMkLst>
            <pc:docMk/>
            <pc:sldMk cId="2720574945" sldId="285"/>
            <ac:spMk id="2" creationId="{EB0E6C98-8E86-1A1A-C145-8FB2B5952C75}"/>
          </ac:spMkLst>
        </pc:spChg>
        <pc:spChg chg="mod ord">
          <ac:chgData name="André Fischer" userId="9fc4f5de-eaf3-4d55-a963-50abf04d0fac" providerId="ADAL" clId="{1314EA65-59D1-F245-92B2-87ED278CA06D}" dt="2024-03-05T13:50:18.814" v="64" actId="700"/>
          <ac:spMkLst>
            <pc:docMk/>
            <pc:sldMk cId="2720574945" sldId="285"/>
            <ac:spMk id="3" creationId="{5EC422CA-DF91-BFE2-82DD-603F2AA34683}"/>
          </ac:spMkLst>
        </pc:spChg>
        <pc:spChg chg="mod ord">
          <ac:chgData name="André Fischer" userId="9fc4f5de-eaf3-4d55-a963-50abf04d0fac" providerId="ADAL" clId="{1314EA65-59D1-F245-92B2-87ED278CA06D}" dt="2024-03-05T13:50:18.814" v="64" actId="700"/>
          <ac:spMkLst>
            <pc:docMk/>
            <pc:sldMk cId="2720574945" sldId="285"/>
            <ac:spMk id="4" creationId="{DA2316B4-8060-B949-23A4-EB60ED21A7CA}"/>
          </ac:spMkLst>
        </pc:spChg>
        <pc:spChg chg="del mod">
          <ac:chgData name="André Fischer" userId="9fc4f5de-eaf3-4d55-a963-50abf04d0fac" providerId="ADAL" clId="{1314EA65-59D1-F245-92B2-87ED278CA06D}" dt="2024-03-05T13:50:18.814" v="64" actId="700"/>
          <ac:spMkLst>
            <pc:docMk/>
            <pc:sldMk cId="2720574945" sldId="285"/>
            <ac:spMk id="5" creationId="{EFB63815-9678-BE13-81E6-05273F67590D}"/>
          </ac:spMkLst>
        </pc:spChg>
        <pc:spChg chg="mod ord">
          <ac:chgData name="André Fischer" userId="9fc4f5de-eaf3-4d55-a963-50abf04d0fac" providerId="ADAL" clId="{1314EA65-59D1-F245-92B2-87ED278CA06D}" dt="2024-03-05T13:50:18.814" v="64" actId="700"/>
          <ac:spMkLst>
            <pc:docMk/>
            <pc:sldMk cId="2720574945" sldId="285"/>
            <ac:spMk id="6" creationId="{FAE4243C-F47B-34F3-CE68-2BA5919140AE}"/>
          </ac:spMkLst>
        </pc:spChg>
      </pc:sldChg>
      <pc:sldChg chg="delSp modSp mod modClrScheme chgLayout">
        <pc:chgData name="André Fischer" userId="9fc4f5de-eaf3-4d55-a963-50abf04d0fac" providerId="ADAL" clId="{1314EA65-59D1-F245-92B2-87ED278CA06D}" dt="2024-03-05T13:50:18.814" v="64" actId="700"/>
        <pc:sldMkLst>
          <pc:docMk/>
          <pc:sldMk cId="3107722616" sldId="286"/>
        </pc:sldMkLst>
        <pc:spChg chg="mod ord">
          <ac:chgData name="André Fischer" userId="9fc4f5de-eaf3-4d55-a963-50abf04d0fac" providerId="ADAL" clId="{1314EA65-59D1-F245-92B2-87ED278CA06D}" dt="2024-03-05T13:50:18.814" v="64" actId="700"/>
          <ac:spMkLst>
            <pc:docMk/>
            <pc:sldMk cId="3107722616" sldId="286"/>
            <ac:spMk id="2" creationId="{EB0E6C98-8E86-1A1A-C145-8FB2B5952C75}"/>
          </ac:spMkLst>
        </pc:spChg>
        <pc:spChg chg="mod ord">
          <ac:chgData name="André Fischer" userId="9fc4f5de-eaf3-4d55-a963-50abf04d0fac" providerId="ADAL" clId="{1314EA65-59D1-F245-92B2-87ED278CA06D}" dt="2024-03-05T13:50:18.814" v="64" actId="700"/>
          <ac:spMkLst>
            <pc:docMk/>
            <pc:sldMk cId="3107722616" sldId="286"/>
            <ac:spMk id="3" creationId="{5EC422CA-DF91-BFE2-82DD-603F2AA34683}"/>
          </ac:spMkLst>
        </pc:spChg>
        <pc:spChg chg="mod ord">
          <ac:chgData name="André Fischer" userId="9fc4f5de-eaf3-4d55-a963-50abf04d0fac" providerId="ADAL" clId="{1314EA65-59D1-F245-92B2-87ED278CA06D}" dt="2024-03-05T13:50:18.814" v="64" actId="700"/>
          <ac:spMkLst>
            <pc:docMk/>
            <pc:sldMk cId="3107722616" sldId="286"/>
            <ac:spMk id="4" creationId="{DA2316B4-8060-B949-23A4-EB60ED21A7CA}"/>
          </ac:spMkLst>
        </pc:spChg>
        <pc:spChg chg="del mod">
          <ac:chgData name="André Fischer" userId="9fc4f5de-eaf3-4d55-a963-50abf04d0fac" providerId="ADAL" clId="{1314EA65-59D1-F245-92B2-87ED278CA06D}" dt="2024-03-05T13:50:18.814" v="64" actId="700"/>
          <ac:spMkLst>
            <pc:docMk/>
            <pc:sldMk cId="3107722616" sldId="286"/>
            <ac:spMk id="5" creationId="{692E8941-99FF-703D-215F-3F698F74FE65}"/>
          </ac:spMkLst>
        </pc:spChg>
        <pc:spChg chg="mod ord">
          <ac:chgData name="André Fischer" userId="9fc4f5de-eaf3-4d55-a963-50abf04d0fac" providerId="ADAL" clId="{1314EA65-59D1-F245-92B2-87ED278CA06D}" dt="2024-03-05T13:50:18.814" v="64" actId="700"/>
          <ac:spMkLst>
            <pc:docMk/>
            <pc:sldMk cId="3107722616" sldId="286"/>
            <ac:spMk id="6" creationId="{B93E1C45-A09F-6E51-0C45-7839BFF620BC}"/>
          </ac:spMkLst>
        </pc:spChg>
      </pc:sldChg>
      <pc:sldChg chg="delSp modSp mod modClrScheme chgLayout">
        <pc:chgData name="André Fischer" userId="9fc4f5de-eaf3-4d55-a963-50abf04d0fac" providerId="ADAL" clId="{1314EA65-59D1-F245-92B2-87ED278CA06D}" dt="2024-03-05T13:50:18.814" v="64" actId="700"/>
        <pc:sldMkLst>
          <pc:docMk/>
          <pc:sldMk cId="2887987586" sldId="287"/>
        </pc:sldMkLst>
        <pc:spChg chg="mod ord">
          <ac:chgData name="André Fischer" userId="9fc4f5de-eaf3-4d55-a963-50abf04d0fac" providerId="ADAL" clId="{1314EA65-59D1-F245-92B2-87ED278CA06D}" dt="2024-03-05T13:50:18.814" v="64" actId="700"/>
          <ac:spMkLst>
            <pc:docMk/>
            <pc:sldMk cId="2887987586" sldId="287"/>
            <ac:spMk id="2" creationId="{F11685DD-7799-8A6D-4A83-F39408B29A82}"/>
          </ac:spMkLst>
        </pc:spChg>
        <pc:spChg chg="mod ord">
          <ac:chgData name="André Fischer" userId="9fc4f5de-eaf3-4d55-a963-50abf04d0fac" providerId="ADAL" clId="{1314EA65-59D1-F245-92B2-87ED278CA06D}" dt="2024-03-05T13:50:18.814" v="64" actId="700"/>
          <ac:spMkLst>
            <pc:docMk/>
            <pc:sldMk cId="2887987586" sldId="287"/>
            <ac:spMk id="3" creationId="{0C224613-E2E7-F408-E3C2-EC8162F4D24F}"/>
          </ac:spMkLst>
        </pc:spChg>
        <pc:spChg chg="mod ord">
          <ac:chgData name="André Fischer" userId="9fc4f5de-eaf3-4d55-a963-50abf04d0fac" providerId="ADAL" clId="{1314EA65-59D1-F245-92B2-87ED278CA06D}" dt="2024-03-05T13:50:18.814" v="64" actId="700"/>
          <ac:spMkLst>
            <pc:docMk/>
            <pc:sldMk cId="2887987586" sldId="287"/>
            <ac:spMk id="4" creationId="{1B1183A3-9781-62F4-1346-BA3BDB7A5E37}"/>
          </ac:spMkLst>
        </pc:spChg>
        <pc:spChg chg="del mod">
          <ac:chgData name="André Fischer" userId="9fc4f5de-eaf3-4d55-a963-50abf04d0fac" providerId="ADAL" clId="{1314EA65-59D1-F245-92B2-87ED278CA06D}" dt="2024-03-05T13:50:18.814" v="64" actId="700"/>
          <ac:spMkLst>
            <pc:docMk/>
            <pc:sldMk cId="2887987586" sldId="287"/>
            <ac:spMk id="5" creationId="{D48442A2-0E6A-811A-01F7-518622CBF36A}"/>
          </ac:spMkLst>
        </pc:spChg>
        <pc:spChg chg="mod ord">
          <ac:chgData name="André Fischer" userId="9fc4f5de-eaf3-4d55-a963-50abf04d0fac" providerId="ADAL" clId="{1314EA65-59D1-F245-92B2-87ED278CA06D}" dt="2024-03-05T13:50:18.814" v="64" actId="700"/>
          <ac:spMkLst>
            <pc:docMk/>
            <pc:sldMk cId="2887987586" sldId="287"/>
            <ac:spMk id="6" creationId="{B40A593B-863A-929B-8D3B-183D5422C762}"/>
          </ac:spMkLst>
        </pc:spChg>
      </pc:sldChg>
      <pc:sldChg chg="delSp modSp mod modClrScheme chgLayout">
        <pc:chgData name="André Fischer" userId="9fc4f5de-eaf3-4d55-a963-50abf04d0fac" providerId="ADAL" clId="{1314EA65-59D1-F245-92B2-87ED278CA06D}" dt="2024-03-05T13:49:31.355" v="56" actId="700"/>
        <pc:sldMkLst>
          <pc:docMk/>
          <pc:sldMk cId="1223080638" sldId="291"/>
        </pc:sldMkLst>
        <pc:spChg chg="mod ord">
          <ac:chgData name="André Fischer" userId="9fc4f5de-eaf3-4d55-a963-50abf04d0fac" providerId="ADAL" clId="{1314EA65-59D1-F245-92B2-87ED278CA06D}" dt="2024-03-05T13:49:31.355" v="56" actId="700"/>
          <ac:spMkLst>
            <pc:docMk/>
            <pc:sldMk cId="1223080638" sldId="291"/>
            <ac:spMk id="2" creationId="{7E4D77E9-6E9A-B47F-E303-D0EBA504B357}"/>
          </ac:spMkLst>
        </pc:spChg>
        <pc:spChg chg="mod ord">
          <ac:chgData name="André Fischer" userId="9fc4f5de-eaf3-4d55-a963-50abf04d0fac" providerId="ADAL" clId="{1314EA65-59D1-F245-92B2-87ED278CA06D}" dt="2024-03-05T13:49:31.355" v="56" actId="700"/>
          <ac:spMkLst>
            <pc:docMk/>
            <pc:sldMk cId="1223080638" sldId="291"/>
            <ac:spMk id="3" creationId="{0AA43654-C14B-E473-D856-3D475A860D64}"/>
          </ac:spMkLst>
        </pc:spChg>
        <pc:spChg chg="mod ord">
          <ac:chgData name="André Fischer" userId="9fc4f5de-eaf3-4d55-a963-50abf04d0fac" providerId="ADAL" clId="{1314EA65-59D1-F245-92B2-87ED278CA06D}" dt="2024-03-05T13:49:31.355" v="56" actId="700"/>
          <ac:spMkLst>
            <pc:docMk/>
            <pc:sldMk cId="1223080638" sldId="291"/>
            <ac:spMk id="4" creationId="{07F98B4C-A971-4F3E-624C-F2EA94A501DF}"/>
          </ac:spMkLst>
        </pc:spChg>
        <pc:spChg chg="mod ord">
          <ac:chgData name="André Fischer" userId="9fc4f5de-eaf3-4d55-a963-50abf04d0fac" providerId="ADAL" clId="{1314EA65-59D1-F245-92B2-87ED278CA06D}" dt="2024-03-05T13:49:31.355" v="56" actId="700"/>
          <ac:spMkLst>
            <pc:docMk/>
            <pc:sldMk cId="1223080638" sldId="291"/>
            <ac:spMk id="5" creationId="{9AE8677A-8699-10F8-636C-ADD4256A702B}"/>
          </ac:spMkLst>
        </pc:spChg>
        <pc:spChg chg="del mod">
          <ac:chgData name="André Fischer" userId="9fc4f5de-eaf3-4d55-a963-50abf04d0fac" providerId="ADAL" clId="{1314EA65-59D1-F245-92B2-87ED278CA06D}" dt="2024-03-05T13:49:31.355" v="56" actId="700"/>
          <ac:spMkLst>
            <pc:docMk/>
            <pc:sldMk cId="1223080638" sldId="291"/>
            <ac:spMk id="6" creationId="{0A68DEE3-88D7-0311-0715-BF324DB41251}"/>
          </ac:spMkLst>
        </pc:spChg>
      </pc:sldChg>
      <pc:sldChg chg="delSp modSp mod modClrScheme chgLayout">
        <pc:chgData name="André Fischer" userId="9fc4f5de-eaf3-4d55-a963-50abf04d0fac" providerId="ADAL" clId="{1314EA65-59D1-F245-92B2-87ED278CA06D}" dt="2024-03-05T13:49:31.355" v="56" actId="700"/>
        <pc:sldMkLst>
          <pc:docMk/>
          <pc:sldMk cId="3622647575" sldId="292"/>
        </pc:sldMkLst>
        <pc:spChg chg="mod ord">
          <ac:chgData name="André Fischer" userId="9fc4f5de-eaf3-4d55-a963-50abf04d0fac" providerId="ADAL" clId="{1314EA65-59D1-F245-92B2-87ED278CA06D}" dt="2024-03-05T13:49:31.355" v="56" actId="700"/>
          <ac:spMkLst>
            <pc:docMk/>
            <pc:sldMk cId="3622647575" sldId="292"/>
            <ac:spMk id="2" creationId="{C63B838A-1864-A690-4EB5-56A2A631D3BE}"/>
          </ac:spMkLst>
        </pc:spChg>
        <pc:spChg chg="mod ord">
          <ac:chgData name="André Fischer" userId="9fc4f5de-eaf3-4d55-a963-50abf04d0fac" providerId="ADAL" clId="{1314EA65-59D1-F245-92B2-87ED278CA06D}" dt="2024-03-05T13:49:31.355" v="56" actId="700"/>
          <ac:spMkLst>
            <pc:docMk/>
            <pc:sldMk cId="3622647575" sldId="292"/>
            <ac:spMk id="3" creationId="{743323B8-3D3B-822A-3443-35F820CA2077}"/>
          </ac:spMkLst>
        </pc:spChg>
        <pc:spChg chg="mod ord">
          <ac:chgData name="André Fischer" userId="9fc4f5de-eaf3-4d55-a963-50abf04d0fac" providerId="ADAL" clId="{1314EA65-59D1-F245-92B2-87ED278CA06D}" dt="2024-03-05T13:49:31.355" v="56" actId="700"/>
          <ac:spMkLst>
            <pc:docMk/>
            <pc:sldMk cId="3622647575" sldId="292"/>
            <ac:spMk id="4" creationId="{800452EA-A623-AD45-2397-B4D63DAEFD57}"/>
          </ac:spMkLst>
        </pc:spChg>
        <pc:spChg chg="del mod">
          <ac:chgData name="André Fischer" userId="9fc4f5de-eaf3-4d55-a963-50abf04d0fac" providerId="ADAL" clId="{1314EA65-59D1-F245-92B2-87ED278CA06D}" dt="2024-03-05T13:49:31.355" v="56" actId="700"/>
          <ac:spMkLst>
            <pc:docMk/>
            <pc:sldMk cId="3622647575" sldId="292"/>
            <ac:spMk id="5" creationId="{283CFBFA-D532-F1B3-90C4-28C148A0937B}"/>
          </ac:spMkLst>
        </pc:spChg>
        <pc:spChg chg="mod ord">
          <ac:chgData name="André Fischer" userId="9fc4f5de-eaf3-4d55-a963-50abf04d0fac" providerId="ADAL" clId="{1314EA65-59D1-F245-92B2-87ED278CA06D}" dt="2024-03-05T13:49:31.355" v="56" actId="700"/>
          <ac:spMkLst>
            <pc:docMk/>
            <pc:sldMk cId="3622647575" sldId="292"/>
            <ac:spMk id="6" creationId="{B541E1BF-5090-6CE9-EA64-11B2925F9375}"/>
          </ac:spMkLst>
        </pc:spChg>
      </pc:sldChg>
      <pc:sldChg chg="delSp modSp mod modClrScheme chgLayout">
        <pc:chgData name="André Fischer" userId="9fc4f5de-eaf3-4d55-a963-50abf04d0fac" providerId="ADAL" clId="{1314EA65-59D1-F245-92B2-87ED278CA06D}" dt="2024-03-05T13:49:21.648" v="55" actId="700"/>
        <pc:sldMkLst>
          <pc:docMk/>
          <pc:sldMk cId="1022221015" sldId="293"/>
        </pc:sldMkLst>
        <pc:spChg chg="mod ord">
          <ac:chgData name="André Fischer" userId="9fc4f5de-eaf3-4d55-a963-50abf04d0fac" providerId="ADAL" clId="{1314EA65-59D1-F245-92B2-87ED278CA06D}" dt="2024-03-05T13:49:21.648" v="55" actId="700"/>
          <ac:spMkLst>
            <pc:docMk/>
            <pc:sldMk cId="1022221015" sldId="293"/>
            <ac:spMk id="2" creationId="{FF3EC938-2932-1A8D-DC3E-9AF3CBAC7552}"/>
          </ac:spMkLst>
        </pc:spChg>
        <pc:spChg chg="mod ord">
          <ac:chgData name="André Fischer" userId="9fc4f5de-eaf3-4d55-a963-50abf04d0fac" providerId="ADAL" clId="{1314EA65-59D1-F245-92B2-87ED278CA06D}" dt="2024-03-05T13:49:21.648" v="55" actId="700"/>
          <ac:spMkLst>
            <pc:docMk/>
            <pc:sldMk cId="1022221015" sldId="293"/>
            <ac:spMk id="3" creationId="{D380EF5C-1B63-2253-681A-5B3DAB74E0E4}"/>
          </ac:spMkLst>
        </pc:spChg>
        <pc:spChg chg="mod ord">
          <ac:chgData name="André Fischer" userId="9fc4f5de-eaf3-4d55-a963-50abf04d0fac" providerId="ADAL" clId="{1314EA65-59D1-F245-92B2-87ED278CA06D}" dt="2024-03-05T13:49:21.648" v="55" actId="700"/>
          <ac:spMkLst>
            <pc:docMk/>
            <pc:sldMk cId="1022221015" sldId="293"/>
            <ac:spMk id="4" creationId="{2B9E2BB0-AC68-1B87-659E-EAE6642D1E50}"/>
          </ac:spMkLst>
        </pc:spChg>
        <pc:spChg chg="del mod">
          <ac:chgData name="André Fischer" userId="9fc4f5de-eaf3-4d55-a963-50abf04d0fac" providerId="ADAL" clId="{1314EA65-59D1-F245-92B2-87ED278CA06D}" dt="2024-03-05T13:49:21.648" v="55" actId="700"/>
          <ac:spMkLst>
            <pc:docMk/>
            <pc:sldMk cId="1022221015" sldId="293"/>
            <ac:spMk id="5" creationId="{01A0CB65-8656-C37B-844A-864F0D20CEDD}"/>
          </ac:spMkLst>
        </pc:spChg>
        <pc:spChg chg="mod ord">
          <ac:chgData name="André Fischer" userId="9fc4f5de-eaf3-4d55-a963-50abf04d0fac" providerId="ADAL" clId="{1314EA65-59D1-F245-92B2-87ED278CA06D}" dt="2024-03-05T13:49:21.648" v="55" actId="700"/>
          <ac:spMkLst>
            <pc:docMk/>
            <pc:sldMk cId="1022221015" sldId="293"/>
            <ac:spMk id="6" creationId="{7888DD0F-FC59-A245-4757-85EF8AB9D002}"/>
          </ac:spMkLst>
        </pc:spChg>
      </pc:sldChg>
      <pc:sldChg chg="delSp modSp mod modClrScheme chgLayout">
        <pc:chgData name="André Fischer" userId="9fc4f5de-eaf3-4d55-a963-50abf04d0fac" providerId="ADAL" clId="{1314EA65-59D1-F245-92B2-87ED278CA06D}" dt="2024-03-05T13:50:18.814" v="64" actId="700"/>
        <pc:sldMkLst>
          <pc:docMk/>
          <pc:sldMk cId="2403343080" sldId="294"/>
        </pc:sldMkLst>
        <pc:spChg chg="mod ord">
          <ac:chgData name="André Fischer" userId="9fc4f5de-eaf3-4d55-a963-50abf04d0fac" providerId="ADAL" clId="{1314EA65-59D1-F245-92B2-87ED278CA06D}" dt="2024-03-05T13:50:18.814" v="64" actId="700"/>
          <ac:spMkLst>
            <pc:docMk/>
            <pc:sldMk cId="2403343080" sldId="294"/>
            <ac:spMk id="2" creationId="{F11685DD-7799-8A6D-4A83-F39408B29A82}"/>
          </ac:spMkLst>
        </pc:spChg>
        <pc:spChg chg="mod ord">
          <ac:chgData name="André Fischer" userId="9fc4f5de-eaf3-4d55-a963-50abf04d0fac" providerId="ADAL" clId="{1314EA65-59D1-F245-92B2-87ED278CA06D}" dt="2024-03-05T13:50:18.814" v="64" actId="700"/>
          <ac:spMkLst>
            <pc:docMk/>
            <pc:sldMk cId="2403343080" sldId="294"/>
            <ac:spMk id="3" creationId="{0C224613-E2E7-F408-E3C2-EC8162F4D24F}"/>
          </ac:spMkLst>
        </pc:spChg>
        <pc:spChg chg="mod ord">
          <ac:chgData name="André Fischer" userId="9fc4f5de-eaf3-4d55-a963-50abf04d0fac" providerId="ADAL" clId="{1314EA65-59D1-F245-92B2-87ED278CA06D}" dt="2024-03-05T13:50:18.814" v="64" actId="700"/>
          <ac:spMkLst>
            <pc:docMk/>
            <pc:sldMk cId="2403343080" sldId="294"/>
            <ac:spMk id="4" creationId="{1B1183A3-9781-62F4-1346-BA3BDB7A5E37}"/>
          </ac:spMkLst>
        </pc:spChg>
        <pc:spChg chg="del mod">
          <ac:chgData name="André Fischer" userId="9fc4f5de-eaf3-4d55-a963-50abf04d0fac" providerId="ADAL" clId="{1314EA65-59D1-F245-92B2-87ED278CA06D}" dt="2024-03-05T13:50:18.814" v="64" actId="700"/>
          <ac:spMkLst>
            <pc:docMk/>
            <pc:sldMk cId="2403343080" sldId="294"/>
            <ac:spMk id="5" creationId="{85FBDE2D-88AB-34AA-5EBE-AEAF9B0ED9B5}"/>
          </ac:spMkLst>
        </pc:spChg>
        <pc:spChg chg="mod ord">
          <ac:chgData name="André Fischer" userId="9fc4f5de-eaf3-4d55-a963-50abf04d0fac" providerId="ADAL" clId="{1314EA65-59D1-F245-92B2-87ED278CA06D}" dt="2024-03-05T13:50:18.814" v="64" actId="700"/>
          <ac:spMkLst>
            <pc:docMk/>
            <pc:sldMk cId="2403343080" sldId="294"/>
            <ac:spMk id="6" creationId="{0D22078A-69A3-DB35-5C0A-AC3FB0C47A61}"/>
          </ac:spMkLst>
        </pc:spChg>
      </pc:sldChg>
      <pc:sldChg chg="delSp modSp mod modClrScheme chgLayout">
        <pc:chgData name="André Fischer" userId="9fc4f5de-eaf3-4d55-a963-50abf04d0fac" providerId="ADAL" clId="{1314EA65-59D1-F245-92B2-87ED278CA06D}" dt="2024-03-05T13:50:18.890" v="66" actId="27636"/>
        <pc:sldMkLst>
          <pc:docMk/>
          <pc:sldMk cId="3640450978" sldId="295"/>
        </pc:sldMkLst>
        <pc:spChg chg="mod ord">
          <ac:chgData name="André Fischer" userId="9fc4f5de-eaf3-4d55-a963-50abf04d0fac" providerId="ADAL" clId="{1314EA65-59D1-F245-92B2-87ED278CA06D}" dt="2024-03-05T13:50:18.814" v="64" actId="700"/>
          <ac:spMkLst>
            <pc:docMk/>
            <pc:sldMk cId="3640450978" sldId="295"/>
            <ac:spMk id="2" creationId="{F11685DD-7799-8A6D-4A83-F39408B29A82}"/>
          </ac:spMkLst>
        </pc:spChg>
        <pc:spChg chg="mod ord">
          <ac:chgData name="André Fischer" userId="9fc4f5de-eaf3-4d55-a963-50abf04d0fac" providerId="ADAL" clId="{1314EA65-59D1-F245-92B2-87ED278CA06D}" dt="2024-03-05T13:50:18.814" v="64" actId="700"/>
          <ac:spMkLst>
            <pc:docMk/>
            <pc:sldMk cId="3640450978" sldId="295"/>
            <ac:spMk id="3" creationId="{0C224613-E2E7-F408-E3C2-EC8162F4D24F}"/>
          </ac:spMkLst>
        </pc:spChg>
        <pc:spChg chg="mod ord">
          <ac:chgData name="André Fischer" userId="9fc4f5de-eaf3-4d55-a963-50abf04d0fac" providerId="ADAL" clId="{1314EA65-59D1-F245-92B2-87ED278CA06D}" dt="2024-03-05T13:50:18.890" v="66" actId="27636"/>
          <ac:spMkLst>
            <pc:docMk/>
            <pc:sldMk cId="3640450978" sldId="295"/>
            <ac:spMk id="4" creationId="{1B1183A3-9781-62F4-1346-BA3BDB7A5E37}"/>
          </ac:spMkLst>
        </pc:spChg>
        <pc:spChg chg="del mod">
          <ac:chgData name="André Fischer" userId="9fc4f5de-eaf3-4d55-a963-50abf04d0fac" providerId="ADAL" clId="{1314EA65-59D1-F245-92B2-87ED278CA06D}" dt="2024-03-05T13:50:18.814" v="64" actId="700"/>
          <ac:spMkLst>
            <pc:docMk/>
            <pc:sldMk cId="3640450978" sldId="295"/>
            <ac:spMk id="5" creationId="{D32497BF-EEC6-BA03-C01B-7CC8C0A56FAC}"/>
          </ac:spMkLst>
        </pc:spChg>
        <pc:spChg chg="mod ord">
          <ac:chgData name="André Fischer" userId="9fc4f5de-eaf3-4d55-a963-50abf04d0fac" providerId="ADAL" clId="{1314EA65-59D1-F245-92B2-87ED278CA06D}" dt="2024-03-05T13:50:18.814" v="64" actId="700"/>
          <ac:spMkLst>
            <pc:docMk/>
            <pc:sldMk cId="3640450978" sldId="295"/>
            <ac:spMk id="6" creationId="{6BA4A6B2-6755-F632-8445-69CACD90ED98}"/>
          </ac:spMkLst>
        </pc:spChg>
      </pc:sldChg>
      <pc:sldChg chg="delSp modSp mod modClrScheme chgLayout">
        <pc:chgData name="André Fischer" userId="9fc4f5de-eaf3-4d55-a963-50abf04d0fac" providerId="ADAL" clId="{1314EA65-59D1-F245-92B2-87ED278CA06D}" dt="2024-03-05T13:50:18.886" v="65" actId="27636"/>
        <pc:sldMkLst>
          <pc:docMk/>
          <pc:sldMk cId="3656601276" sldId="296"/>
        </pc:sldMkLst>
        <pc:spChg chg="mod ord">
          <ac:chgData name="André Fischer" userId="9fc4f5de-eaf3-4d55-a963-50abf04d0fac" providerId="ADAL" clId="{1314EA65-59D1-F245-92B2-87ED278CA06D}" dt="2024-03-05T13:50:18.814" v="64" actId="700"/>
          <ac:spMkLst>
            <pc:docMk/>
            <pc:sldMk cId="3656601276" sldId="296"/>
            <ac:spMk id="2" creationId="{F11685DD-7799-8A6D-4A83-F39408B29A82}"/>
          </ac:spMkLst>
        </pc:spChg>
        <pc:spChg chg="mod ord">
          <ac:chgData name="André Fischer" userId="9fc4f5de-eaf3-4d55-a963-50abf04d0fac" providerId="ADAL" clId="{1314EA65-59D1-F245-92B2-87ED278CA06D}" dt="2024-03-05T13:50:18.814" v="64" actId="700"/>
          <ac:spMkLst>
            <pc:docMk/>
            <pc:sldMk cId="3656601276" sldId="296"/>
            <ac:spMk id="3" creationId="{0C224613-E2E7-F408-E3C2-EC8162F4D24F}"/>
          </ac:spMkLst>
        </pc:spChg>
        <pc:spChg chg="mod ord">
          <ac:chgData name="André Fischer" userId="9fc4f5de-eaf3-4d55-a963-50abf04d0fac" providerId="ADAL" clId="{1314EA65-59D1-F245-92B2-87ED278CA06D}" dt="2024-03-05T13:50:18.886" v="65" actId="27636"/>
          <ac:spMkLst>
            <pc:docMk/>
            <pc:sldMk cId="3656601276" sldId="296"/>
            <ac:spMk id="4" creationId="{1B1183A3-9781-62F4-1346-BA3BDB7A5E37}"/>
          </ac:spMkLst>
        </pc:spChg>
        <pc:spChg chg="del mod">
          <ac:chgData name="André Fischer" userId="9fc4f5de-eaf3-4d55-a963-50abf04d0fac" providerId="ADAL" clId="{1314EA65-59D1-F245-92B2-87ED278CA06D}" dt="2024-03-05T13:50:18.814" v="64" actId="700"/>
          <ac:spMkLst>
            <pc:docMk/>
            <pc:sldMk cId="3656601276" sldId="296"/>
            <ac:spMk id="5" creationId="{2A2687F0-B981-9900-0890-D0CEBE2E8236}"/>
          </ac:spMkLst>
        </pc:spChg>
        <pc:spChg chg="mod ord">
          <ac:chgData name="André Fischer" userId="9fc4f5de-eaf3-4d55-a963-50abf04d0fac" providerId="ADAL" clId="{1314EA65-59D1-F245-92B2-87ED278CA06D}" dt="2024-03-05T13:50:18.814" v="64" actId="700"/>
          <ac:spMkLst>
            <pc:docMk/>
            <pc:sldMk cId="3656601276" sldId="296"/>
            <ac:spMk id="6" creationId="{745499DE-73D3-9E84-3EE7-C20CA67F5B9F}"/>
          </ac:spMkLst>
        </pc:spChg>
      </pc:sldChg>
      <pc:sldChg chg="delSp modSp mod modClrScheme chgLayout">
        <pc:chgData name="André Fischer" userId="9fc4f5de-eaf3-4d55-a963-50abf04d0fac" providerId="ADAL" clId="{1314EA65-59D1-F245-92B2-87ED278CA06D}" dt="2024-03-05T13:50:18.814" v="64" actId="700"/>
        <pc:sldMkLst>
          <pc:docMk/>
          <pc:sldMk cId="3067033588" sldId="297"/>
        </pc:sldMkLst>
        <pc:spChg chg="mod ord">
          <ac:chgData name="André Fischer" userId="9fc4f5de-eaf3-4d55-a963-50abf04d0fac" providerId="ADAL" clId="{1314EA65-59D1-F245-92B2-87ED278CA06D}" dt="2024-03-05T13:50:18.814" v="64" actId="700"/>
          <ac:spMkLst>
            <pc:docMk/>
            <pc:sldMk cId="3067033588" sldId="297"/>
            <ac:spMk id="2" creationId="{F11685DD-7799-8A6D-4A83-F39408B29A82}"/>
          </ac:spMkLst>
        </pc:spChg>
        <pc:spChg chg="mod ord">
          <ac:chgData name="André Fischer" userId="9fc4f5de-eaf3-4d55-a963-50abf04d0fac" providerId="ADAL" clId="{1314EA65-59D1-F245-92B2-87ED278CA06D}" dt="2024-03-05T13:50:18.814" v="64" actId="700"/>
          <ac:spMkLst>
            <pc:docMk/>
            <pc:sldMk cId="3067033588" sldId="297"/>
            <ac:spMk id="3" creationId="{0C224613-E2E7-F408-E3C2-EC8162F4D24F}"/>
          </ac:spMkLst>
        </pc:spChg>
        <pc:spChg chg="mod ord">
          <ac:chgData name="André Fischer" userId="9fc4f5de-eaf3-4d55-a963-50abf04d0fac" providerId="ADAL" clId="{1314EA65-59D1-F245-92B2-87ED278CA06D}" dt="2024-03-05T13:50:18.814" v="64" actId="700"/>
          <ac:spMkLst>
            <pc:docMk/>
            <pc:sldMk cId="3067033588" sldId="297"/>
            <ac:spMk id="4" creationId="{1B1183A3-9781-62F4-1346-BA3BDB7A5E37}"/>
          </ac:spMkLst>
        </pc:spChg>
        <pc:spChg chg="del mod">
          <ac:chgData name="André Fischer" userId="9fc4f5de-eaf3-4d55-a963-50abf04d0fac" providerId="ADAL" clId="{1314EA65-59D1-F245-92B2-87ED278CA06D}" dt="2024-03-05T13:50:18.814" v="64" actId="700"/>
          <ac:spMkLst>
            <pc:docMk/>
            <pc:sldMk cId="3067033588" sldId="297"/>
            <ac:spMk id="5" creationId="{E782A50C-BC14-70CB-E5DB-9A79A89101D7}"/>
          </ac:spMkLst>
        </pc:spChg>
        <pc:spChg chg="mod ord">
          <ac:chgData name="André Fischer" userId="9fc4f5de-eaf3-4d55-a963-50abf04d0fac" providerId="ADAL" clId="{1314EA65-59D1-F245-92B2-87ED278CA06D}" dt="2024-03-05T13:50:18.814" v="64" actId="700"/>
          <ac:spMkLst>
            <pc:docMk/>
            <pc:sldMk cId="3067033588" sldId="297"/>
            <ac:spMk id="6" creationId="{2FA189D5-81AA-6952-476F-5A5B7CF435C6}"/>
          </ac:spMkLst>
        </pc:spChg>
      </pc:sldChg>
      <pc:sldChg chg="delSp modSp mod modClrScheme chgLayout">
        <pc:chgData name="André Fischer" userId="9fc4f5de-eaf3-4d55-a963-50abf04d0fac" providerId="ADAL" clId="{1314EA65-59D1-F245-92B2-87ED278CA06D}" dt="2024-03-05T13:50:18.814" v="64" actId="700"/>
        <pc:sldMkLst>
          <pc:docMk/>
          <pc:sldMk cId="1855925940" sldId="298"/>
        </pc:sldMkLst>
        <pc:spChg chg="mod ord">
          <ac:chgData name="André Fischer" userId="9fc4f5de-eaf3-4d55-a963-50abf04d0fac" providerId="ADAL" clId="{1314EA65-59D1-F245-92B2-87ED278CA06D}" dt="2024-03-05T13:50:18.814" v="64" actId="700"/>
          <ac:spMkLst>
            <pc:docMk/>
            <pc:sldMk cId="1855925940" sldId="298"/>
            <ac:spMk id="2" creationId="{F11685DD-7799-8A6D-4A83-F39408B29A82}"/>
          </ac:spMkLst>
        </pc:spChg>
        <pc:spChg chg="mod ord">
          <ac:chgData name="André Fischer" userId="9fc4f5de-eaf3-4d55-a963-50abf04d0fac" providerId="ADAL" clId="{1314EA65-59D1-F245-92B2-87ED278CA06D}" dt="2024-03-05T13:50:18.814" v="64" actId="700"/>
          <ac:spMkLst>
            <pc:docMk/>
            <pc:sldMk cId="1855925940" sldId="298"/>
            <ac:spMk id="3" creationId="{0C224613-E2E7-F408-E3C2-EC8162F4D24F}"/>
          </ac:spMkLst>
        </pc:spChg>
        <pc:spChg chg="mod ord">
          <ac:chgData name="André Fischer" userId="9fc4f5de-eaf3-4d55-a963-50abf04d0fac" providerId="ADAL" clId="{1314EA65-59D1-F245-92B2-87ED278CA06D}" dt="2024-03-05T13:50:18.814" v="64" actId="700"/>
          <ac:spMkLst>
            <pc:docMk/>
            <pc:sldMk cId="1855925940" sldId="298"/>
            <ac:spMk id="4" creationId="{1B1183A3-9781-62F4-1346-BA3BDB7A5E37}"/>
          </ac:spMkLst>
        </pc:spChg>
        <pc:spChg chg="del mod">
          <ac:chgData name="André Fischer" userId="9fc4f5de-eaf3-4d55-a963-50abf04d0fac" providerId="ADAL" clId="{1314EA65-59D1-F245-92B2-87ED278CA06D}" dt="2024-03-05T13:50:18.814" v="64" actId="700"/>
          <ac:spMkLst>
            <pc:docMk/>
            <pc:sldMk cId="1855925940" sldId="298"/>
            <ac:spMk id="5" creationId="{113A00EC-F09D-4B04-B05E-B785E7C370A3}"/>
          </ac:spMkLst>
        </pc:spChg>
        <pc:spChg chg="mod ord">
          <ac:chgData name="André Fischer" userId="9fc4f5de-eaf3-4d55-a963-50abf04d0fac" providerId="ADAL" clId="{1314EA65-59D1-F245-92B2-87ED278CA06D}" dt="2024-03-05T13:50:18.814" v="64" actId="700"/>
          <ac:spMkLst>
            <pc:docMk/>
            <pc:sldMk cId="1855925940" sldId="298"/>
            <ac:spMk id="6" creationId="{1D55DF9A-9105-7DD1-5D1A-9A966163FF39}"/>
          </ac:spMkLst>
        </pc:spChg>
      </pc:sldChg>
      <pc:sldChg chg="addSp delSp modSp mod chgLayout">
        <pc:chgData name="André Fischer" userId="9fc4f5de-eaf3-4d55-a963-50abf04d0fac" providerId="ADAL" clId="{1314EA65-59D1-F245-92B2-87ED278CA06D}" dt="2024-03-05T13:50:27.002" v="68" actId="478"/>
        <pc:sldMkLst>
          <pc:docMk/>
          <pc:sldMk cId="204045135" sldId="328"/>
        </pc:sldMkLst>
        <pc:spChg chg="add mod ord">
          <ac:chgData name="André Fischer" userId="9fc4f5de-eaf3-4d55-a963-50abf04d0fac" providerId="ADAL" clId="{1314EA65-59D1-F245-92B2-87ED278CA06D}" dt="2024-03-05T13:49:00.660" v="47" actId="700"/>
          <ac:spMkLst>
            <pc:docMk/>
            <pc:sldMk cId="204045135" sldId="328"/>
            <ac:spMk id="2" creationId="{1A71C5D3-4D9D-CA85-EF20-7443F6D83B4B}"/>
          </ac:spMkLst>
        </pc:spChg>
        <pc:spChg chg="mod ord">
          <ac:chgData name="André Fischer" userId="9fc4f5de-eaf3-4d55-a963-50abf04d0fac" providerId="ADAL" clId="{1314EA65-59D1-F245-92B2-87ED278CA06D}" dt="2024-03-05T13:49:00.686" v="48" actId="27636"/>
          <ac:spMkLst>
            <pc:docMk/>
            <pc:sldMk cId="204045135" sldId="328"/>
            <ac:spMk id="5" creationId="{31C71C2D-4B2C-B5EF-9B94-3C801A3EC210}"/>
          </ac:spMkLst>
        </pc:spChg>
        <pc:spChg chg="mod ord">
          <ac:chgData name="André Fischer" userId="9fc4f5de-eaf3-4d55-a963-50abf04d0fac" providerId="ADAL" clId="{1314EA65-59D1-F245-92B2-87ED278CA06D}" dt="2024-03-05T13:49:00.660" v="47" actId="700"/>
          <ac:spMkLst>
            <pc:docMk/>
            <pc:sldMk cId="204045135" sldId="328"/>
            <ac:spMk id="7" creationId="{D4FB4A08-3041-5F64-3A39-1DBD070EA36E}"/>
          </ac:spMkLst>
        </pc:spChg>
        <pc:spChg chg="mod ord">
          <ac:chgData name="André Fischer" userId="9fc4f5de-eaf3-4d55-a963-50abf04d0fac" providerId="ADAL" clId="{1314EA65-59D1-F245-92B2-87ED278CA06D}" dt="2024-03-05T13:49:00.660" v="47" actId="700"/>
          <ac:spMkLst>
            <pc:docMk/>
            <pc:sldMk cId="204045135" sldId="328"/>
            <ac:spMk id="8" creationId="{748E7E8D-24A9-E3C2-80DB-1935EFA565F1}"/>
          </ac:spMkLst>
        </pc:spChg>
        <pc:spChg chg="del mod">
          <ac:chgData name="André Fischer" userId="9fc4f5de-eaf3-4d55-a963-50abf04d0fac" providerId="ADAL" clId="{1314EA65-59D1-F245-92B2-87ED278CA06D}" dt="2024-03-05T13:49:00.660" v="47" actId="700"/>
          <ac:spMkLst>
            <pc:docMk/>
            <pc:sldMk cId="204045135" sldId="328"/>
            <ac:spMk id="9" creationId="{CDF3B907-743D-5BBB-86ED-19E77C626A58}"/>
          </ac:spMkLst>
        </pc:spChg>
        <pc:spChg chg="del mod ord">
          <ac:chgData name="André Fischer" userId="9fc4f5de-eaf3-4d55-a963-50abf04d0fac" providerId="ADAL" clId="{1314EA65-59D1-F245-92B2-87ED278CA06D}" dt="2024-03-05T13:49:00.660" v="47" actId="700"/>
          <ac:spMkLst>
            <pc:docMk/>
            <pc:sldMk cId="204045135" sldId="328"/>
            <ac:spMk id="10" creationId="{A7FE97FD-20C0-6442-5AF3-F49F6D5E03A4}"/>
          </ac:spMkLst>
        </pc:spChg>
        <pc:spChg chg="del">
          <ac:chgData name="André Fischer" userId="9fc4f5de-eaf3-4d55-a963-50abf04d0fac" providerId="ADAL" clId="{1314EA65-59D1-F245-92B2-87ED278CA06D}" dt="2024-03-05T13:50:27.002" v="68" actId="478"/>
          <ac:spMkLst>
            <pc:docMk/>
            <pc:sldMk cId="204045135" sldId="328"/>
            <ac:spMk id="11" creationId="{DEAA5826-1726-E637-B1FF-F9E37DDB9E64}"/>
          </ac:spMkLst>
        </pc:spChg>
      </pc:sldChg>
      <pc:sldChg chg="delSp modSp mod modClrScheme chgLayout">
        <pc:chgData name="André Fischer" userId="9fc4f5de-eaf3-4d55-a963-50abf04d0fac" providerId="ADAL" clId="{1314EA65-59D1-F245-92B2-87ED278CA06D}" dt="2024-03-05T13:50:18.814" v="64" actId="700"/>
        <pc:sldMkLst>
          <pc:docMk/>
          <pc:sldMk cId="2819754576" sldId="345"/>
        </pc:sldMkLst>
        <pc:spChg chg="mod ord">
          <ac:chgData name="André Fischer" userId="9fc4f5de-eaf3-4d55-a963-50abf04d0fac" providerId="ADAL" clId="{1314EA65-59D1-F245-92B2-87ED278CA06D}" dt="2024-03-05T13:50:18.814" v="64" actId="700"/>
          <ac:spMkLst>
            <pc:docMk/>
            <pc:sldMk cId="2819754576" sldId="345"/>
            <ac:spMk id="2" creationId="{A18FE9E5-2093-CF56-8FAD-595C4830C1E8}"/>
          </ac:spMkLst>
        </pc:spChg>
        <pc:spChg chg="mod ord">
          <ac:chgData name="André Fischer" userId="9fc4f5de-eaf3-4d55-a963-50abf04d0fac" providerId="ADAL" clId="{1314EA65-59D1-F245-92B2-87ED278CA06D}" dt="2024-03-05T13:50:18.814" v="64" actId="700"/>
          <ac:spMkLst>
            <pc:docMk/>
            <pc:sldMk cId="2819754576" sldId="345"/>
            <ac:spMk id="3" creationId="{A178CE39-F8C4-7209-35F6-9701B298EED6}"/>
          </ac:spMkLst>
        </pc:spChg>
        <pc:spChg chg="mod ord">
          <ac:chgData name="André Fischer" userId="9fc4f5de-eaf3-4d55-a963-50abf04d0fac" providerId="ADAL" clId="{1314EA65-59D1-F245-92B2-87ED278CA06D}" dt="2024-03-05T13:50:18.814" v="64" actId="700"/>
          <ac:spMkLst>
            <pc:docMk/>
            <pc:sldMk cId="2819754576" sldId="345"/>
            <ac:spMk id="4" creationId="{BA6C4C01-260A-5A43-7B68-D0C69A54D539}"/>
          </ac:spMkLst>
        </pc:spChg>
        <pc:spChg chg="del mod">
          <ac:chgData name="André Fischer" userId="9fc4f5de-eaf3-4d55-a963-50abf04d0fac" providerId="ADAL" clId="{1314EA65-59D1-F245-92B2-87ED278CA06D}" dt="2024-03-05T13:50:18.814" v="64" actId="700"/>
          <ac:spMkLst>
            <pc:docMk/>
            <pc:sldMk cId="2819754576" sldId="345"/>
            <ac:spMk id="5" creationId="{C4F5B63D-EF18-9C23-C3ED-08F893A30B68}"/>
          </ac:spMkLst>
        </pc:spChg>
        <pc:spChg chg="mod ord">
          <ac:chgData name="André Fischer" userId="9fc4f5de-eaf3-4d55-a963-50abf04d0fac" providerId="ADAL" clId="{1314EA65-59D1-F245-92B2-87ED278CA06D}" dt="2024-03-05T13:50:18.814" v="64" actId="700"/>
          <ac:spMkLst>
            <pc:docMk/>
            <pc:sldMk cId="2819754576" sldId="345"/>
            <ac:spMk id="6" creationId="{C396C00D-564D-EF2F-4F31-454A60AB7BDC}"/>
          </ac:spMkLst>
        </pc:spChg>
      </pc:sldChg>
      <pc:sldChg chg="delSp modSp mod modClrScheme chgLayout">
        <pc:chgData name="André Fischer" userId="9fc4f5de-eaf3-4d55-a963-50abf04d0fac" providerId="ADAL" clId="{1314EA65-59D1-F245-92B2-87ED278CA06D}" dt="2024-03-05T13:50:05.877" v="62" actId="700"/>
        <pc:sldMkLst>
          <pc:docMk/>
          <pc:sldMk cId="3474670309" sldId="346"/>
        </pc:sldMkLst>
        <pc:spChg chg="mod ord">
          <ac:chgData name="André Fischer" userId="9fc4f5de-eaf3-4d55-a963-50abf04d0fac" providerId="ADAL" clId="{1314EA65-59D1-F245-92B2-87ED278CA06D}" dt="2024-03-05T13:50:05.877" v="62" actId="700"/>
          <ac:spMkLst>
            <pc:docMk/>
            <pc:sldMk cId="3474670309" sldId="346"/>
            <ac:spMk id="2" creationId="{13C24FBE-4F5A-14C9-3C95-5C31C3A68D15}"/>
          </ac:spMkLst>
        </pc:spChg>
        <pc:spChg chg="mod ord">
          <ac:chgData name="André Fischer" userId="9fc4f5de-eaf3-4d55-a963-50abf04d0fac" providerId="ADAL" clId="{1314EA65-59D1-F245-92B2-87ED278CA06D}" dt="2024-03-05T13:50:05.877" v="62" actId="700"/>
          <ac:spMkLst>
            <pc:docMk/>
            <pc:sldMk cId="3474670309" sldId="346"/>
            <ac:spMk id="3" creationId="{58243D1C-777E-4BF9-30EE-BAFD03AC4A0E}"/>
          </ac:spMkLst>
        </pc:spChg>
        <pc:spChg chg="del mod">
          <ac:chgData name="André Fischer" userId="9fc4f5de-eaf3-4d55-a963-50abf04d0fac" providerId="ADAL" clId="{1314EA65-59D1-F245-92B2-87ED278CA06D}" dt="2024-03-05T13:50:05.877" v="62" actId="700"/>
          <ac:spMkLst>
            <pc:docMk/>
            <pc:sldMk cId="3474670309" sldId="346"/>
            <ac:spMk id="4" creationId="{89B4EEBF-9B53-979E-DF86-99F2406001E5}"/>
          </ac:spMkLst>
        </pc:spChg>
        <pc:spChg chg="mod ord">
          <ac:chgData name="André Fischer" userId="9fc4f5de-eaf3-4d55-a963-50abf04d0fac" providerId="ADAL" clId="{1314EA65-59D1-F245-92B2-87ED278CA06D}" dt="2024-03-05T13:50:05.877" v="62" actId="700"/>
          <ac:spMkLst>
            <pc:docMk/>
            <pc:sldMk cId="3474670309" sldId="346"/>
            <ac:spMk id="5" creationId="{1BFD53F6-8D18-B982-C97A-39E8BD1A6B11}"/>
          </ac:spMkLst>
        </pc:spChg>
        <pc:spChg chg="mod ord">
          <ac:chgData name="André Fischer" userId="9fc4f5de-eaf3-4d55-a963-50abf04d0fac" providerId="ADAL" clId="{1314EA65-59D1-F245-92B2-87ED278CA06D}" dt="2024-03-05T13:50:05.877" v="62" actId="700"/>
          <ac:spMkLst>
            <pc:docMk/>
            <pc:sldMk cId="3474670309" sldId="346"/>
            <ac:spMk id="6" creationId="{A7EE643D-D2F3-55DE-ACBC-FCAD2CB5B23A}"/>
          </ac:spMkLst>
        </pc:spChg>
        <pc:picChg chg="mod ord">
          <ac:chgData name="André Fischer" userId="9fc4f5de-eaf3-4d55-a963-50abf04d0fac" providerId="ADAL" clId="{1314EA65-59D1-F245-92B2-87ED278CA06D}" dt="2024-03-05T13:50:05.877" v="62" actId="700"/>
          <ac:picMkLst>
            <pc:docMk/>
            <pc:sldMk cId="3474670309" sldId="346"/>
            <ac:picMk id="9" creationId="{DE661732-B182-04C8-9C94-40EF95381655}"/>
          </ac:picMkLst>
        </pc:picChg>
      </pc:sldChg>
      <pc:sldChg chg="delSp modSp mod modClrScheme chgLayout">
        <pc:chgData name="André Fischer" userId="9fc4f5de-eaf3-4d55-a963-50abf04d0fac" providerId="ADAL" clId="{1314EA65-59D1-F245-92B2-87ED278CA06D}" dt="2024-03-05T13:50:05.877" v="62" actId="700"/>
        <pc:sldMkLst>
          <pc:docMk/>
          <pc:sldMk cId="2090416649" sldId="347"/>
        </pc:sldMkLst>
        <pc:spChg chg="mod ord">
          <ac:chgData name="André Fischer" userId="9fc4f5de-eaf3-4d55-a963-50abf04d0fac" providerId="ADAL" clId="{1314EA65-59D1-F245-92B2-87ED278CA06D}" dt="2024-03-05T13:50:05.877" v="62" actId="700"/>
          <ac:spMkLst>
            <pc:docMk/>
            <pc:sldMk cId="2090416649" sldId="347"/>
            <ac:spMk id="2" creationId="{13C24FBE-4F5A-14C9-3C95-5C31C3A68D15}"/>
          </ac:spMkLst>
        </pc:spChg>
        <pc:spChg chg="mod ord">
          <ac:chgData name="André Fischer" userId="9fc4f5de-eaf3-4d55-a963-50abf04d0fac" providerId="ADAL" clId="{1314EA65-59D1-F245-92B2-87ED278CA06D}" dt="2024-03-05T13:50:05.877" v="62" actId="700"/>
          <ac:spMkLst>
            <pc:docMk/>
            <pc:sldMk cId="2090416649" sldId="347"/>
            <ac:spMk id="3" creationId="{58243D1C-777E-4BF9-30EE-BAFD03AC4A0E}"/>
          </ac:spMkLst>
        </pc:spChg>
        <pc:spChg chg="del mod">
          <ac:chgData name="André Fischer" userId="9fc4f5de-eaf3-4d55-a963-50abf04d0fac" providerId="ADAL" clId="{1314EA65-59D1-F245-92B2-87ED278CA06D}" dt="2024-03-05T13:50:05.877" v="62" actId="700"/>
          <ac:spMkLst>
            <pc:docMk/>
            <pc:sldMk cId="2090416649" sldId="347"/>
            <ac:spMk id="4" creationId="{EB01467D-542D-AFFE-FCB6-435B64F39194}"/>
          </ac:spMkLst>
        </pc:spChg>
        <pc:spChg chg="mod ord">
          <ac:chgData name="André Fischer" userId="9fc4f5de-eaf3-4d55-a963-50abf04d0fac" providerId="ADAL" clId="{1314EA65-59D1-F245-92B2-87ED278CA06D}" dt="2024-03-05T13:50:05.877" v="62" actId="700"/>
          <ac:spMkLst>
            <pc:docMk/>
            <pc:sldMk cId="2090416649" sldId="347"/>
            <ac:spMk id="5" creationId="{1BFD53F6-8D18-B982-C97A-39E8BD1A6B11}"/>
          </ac:spMkLst>
        </pc:spChg>
        <pc:spChg chg="mod ord">
          <ac:chgData name="André Fischer" userId="9fc4f5de-eaf3-4d55-a963-50abf04d0fac" providerId="ADAL" clId="{1314EA65-59D1-F245-92B2-87ED278CA06D}" dt="2024-03-05T13:50:05.877" v="62" actId="700"/>
          <ac:spMkLst>
            <pc:docMk/>
            <pc:sldMk cId="2090416649" sldId="347"/>
            <ac:spMk id="6" creationId="{BEB555F0-2977-2CAB-76EB-39CCA45576D9}"/>
          </ac:spMkLst>
        </pc:spChg>
        <pc:picChg chg="mod ord">
          <ac:chgData name="André Fischer" userId="9fc4f5de-eaf3-4d55-a963-50abf04d0fac" providerId="ADAL" clId="{1314EA65-59D1-F245-92B2-87ED278CA06D}" dt="2024-03-05T13:50:05.877" v="62" actId="700"/>
          <ac:picMkLst>
            <pc:docMk/>
            <pc:sldMk cId="2090416649" sldId="347"/>
            <ac:picMk id="8" creationId="{C09AE0CB-85ED-B7AD-9D15-2B9F72CCD5D1}"/>
          </ac:picMkLst>
        </pc:picChg>
      </pc:sldChg>
      <pc:sldChg chg="delSp modSp mod modClrScheme chgLayout">
        <pc:chgData name="André Fischer" userId="9fc4f5de-eaf3-4d55-a963-50abf04d0fac" providerId="ADAL" clId="{1314EA65-59D1-F245-92B2-87ED278CA06D}" dt="2024-03-05T13:50:05.877" v="62" actId="700"/>
        <pc:sldMkLst>
          <pc:docMk/>
          <pc:sldMk cId="1643584458" sldId="350"/>
        </pc:sldMkLst>
        <pc:spChg chg="mod ord">
          <ac:chgData name="André Fischer" userId="9fc4f5de-eaf3-4d55-a963-50abf04d0fac" providerId="ADAL" clId="{1314EA65-59D1-F245-92B2-87ED278CA06D}" dt="2024-03-05T13:50:05.877" v="62" actId="700"/>
          <ac:spMkLst>
            <pc:docMk/>
            <pc:sldMk cId="1643584458" sldId="350"/>
            <ac:spMk id="2" creationId="{FACBB4D5-BF31-941E-FEC3-B1C7C53CDACF}"/>
          </ac:spMkLst>
        </pc:spChg>
        <pc:spChg chg="mod ord">
          <ac:chgData name="André Fischer" userId="9fc4f5de-eaf3-4d55-a963-50abf04d0fac" providerId="ADAL" clId="{1314EA65-59D1-F245-92B2-87ED278CA06D}" dt="2024-03-05T13:50:05.877" v="62" actId="700"/>
          <ac:spMkLst>
            <pc:docMk/>
            <pc:sldMk cId="1643584458" sldId="350"/>
            <ac:spMk id="3" creationId="{F25067CB-053C-20F3-4938-D17B7B90AE2E}"/>
          </ac:spMkLst>
        </pc:spChg>
        <pc:spChg chg="del mod">
          <ac:chgData name="André Fischer" userId="9fc4f5de-eaf3-4d55-a963-50abf04d0fac" providerId="ADAL" clId="{1314EA65-59D1-F245-92B2-87ED278CA06D}" dt="2024-03-05T13:50:05.877" v="62" actId="700"/>
          <ac:spMkLst>
            <pc:docMk/>
            <pc:sldMk cId="1643584458" sldId="350"/>
            <ac:spMk id="4" creationId="{3945E953-89D2-60C7-FA02-BB94AED2C2F0}"/>
          </ac:spMkLst>
        </pc:spChg>
        <pc:spChg chg="mod ord">
          <ac:chgData name="André Fischer" userId="9fc4f5de-eaf3-4d55-a963-50abf04d0fac" providerId="ADAL" clId="{1314EA65-59D1-F245-92B2-87ED278CA06D}" dt="2024-03-05T13:50:05.877" v="62" actId="700"/>
          <ac:spMkLst>
            <pc:docMk/>
            <pc:sldMk cId="1643584458" sldId="350"/>
            <ac:spMk id="5" creationId="{37CDF1A8-1770-383A-5C26-7DF091CFB4F4}"/>
          </ac:spMkLst>
        </pc:spChg>
        <pc:spChg chg="mod ord">
          <ac:chgData name="André Fischer" userId="9fc4f5de-eaf3-4d55-a963-50abf04d0fac" providerId="ADAL" clId="{1314EA65-59D1-F245-92B2-87ED278CA06D}" dt="2024-03-05T13:50:05.877" v="62" actId="700"/>
          <ac:spMkLst>
            <pc:docMk/>
            <pc:sldMk cId="1643584458" sldId="350"/>
            <ac:spMk id="6" creationId="{2610490F-62E6-DCA4-88FE-5AAEA3AE4737}"/>
          </ac:spMkLst>
        </pc:spChg>
        <pc:picChg chg="mod ord">
          <ac:chgData name="André Fischer" userId="9fc4f5de-eaf3-4d55-a963-50abf04d0fac" providerId="ADAL" clId="{1314EA65-59D1-F245-92B2-87ED278CA06D}" dt="2024-03-05T13:50:05.877" v="62" actId="700"/>
          <ac:picMkLst>
            <pc:docMk/>
            <pc:sldMk cId="1643584458" sldId="350"/>
            <ac:picMk id="7" creationId="{D2589B9F-E51C-AC9A-AFB5-D5B44F859BCD}"/>
          </ac:picMkLst>
        </pc:picChg>
      </pc:sldChg>
      <pc:sldChg chg="delSp modSp mod modClrScheme chgLayout">
        <pc:chgData name="André Fischer" userId="9fc4f5de-eaf3-4d55-a963-50abf04d0fac" providerId="ADAL" clId="{1314EA65-59D1-F245-92B2-87ED278CA06D}" dt="2024-03-05T13:49:53" v="60" actId="700"/>
        <pc:sldMkLst>
          <pc:docMk/>
          <pc:sldMk cId="3073007459" sldId="354"/>
        </pc:sldMkLst>
        <pc:spChg chg="mod ord">
          <ac:chgData name="André Fischer" userId="9fc4f5de-eaf3-4d55-a963-50abf04d0fac" providerId="ADAL" clId="{1314EA65-59D1-F245-92B2-87ED278CA06D}" dt="2024-03-05T13:49:53" v="60" actId="700"/>
          <ac:spMkLst>
            <pc:docMk/>
            <pc:sldMk cId="3073007459" sldId="354"/>
            <ac:spMk id="2" creationId="{BA083862-78A1-D664-FAE3-6F95CEF38C04}"/>
          </ac:spMkLst>
        </pc:spChg>
        <pc:spChg chg="mod ord">
          <ac:chgData name="André Fischer" userId="9fc4f5de-eaf3-4d55-a963-50abf04d0fac" providerId="ADAL" clId="{1314EA65-59D1-F245-92B2-87ED278CA06D}" dt="2024-03-05T13:49:53" v="60" actId="700"/>
          <ac:spMkLst>
            <pc:docMk/>
            <pc:sldMk cId="3073007459" sldId="354"/>
            <ac:spMk id="3" creationId="{2778DE2A-5985-E6A1-3B71-67699C5725A5}"/>
          </ac:spMkLst>
        </pc:spChg>
        <pc:spChg chg="del mod">
          <ac:chgData name="André Fischer" userId="9fc4f5de-eaf3-4d55-a963-50abf04d0fac" providerId="ADAL" clId="{1314EA65-59D1-F245-92B2-87ED278CA06D}" dt="2024-03-05T13:49:53" v="60" actId="700"/>
          <ac:spMkLst>
            <pc:docMk/>
            <pc:sldMk cId="3073007459" sldId="354"/>
            <ac:spMk id="4" creationId="{E9482602-540E-9012-883B-64231B1946A2}"/>
          </ac:spMkLst>
        </pc:spChg>
        <pc:spChg chg="mod ord">
          <ac:chgData name="André Fischer" userId="9fc4f5de-eaf3-4d55-a963-50abf04d0fac" providerId="ADAL" clId="{1314EA65-59D1-F245-92B2-87ED278CA06D}" dt="2024-03-05T13:49:53" v="60" actId="700"/>
          <ac:spMkLst>
            <pc:docMk/>
            <pc:sldMk cId="3073007459" sldId="354"/>
            <ac:spMk id="5" creationId="{93D46807-61F5-0C2F-C23D-025653F5CA98}"/>
          </ac:spMkLst>
        </pc:spChg>
        <pc:spChg chg="mod ord">
          <ac:chgData name="André Fischer" userId="9fc4f5de-eaf3-4d55-a963-50abf04d0fac" providerId="ADAL" clId="{1314EA65-59D1-F245-92B2-87ED278CA06D}" dt="2024-03-05T13:49:53" v="60" actId="700"/>
          <ac:spMkLst>
            <pc:docMk/>
            <pc:sldMk cId="3073007459" sldId="354"/>
            <ac:spMk id="6" creationId="{F607A491-43F1-20B9-3D7A-7E9471379BD9}"/>
          </ac:spMkLst>
        </pc:spChg>
        <pc:picChg chg="mod ord">
          <ac:chgData name="André Fischer" userId="9fc4f5de-eaf3-4d55-a963-50abf04d0fac" providerId="ADAL" clId="{1314EA65-59D1-F245-92B2-87ED278CA06D}" dt="2024-03-05T13:49:53" v="60" actId="700"/>
          <ac:picMkLst>
            <pc:docMk/>
            <pc:sldMk cId="3073007459" sldId="354"/>
            <ac:picMk id="8" creationId="{D5426C8E-3A47-1B14-6A83-33AB7A393B15}"/>
          </ac:picMkLst>
        </pc:picChg>
      </pc:sldChg>
      <pc:sldChg chg="delSp modSp mod modClrScheme chgLayout">
        <pc:chgData name="André Fischer" userId="9fc4f5de-eaf3-4d55-a963-50abf04d0fac" providerId="ADAL" clId="{1314EA65-59D1-F245-92B2-87ED278CA06D}" dt="2024-03-05T13:49:48.121" v="59" actId="700"/>
        <pc:sldMkLst>
          <pc:docMk/>
          <pc:sldMk cId="2678803994" sldId="357"/>
        </pc:sldMkLst>
        <pc:spChg chg="mod ord">
          <ac:chgData name="André Fischer" userId="9fc4f5de-eaf3-4d55-a963-50abf04d0fac" providerId="ADAL" clId="{1314EA65-59D1-F245-92B2-87ED278CA06D}" dt="2024-03-05T13:49:48.121" v="59" actId="700"/>
          <ac:spMkLst>
            <pc:docMk/>
            <pc:sldMk cId="2678803994" sldId="357"/>
            <ac:spMk id="2" creationId="{191BA8D8-FB66-940D-B0F4-77FFB484DD41}"/>
          </ac:spMkLst>
        </pc:spChg>
        <pc:spChg chg="mod ord">
          <ac:chgData name="André Fischer" userId="9fc4f5de-eaf3-4d55-a963-50abf04d0fac" providerId="ADAL" clId="{1314EA65-59D1-F245-92B2-87ED278CA06D}" dt="2024-03-05T13:49:48.121" v="59" actId="700"/>
          <ac:spMkLst>
            <pc:docMk/>
            <pc:sldMk cId="2678803994" sldId="357"/>
            <ac:spMk id="3" creationId="{B7E446F2-1F97-25F1-E001-B08F4D8C0B10}"/>
          </ac:spMkLst>
        </pc:spChg>
        <pc:spChg chg="mod ord">
          <ac:chgData name="André Fischer" userId="9fc4f5de-eaf3-4d55-a963-50abf04d0fac" providerId="ADAL" clId="{1314EA65-59D1-F245-92B2-87ED278CA06D}" dt="2024-03-05T13:49:48.121" v="59" actId="700"/>
          <ac:spMkLst>
            <pc:docMk/>
            <pc:sldMk cId="2678803994" sldId="357"/>
            <ac:spMk id="4" creationId="{FD3CA03A-BDBA-35B3-DB82-D736D16810B8}"/>
          </ac:spMkLst>
        </pc:spChg>
        <pc:spChg chg="del mod">
          <ac:chgData name="André Fischer" userId="9fc4f5de-eaf3-4d55-a963-50abf04d0fac" providerId="ADAL" clId="{1314EA65-59D1-F245-92B2-87ED278CA06D}" dt="2024-03-05T13:49:48.121" v="59" actId="700"/>
          <ac:spMkLst>
            <pc:docMk/>
            <pc:sldMk cId="2678803994" sldId="357"/>
            <ac:spMk id="5" creationId="{6620A122-1745-F7A8-F58A-487FBDB93A70}"/>
          </ac:spMkLst>
        </pc:spChg>
        <pc:spChg chg="mod ord">
          <ac:chgData name="André Fischer" userId="9fc4f5de-eaf3-4d55-a963-50abf04d0fac" providerId="ADAL" clId="{1314EA65-59D1-F245-92B2-87ED278CA06D}" dt="2024-03-05T13:49:48.121" v="59" actId="700"/>
          <ac:spMkLst>
            <pc:docMk/>
            <pc:sldMk cId="2678803994" sldId="357"/>
            <ac:spMk id="6" creationId="{980369D4-2F10-6C2C-1490-5103531DFEE2}"/>
          </ac:spMkLst>
        </pc:spChg>
      </pc:sldChg>
      <pc:sldChg chg="delSp modSp mod modClrScheme chgLayout">
        <pc:chgData name="André Fischer" userId="9fc4f5de-eaf3-4d55-a963-50abf04d0fac" providerId="ADAL" clId="{1314EA65-59D1-F245-92B2-87ED278CA06D}" dt="2024-03-05T13:49:40.543" v="57" actId="700"/>
        <pc:sldMkLst>
          <pc:docMk/>
          <pc:sldMk cId="244807668" sldId="359"/>
        </pc:sldMkLst>
        <pc:spChg chg="mod ord">
          <ac:chgData name="André Fischer" userId="9fc4f5de-eaf3-4d55-a963-50abf04d0fac" providerId="ADAL" clId="{1314EA65-59D1-F245-92B2-87ED278CA06D}" dt="2024-03-05T13:49:40.543" v="57" actId="700"/>
          <ac:spMkLst>
            <pc:docMk/>
            <pc:sldMk cId="244807668" sldId="359"/>
            <ac:spMk id="2" creationId="{5D9B0740-52AC-7FBD-CD25-481792093486}"/>
          </ac:spMkLst>
        </pc:spChg>
        <pc:spChg chg="mod ord">
          <ac:chgData name="André Fischer" userId="9fc4f5de-eaf3-4d55-a963-50abf04d0fac" providerId="ADAL" clId="{1314EA65-59D1-F245-92B2-87ED278CA06D}" dt="2024-03-05T13:49:40.543" v="57" actId="700"/>
          <ac:spMkLst>
            <pc:docMk/>
            <pc:sldMk cId="244807668" sldId="359"/>
            <ac:spMk id="3" creationId="{96A1A7DA-68BD-B4C3-5822-89899C90ACDF}"/>
          </ac:spMkLst>
        </pc:spChg>
        <pc:spChg chg="mod ord">
          <ac:chgData name="André Fischer" userId="9fc4f5de-eaf3-4d55-a963-50abf04d0fac" providerId="ADAL" clId="{1314EA65-59D1-F245-92B2-87ED278CA06D}" dt="2024-03-05T13:49:40.543" v="57" actId="700"/>
          <ac:spMkLst>
            <pc:docMk/>
            <pc:sldMk cId="244807668" sldId="359"/>
            <ac:spMk id="4" creationId="{37B11E95-5A12-ADB5-AECD-739C7174F700}"/>
          </ac:spMkLst>
        </pc:spChg>
        <pc:spChg chg="mod ord">
          <ac:chgData name="André Fischer" userId="9fc4f5de-eaf3-4d55-a963-50abf04d0fac" providerId="ADAL" clId="{1314EA65-59D1-F245-92B2-87ED278CA06D}" dt="2024-03-05T13:49:40.543" v="57" actId="700"/>
          <ac:spMkLst>
            <pc:docMk/>
            <pc:sldMk cId="244807668" sldId="359"/>
            <ac:spMk id="5" creationId="{286FA489-86D8-9473-26D1-4DF329C7183E}"/>
          </ac:spMkLst>
        </pc:spChg>
        <pc:spChg chg="del mod">
          <ac:chgData name="André Fischer" userId="9fc4f5de-eaf3-4d55-a963-50abf04d0fac" providerId="ADAL" clId="{1314EA65-59D1-F245-92B2-87ED278CA06D}" dt="2024-03-05T13:49:40.543" v="57" actId="700"/>
          <ac:spMkLst>
            <pc:docMk/>
            <pc:sldMk cId="244807668" sldId="359"/>
            <ac:spMk id="6" creationId="{5F8FD478-4B77-BFB6-CCF8-A70205C015D1}"/>
          </ac:spMkLst>
        </pc:spChg>
        <pc:picChg chg="mod ord">
          <ac:chgData name="André Fischer" userId="9fc4f5de-eaf3-4d55-a963-50abf04d0fac" providerId="ADAL" clId="{1314EA65-59D1-F245-92B2-87ED278CA06D}" dt="2024-03-05T13:49:40.543" v="57" actId="700"/>
          <ac:picMkLst>
            <pc:docMk/>
            <pc:sldMk cId="244807668" sldId="359"/>
            <ac:picMk id="9" creationId="{B191F0EB-9D50-EE1C-79E0-3C4439AF42E4}"/>
          </ac:picMkLst>
        </pc:picChg>
      </pc:sldChg>
      <pc:sldChg chg="delSp modSp mod modClrScheme chgLayout">
        <pc:chgData name="André Fischer" userId="9fc4f5de-eaf3-4d55-a963-50abf04d0fac" providerId="ADAL" clId="{1314EA65-59D1-F245-92B2-87ED278CA06D}" dt="2024-03-05T13:49:58.906" v="61" actId="700"/>
        <pc:sldMkLst>
          <pc:docMk/>
          <pc:sldMk cId="220248613" sldId="360"/>
        </pc:sldMkLst>
        <pc:spChg chg="mod ord">
          <ac:chgData name="André Fischer" userId="9fc4f5de-eaf3-4d55-a963-50abf04d0fac" providerId="ADAL" clId="{1314EA65-59D1-F245-92B2-87ED278CA06D}" dt="2024-03-05T13:49:58.906" v="61" actId="700"/>
          <ac:spMkLst>
            <pc:docMk/>
            <pc:sldMk cId="220248613" sldId="360"/>
            <ac:spMk id="2" creationId="{F40A89EB-A5CB-BB3C-F05A-747B43866D7F}"/>
          </ac:spMkLst>
        </pc:spChg>
        <pc:spChg chg="mod ord">
          <ac:chgData name="André Fischer" userId="9fc4f5de-eaf3-4d55-a963-50abf04d0fac" providerId="ADAL" clId="{1314EA65-59D1-F245-92B2-87ED278CA06D}" dt="2024-03-05T13:49:58.906" v="61" actId="700"/>
          <ac:spMkLst>
            <pc:docMk/>
            <pc:sldMk cId="220248613" sldId="360"/>
            <ac:spMk id="3" creationId="{AD86DC0D-4624-6953-2A0F-6C2F6A15E67B}"/>
          </ac:spMkLst>
        </pc:spChg>
        <pc:spChg chg="mod ord">
          <ac:chgData name="André Fischer" userId="9fc4f5de-eaf3-4d55-a963-50abf04d0fac" providerId="ADAL" clId="{1314EA65-59D1-F245-92B2-87ED278CA06D}" dt="2024-03-05T13:49:58.906" v="61" actId="700"/>
          <ac:spMkLst>
            <pc:docMk/>
            <pc:sldMk cId="220248613" sldId="360"/>
            <ac:spMk id="4" creationId="{8815986D-4521-52EF-3439-C27DADD0A12B}"/>
          </ac:spMkLst>
        </pc:spChg>
        <pc:spChg chg="del mod">
          <ac:chgData name="André Fischer" userId="9fc4f5de-eaf3-4d55-a963-50abf04d0fac" providerId="ADAL" clId="{1314EA65-59D1-F245-92B2-87ED278CA06D}" dt="2024-03-05T13:49:58.906" v="61" actId="700"/>
          <ac:spMkLst>
            <pc:docMk/>
            <pc:sldMk cId="220248613" sldId="360"/>
            <ac:spMk id="5" creationId="{6C7C0B3A-C6D7-F8EF-6D38-43C37B8E2C5E}"/>
          </ac:spMkLst>
        </pc:spChg>
        <pc:spChg chg="mod ord">
          <ac:chgData name="André Fischer" userId="9fc4f5de-eaf3-4d55-a963-50abf04d0fac" providerId="ADAL" clId="{1314EA65-59D1-F245-92B2-87ED278CA06D}" dt="2024-03-05T13:49:58.906" v="61" actId="700"/>
          <ac:spMkLst>
            <pc:docMk/>
            <pc:sldMk cId="220248613" sldId="360"/>
            <ac:spMk id="6" creationId="{B2D4D850-5A9F-2B1E-C5D2-7B61F19D41F5}"/>
          </ac:spMkLst>
        </pc:spChg>
      </pc:sldChg>
      <pc:sldChg chg="delSp modSp mod modClrScheme chgLayout">
        <pc:chgData name="André Fischer" userId="9fc4f5de-eaf3-4d55-a963-50abf04d0fac" providerId="ADAL" clId="{1314EA65-59D1-F245-92B2-87ED278CA06D}" dt="2024-03-05T13:49:58.906" v="61" actId="700"/>
        <pc:sldMkLst>
          <pc:docMk/>
          <pc:sldMk cId="1977533151" sldId="362"/>
        </pc:sldMkLst>
        <pc:spChg chg="mod ord">
          <ac:chgData name="André Fischer" userId="9fc4f5de-eaf3-4d55-a963-50abf04d0fac" providerId="ADAL" clId="{1314EA65-59D1-F245-92B2-87ED278CA06D}" dt="2024-03-05T13:49:58.906" v="61" actId="700"/>
          <ac:spMkLst>
            <pc:docMk/>
            <pc:sldMk cId="1977533151" sldId="362"/>
            <ac:spMk id="2" creationId="{F40A89EB-A5CB-BB3C-F05A-747B43866D7F}"/>
          </ac:spMkLst>
        </pc:spChg>
        <pc:spChg chg="mod ord">
          <ac:chgData name="André Fischer" userId="9fc4f5de-eaf3-4d55-a963-50abf04d0fac" providerId="ADAL" clId="{1314EA65-59D1-F245-92B2-87ED278CA06D}" dt="2024-03-05T13:49:58.906" v="61" actId="700"/>
          <ac:spMkLst>
            <pc:docMk/>
            <pc:sldMk cId="1977533151" sldId="362"/>
            <ac:spMk id="3" creationId="{AD86DC0D-4624-6953-2A0F-6C2F6A15E67B}"/>
          </ac:spMkLst>
        </pc:spChg>
        <pc:spChg chg="mod ord">
          <ac:chgData name="André Fischer" userId="9fc4f5de-eaf3-4d55-a963-50abf04d0fac" providerId="ADAL" clId="{1314EA65-59D1-F245-92B2-87ED278CA06D}" dt="2024-03-05T13:49:58.906" v="61" actId="700"/>
          <ac:spMkLst>
            <pc:docMk/>
            <pc:sldMk cId="1977533151" sldId="362"/>
            <ac:spMk id="4" creationId="{8815986D-4521-52EF-3439-C27DADD0A12B}"/>
          </ac:spMkLst>
        </pc:spChg>
        <pc:spChg chg="del mod">
          <ac:chgData name="André Fischer" userId="9fc4f5de-eaf3-4d55-a963-50abf04d0fac" providerId="ADAL" clId="{1314EA65-59D1-F245-92B2-87ED278CA06D}" dt="2024-03-05T13:49:58.906" v="61" actId="700"/>
          <ac:spMkLst>
            <pc:docMk/>
            <pc:sldMk cId="1977533151" sldId="362"/>
            <ac:spMk id="6" creationId="{8C69D00F-637A-7B37-9D04-66F5B13B4DA1}"/>
          </ac:spMkLst>
        </pc:spChg>
        <pc:spChg chg="mod ord">
          <ac:chgData name="André Fischer" userId="9fc4f5de-eaf3-4d55-a963-50abf04d0fac" providerId="ADAL" clId="{1314EA65-59D1-F245-92B2-87ED278CA06D}" dt="2024-03-05T13:49:58.906" v="61" actId="700"/>
          <ac:spMkLst>
            <pc:docMk/>
            <pc:sldMk cId="1977533151" sldId="362"/>
            <ac:spMk id="7" creationId="{B0FF56DF-35D8-0F92-9064-045495988AB5}"/>
          </ac:spMkLst>
        </pc:spChg>
      </pc:sldChg>
      <pc:sldChg chg="delSp modSp mod modClrScheme chgLayout">
        <pc:chgData name="André Fischer" userId="9fc4f5de-eaf3-4d55-a963-50abf04d0fac" providerId="ADAL" clId="{1314EA65-59D1-F245-92B2-87ED278CA06D}" dt="2024-03-05T13:49:58.906" v="61" actId="700"/>
        <pc:sldMkLst>
          <pc:docMk/>
          <pc:sldMk cId="1970131142" sldId="363"/>
        </pc:sldMkLst>
        <pc:spChg chg="mod ord">
          <ac:chgData name="André Fischer" userId="9fc4f5de-eaf3-4d55-a963-50abf04d0fac" providerId="ADAL" clId="{1314EA65-59D1-F245-92B2-87ED278CA06D}" dt="2024-03-05T13:49:58.906" v="61" actId="700"/>
          <ac:spMkLst>
            <pc:docMk/>
            <pc:sldMk cId="1970131142" sldId="363"/>
            <ac:spMk id="2" creationId="{BDA467F2-0F6E-7339-11CD-F99516994459}"/>
          </ac:spMkLst>
        </pc:spChg>
        <pc:spChg chg="mod ord">
          <ac:chgData name="André Fischer" userId="9fc4f5de-eaf3-4d55-a963-50abf04d0fac" providerId="ADAL" clId="{1314EA65-59D1-F245-92B2-87ED278CA06D}" dt="2024-03-05T13:49:58.906" v="61" actId="700"/>
          <ac:spMkLst>
            <pc:docMk/>
            <pc:sldMk cId="1970131142" sldId="363"/>
            <ac:spMk id="3" creationId="{C3B17DEE-FAE0-02BF-7135-C41C5ED87097}"/>
          </ac:spMkLst>
        </pc:spChg>
        <pc:spChg chg="mod ord">
          <ac:chgData name="André Fischer" userId="9fc4f5de-eaf3-4d55-a963-50abf04d0fac" providerId="ADAL" clId="{1314EA65-59D1-F245-92B2-87ED278CA06D}" dt="2024-03-05T13:49:58.906" v="61" actId="700"/>
          <ac:spMkLst>
            <pc:docMk/>
            <pc:sldMk cId="1970131142" sldId="363"/>
            <ac:spMk id="4" creationId="{0F61877C-E1C6-1FEA-47DF-83716A8D8DD8}"/>
          </ac:spMkLst>
        </pc:spChg>
        <pc:spChg chg="del mod">
          <ac:chgData name="André Fischer" userId="9fc4f5de-eaf3-4d55-a963-50abf04d0fac" providerId="ADAL" clId="{1314EA65-59D1-F245-92B2-87ED278CA06D}" dt="2024-03-05T13:49:58.906" v="61" actId="700"/>
          <ac:spMkLst>
            <pc:docMk/>
            <pc:sldMk cId="1970131142" sldId="363"/>
            <ac:spMk id="5" creationId="{A27A6F09-DF1F-096B-936F-F678D8379CF2}"/>
          </ac:spMkLst>
        </pc:spChg>
        <pc:spChg chg="mod ord">
          <ac:chgData name="André Fischer" userId="9fc4f5de-eaf3-4d55-a963-50abf04d0fac" providerId="ADAL" clId="{1314EA65-59D1-F245-92B2-87ED278CA06D}" dt="2024-03-05T13:49:58.906" v="61" actId="700"/>
          <ac:spMkLst>
            <pc:docMk/>
            <pc:sldMk cId="1970131142" sldId="363"/>
            <ac:spMk id="6" creationId="{8C732BF5-A7F7-CCC6-2D3B-7BF16D168BFD}"/>
          </ac:spMkLst>
        </pc:spChg>
      </pc:sldChg>
      <pc:sldChg chg="delSp modSp mod modClrScheme chgLayout">
        <pc:chgData name="André Fischer" userId="9fc4f5de-eaf3-4d55-a963-50abf04d0fac" providerId="ADAL" clId="{1314EA65-59D1-F245-92B2-87ED278CA06D}" dt="2024-03-05T13:49:40.574" v="58" actId="27636"/>
        <pc:sldMkLst>
          <pc:docMk/>
          <pc:sldMk cId="196480452" sldId="365"/>
        </pc:sldMkLst>
        <pc:spChg chg="mod ord">
          <ac:chgData name="André Fischer" userId="9fc4f5de-eaf3-4d55-a963-50abf04d0fac" providerId="ADAL" clId="{1314EA65-59D1-F245-92B2-87ED278CA06D}" dt="2024-03-05T13:49:40.543" v="57" actId="700"/>
          <ac:spMkLst>
            <pc:docMk/>
            <pc:sldMk cId="196480452" sldId="365"/>
            <ac:spMk id="2" creationId="{2215F1DE-42C6-9F79-6731-80426511C563}"/>
          </ac:spMkLst>
        </pc:spChg>
        <pc:spChg chg="mod ord">
          <ac:chgData name="André Fischer" userId="9fc4f5de-eaf3-4d55-a963-50abf04d0fac" providerId="ADAL" clId="{1314EA65-59D1-F245-92B2-87ED278CA06D}" dt="2024-03-05T13:49:40.574" v="58" actId="27636"/>
          <ac:spMkLst>
            <pc:docMk/>
            <pc:sldMk cId="196480452" sldId="365"/>
            <ac:spMk id="3" creationId="{DEA336E1-D266-E67D-39E6-9A680958AFE0}"/>
          </ac:spMkLst>
        </pc:spChg>
        <pc:spChg chg="mod ord">
          <ac:chgData name="André Fischer" userId="9fc4f5de-eaf3-4d55-a963-50abf04d0fac" providerId="ADAL" clId="{1314EA65-59D1-F245-92B2-87ED278CA06D}" dt="2024-03-05T13:49:40.543" v="57" actId="700"/>
          <ac:spMkLst>
            <pc:docMk/>
            <pc:sldMk cId="196480452" sldId="365"/>
            <ac:spMk id="4" creationId="{84F71BD1-EF09-FC55-B1C7-1A80221CC851}"/>
          </ac:spMkLst>
        </pc:spChg>
        <pc:spChg chg="mod ord">
          <ac:chgData name="André Fischer" userId="9fc4f5de-eaf3-4d55-a963-50abf04d0fac" providerId="ADAL" clId="{1314EA65-59D1-F245-92B2-87ED278CA06D}" dt="2024-03-05T13:49:40.543" v="57" actId="700"/>
          <ac:spMkLst>
            <pc:docMk/>
            <pc:sldMk cId="196480452" sldId="365"/>
            <ac:spMk id="5" creationId="{2C7D6816-D89B-6374-4510-B5FBA983A32B}"/>
          </ac:spMkLst>
        </pc:spChg>
        <pc:spChg chg="del mod">
          <ac:chgData name="André Fischer" userId="9fc4f5de-eaf3-4d55-a963-50abf04d0fac" providerId="ADAL" clId="{1314EA65-59D1-F245-92B2-87ED278CA06D}" dt="2024-03-05T13:49:40.543" v="57" actId="700"/>
          <ac:spMkLst>
            <pc:docMk/>
            <pc:sldMk cId="196480452" sldId="365"/>
            <ac:spMk id="8" creationId="{3DB9C07A-FF29-EB8C-58EA-572B18BCF8DA}"/>
          </ac:spMkLst>
        </pc:spChg>
        <pc:picChg chg="mod ord">
          <ac:chgData name="André Fischer" userId="9fc4f5de-eaf3-4d55-a963-50abf04d0fac" providerId="ADAL" clId="{1314EA65-59D1-F245-92B2-87ED278CA06D}" dt="2024-03-05T13:49:40.543" v="57" actId="700"/>
          <ac:picMkLst>
            <pc:docMk/>
            <pc:sldMk cId="196480452" sldId="365"/>
            <ac:picMk id="10" creationId="{97056EBB-82C8-EDE1-BE3E-84FFE90848DE}"/>
          </ac:picMkLst>
        </pc:picChg>
      </pc:sldChg>
      <pc:sldChg chg="delSp modSp mod modClrScheme chgLayout">
        <pc:chgData name="André Fischer" userId="9fc4f5de-eaf3-4d55-a963-50abf04d0fac" providerId="ADAL" clId="{1314EA65-59D1-F245-92B2-87ED278CA06D}" dt="2024-03-05T13:49:40.543" v="57" actId="700"/>
        <pc:sldMkLst>
          <pc:docMk/>
          <pc:sldMk cId="727242561" sldId="366"/>
        </pc:sldMkLst>
        <pc:spChg chg="mod ord">
          <ac:chgData name="André Fischer" userId="9fc4f5de-eaf3-4d55-a963-50abf04d0fac" providerId="ADAL" clId="{1314EA65-59D1-F245-92B2-87ED278CA06D}" dt="2024-03-05T13:49:40.543" v="57" actId="700"/>
          <ac:spMkLst>
            <pc:docMk/>
            <pc:sldMk cId="727242561" sldId="366"/>
            <ac:spMk id="2" creationId="{A0A5B624-1327-8FB1-45F5-13B1910A6008}"/>
          </ac:spMkLst>
        </pc:spChg>
        <pc:spChg chg="mod ord">
          <ac:chgData name="André Fischer" userId="9fc4f5de-eaf3-4d55-a963-50abf04d0fac" providerId="ADAL" clId="{1314EA65-59D1-F245-92B2-87ED278CA06D}" dt="2024-03-05T13:49:40.543" v="57" actId="700"/>
          <ac:spMkLst>
            <pc:docMk/>
            <pc:sldMk cId="727242561" sldId="366"/>
            <ac:spMk id="3" creationId="{D5AFE32C-C148-5C9D-2784-0033EFF09ED1}"/>
          </ac:spMkLst>
        </pc:spChg>
        <pc:spChg chg="mod ord">
          <ac:chgData name="André Fischer" userId="9fc4f5de-eaf3-4d55-a963-50abf04d0fac" providerId="ADAL" clId="{1314EA65-59D1-F245-92B2-87ED278CA06D}" dt="2024-03-05T13:49:40.543" v="57" actId="700"/>
          <ac:spMkLst>
            <pc:docMk/>
            <pc:sldMk cId="727242561" sldId="366"/>
            <ac:spMk id="5" creationId="{6A299445-E499-6968-5F40-31DAFB456633}"/>
          </ac:spMkLst>
        </pc:spChg>
        <pc:spChg chg="mod ord">
          <ac:chgData name="André Fischer" userId="9fc4f5de-eaf3-4d55-a963-50abf04d0fac" providerId="ADAL" clId="{1314EA65-59D1-F245-92B2-87ED278CA06D}" dt="2024-03-05T13:49:40.543" v="57" actId="700"/>
          <ac:spMkLst>
            <pc:docMk/>
            <pc:sldMk cId="727242561" sldId="366"/>
            <ac:spMk id="6" creationId="{E430DA0F-DBE9-367E-6BEB-12F37306457F}"/>
          </ac:spMkLst>
        </pc:spChg>
        <pc:spChg chg="del mod">
          <ac:chgData name="André Fischer" userId="9fc4f5de-eaf3-4d55-a963-50abf04d0fac" providerId="ADAL" clId="{1314EA65-59D1-F245-92B2-87ED278CA06D}" dt="2024-03-05T13:49:40.543" v="57" actId="700"/>
          <ac:spMkLst>
            <pc:docMk/>
            <pc:sldMk cId="727242561" sldId="366"/>
            <ac:spMk id="8" creationId="{FEEA5A02-B1D4-06EB-3D88-ED5F769E9A0D}"/>
          </ac:spMkLst>
        </pc:spChg>
        <pc:picChg chg="mod ord">
          <ac:chgData name="André Fischer" userId="9fc4f5de-eaf3-4d55-a963-50abf04d0fac" providerId="ADAL" clId="{1314EA65-59D1-F245-92B2-87ED278CA06D}" dt="2024-03-05T13:49:40.543" v="57" actId="700"/>
          <ac:picMkLst>
            <pc:docMk/>
            <pc:sldMk cId="727242561" sldId="366"/>
            <ac:picMk id="4" creationId="{86FE9ACD-5EE8-7576-A2CA-AFD3FAD12CB7}"/>
          </ac:picMkLst>
        </pc:picChg>
      </pc:sldChg>
      <pc:sldChg chg="delSp modSp mod modClrScheme chgLayout">
        <pc:chgData name="André Fischer" userId="9fc4f5de-eaf3-4d55-a963-50abf04d0fac" providerId="ADAL" clId="{1314EA65-59D1-F245-92B2-87ED278CA06D}" dt="2024-03-05T13:49:21.648" v="55" actId="700"/>
        <pc:sldMkLst>
          <pc:docMk/>
          <pc:sldMk cId="622813581" sldId="367"/>
        </pc:sldMkLst>
        <pc:spChg chg="mod ord">
          <ac:chgData name="André Fischer" userId="9fc4f5de-eaf3-4d55-a963-50abf04d0fac" providerId="ADAL" clId="{1314EA65-59D1-F245-92B2-87ED278CA06D}" dt="2024-03-05T13:49:21.648" v="55" actId="700"/>
          <ac:spMkLst>
            <pc:docMk/>
            <pc:sldMk cId="622813581" sldId="367"/>
            <ac:spMk id="2" creationId="{C63B838A-1864-A690-4EB5-56A2A631D3BE}"/>
          </ac:spMkLst>
        </pc:spChg>
        <pc:spChg chg="mod ord">
          <ac:chgData name="André Fischer" userId="9fc4f5de-eaf3-4d55-a963-50abf04d0fac" providerId="ADAL" clId="{1314EA65-59D1-F245-92B2-87ED278CA06D}" dt="2024-03-05T13:49:21.648" v="55" actId="700"/>
          <ac:spMkLst>
            <pc:docMk/>
            <pc:sldMk cId="622813581" sldId="367"/>
            <ac:spMk id="3" creationId="{743323B8-3D3B-822A-3443-35F820CA2077}"/>
          </ac:spMkLst>
        </pc:spChg>
        <pc:spChg chg="mod ord">
          <ac:chgData name="André Fischer" userId="9fc4f5de-eaf3-4d55-a963-50abf04d0fac" providerId="ADAL" clId="{1314EA65-59D1-F245-92B2-87ED278CA06D}" dt="2024-03-05T13:49:21.648" v="55" actId="700"/>
          <ac:spMkLst>
            <pc:docMk/>
            <pc:sldMk cId="622813581" sldId="367"/>
            <ac:spMk id="4" creationId="{800452EA-A623-AD45-2397-B4D63DAEFD57}"/>
          </ac:spMkLst>
        </pc:spChg>
        <pc:spChg chg="del mod">
          <ac:chgData name="André Fischer" userId="9fc4f5de-eaf3-4d55-a963-50abf04d0fac" providerId="ADAL" clId="{1314EA65-59D1-F245-92B2-87ED278CA06D}" dt="2024-03-05T13:49:21.648" v="55" actId="700"/>
          <ac:spMkLst>
            <pc:docMk/>
            <pc:sldMk cId="622813581" sldId="367"/>
            <ac:spMk id="5" creationId="{CEE6E238-0980-10CD-8FF5-8EE186811C65}"/>
          </ac:spMkLst>
        </pc:spChg>
        <pc:spChg chg="mod ord">
          <ac:chgData name="André Fischer" userId="9fc4f5de-eaf3-4d55-a963-50abf04d0fac" providerId="ADAL" clId="{1314EA65-59D1-F245-92B2-87ED278CA06D}" dt="2024-03-05T13:49:21.648" v="55" actId="700"/>
          <ac:spMkLst>
            <pc:docMk/>
            <pc:sldMk cId="622813581" sldId="367"/>
            <ac:spMk id="6" creationId="{1102585D-9C1B-65CD-2B67-A3BCDB74B5C2}"/>
          </ac:spMkLst>
        </pc:spChg>
      </pc:sldChg>
      <pc:sldChg chg="addSp delSp modSp mod modClrScheme chgLayout">
        <pc:chgData name="André Fischer" userId="9fc4f5de-eaf3-4d55-a963-50abf04d0fac" providerId="ADAL" clId="{1314EA65-59D1-F245-92B2-87ED278CA06D}" dt="2024-03-05T13:49:21.648" v="55" actId="700"/>
        <pc:sldMkLst>
          <pc:docMk/>
          <pc:sldMk cId="1893775568" sldId="368"/>
        </pc:sldMkLst>
        <pc:spChg chg="mod ord">
          <ac:chgData name="André Fischer" userId="9fc4f5de-eaf3-4d55-a963-50abf04d0fac" providerId="ADAL" clId="{1314EA65-59D1-F245-92B2-87ED278CA06D}" dt="2024-03-05T13:49:21.648" v="55" actId="700"/>
          <ac:spMkLst>
            <pc:docMk/>
            <pc:sldMk cId="1893775568" sldId="368"/>
            <ac:spMk id="2" creationId="{C63B838A-1864-A690-4EB5-56A2A631D3BE}"/>
          </ac:spMkLst>
        </pc:spChg>
        <pc:spChg chg="mod ord">
          <ac:chgData name="André Fischer" userId="9fc4f5de-eaf3-4d55-a963-50abf04d0fac" providerId="ADAL" clId="{1314EA65-59D1-F245-92B2-87ED278CA06D}" dt="2024-03-05T13:49:21.648" v="55" actId="700"/>
          <ac:spMkLst>
            <pc:docMk/>
            <pc:sldMk cId="1893775568" sldId="368"/>
            <ac:spMk id="3" creationId="{743323B8-3D3B-822A-3443-35F820CA2077}"/>
          </ac:spMkLst>
        </pc:spChg>
        <pc:spChg chg="mod ord">
          <ac:chgData name="André Fischer" userId="9fc4f5de-eaf3-4d55-a963-50abf04d0fac" providerId="ADAL" clId="{1314EA65-59D1-F245-92B2-87ED278CA06D}" dt="2024-03-05T13:49:21.648" v="55" actId="700"/>
          <ac:spMkLst>
            <pc:docMk/>
            <pc:sldMk cId="1893775568" sldId="368"/>
            <ac:spMk id="4" creationId="{D58AFA38-2B55-1711-6869-354769EB2CB3}"/>
          </ac:spMkLst>
        </pc:spChg>
        <pc:spChg chg="del mod ord">
          <ac:chgData name="André Fischer" userId="9fc4f5de-eaf3-4d55-a963-50abf04d0fac" providerId="ADAL" clId="{1314EA65-59D1-F245-92B2-87ED278CA06D}" dt="2024-03-05T13:49:21.648" v="55" actId="700"/>
          <ac:spMkLst>
            <pc:docMk/>
            <pc:sldMk cId="1893775568" sldId="368"/>
            <ac:spMk id="37" creationId="{D0CE583B-1D9A-8110-E449-3B6BD82A9BC1}"/>
          </ac:spMkLst>
        </pc:spChg>
        <pc:spChg chg="del mod">
          <ac:chgData name="André Fischer" userId="9fc4f5de-eaf3-4d55-a963-50abf04d0fac" providerId="ADAL" clId="{1314EA65-59D1-F245-92B2-87ED278CA06D}" dt="2024-03-05T13:49:21.648" v="55" actId="700"/>
          <ac:spMkLst>
            <pc:docMk/>
            <pc:sldMk cId="1893775568" sldId="368"/>
            <ac:spMk id="39" creationId="{564FBCA8-59F3-D49E-3DC6-F0E7E132C8D7}"/>
          </ac:spMkLst>
        </pc:spChg>
        <pc:spChg chg="add mod ord">
          <ac:chgData name="André Fischer" userId="9fc4f5de-eaf3-4d55-a963-50abf04d0fac" providerId="ADAL" clId="{1314EA65-59D1-F245-92B2-87ED278CA06D}" dt="2024-03-05T13:49:21.648" v="55" actId="700"/>
          <ac:spMkLst>
            <pc:docMk/>
            <pc:sldMk cId="1893775568" sldId="368"/>
            <ac:spMk id="40" creationId="{8FA41CA5-84CA-E389-FD54-3FA58B031C88}"/>
          </ac:spMkLst>
        </pc:spChg>
      </pc:sldChg>
      <pc:sldChg chg="delSp modSp mod modClrScheme chgLayout">
        <pc:chgData name="André Fischer" userId="9fc4f5de-eaf3-4d55-a963-50abf04d0fac" providerId="ADAL" clId="{1314EA65-59D1-F245-92B2-87ED278CA06D}" dt="2024-03-05T13:49:31.355" v="56" actId="700"/>
        <pc:sldMkLst>
          <pc:docMk/>
          <pc:sldMk cId="2978546381" sldId="369"/>
        </pc:sldMkLst>
        <pc:spChg chg="mod ord">
          <ac:chgData name="André Fischer" userId="9fc4f5de-eaf3-4d55-a963-50abf04d0fac" providerId="ADAL" clId="{1314EA65-59D1-F245-92B2-87ED278CA06D}" dt="2024-03-05T13:49:31.355" v="56" actId="700"/>
          <ac:spMkLst>
            <pc:docMk/>
            <pc:sldMk cId="2978546381" sldId="369"/>
            <ac:spMk id="2" creationId="{C63B838A-1864-A690-4EB5-56A2A631D3BE}"/>
          </ac:spMkLst>
        </pc:spChg>
        <pc:spChg chg="mod ord">
          <ac:chgData name="André Fischer" userId="9fc4f5de-eaf3-4d55-a963-50abf04d0fac" providerId="ADAL" clId="{1314EA65-59D1-F245-92B2-87ED278CA06D}" dt="2024-03-05T13:49:31.355" v="56" actId="700"/>
          <ac:spMkLst>
            <pc:docMk/>
            <pc:sldMk cId="2978546381" sldId="369"/>
            <ac:spMk id="3" creationId="{743323B8-3D3B-822A-3443-35F820CA2077}"/>
          </ac:spMkLst>
        </pc:spChg>
        <pc:spChg chg="mod ord">
          <ac:chgData name="André Fischer" userId="9fc4f5de-eaf3-4d55-a963-50abf04d0fac" providerId="ADAL" clId="{1314EA65-59D1-F245-92B2-87ED278CA06D}" dt="2024-03-05T13:49:31.355" v="56" actId="700"/>
          <ac:spMkLst>
            <pc:docMk/>
            <pc:sldMk cId="2978546381" sldId="369"/>
            <ac:spMk id="4" creationId="{800452EA-A623-AD45-2397-B4D63DAEFD57}"/>
          </ac:spMkLst>
        </pc:spChg>
        <pc:spChg chg="del mod">
          <ac:chgData name="André Fischer" userId="9fc4f5de-eaf3-4d55-a963-50abf04d0fac" providerId="ADAL" clId="{1314EA65-59D1-F245-92B2-87ED278CA06D}" dt="2024-03-05T13:49:31.355" v="56" actId="700"/>
          <ac:spMkLst>
            <pc:docMk/>
            <pc:sldMk cId="2978546381" sldId="369"/>
            <ac:spMk id="5" creationId="{7CFE866C-C6A6-1DB3-2345-FCB3A9C70AF3}"/>
          </ac:spMkLst>
        </pc:spChg>
        <pc:spChg chg="mod ord">
          <ac:chgData name="André Fischer" userId="9fc4f5de-eaf3-4d55-a963-50abf04d0fac" providerId="ADAL" clId="{1314EA65-59D1-F245-92B2-87ED278CA06D}" dt="2024-03-05T13:49:31.355" v="56" actId="700"/>
          <ac:spMkLst>
            <pc:docMk/>
            <pc:sldMk cId="2978546381" sldId="369"/>
            <ac:spMk id="6" creationId="{579299EA-FE96-A54A-8A7D-AA3F552CAC52}"/>
          </ac:spMkLst>
        </pc:spChg>
      </pc:sldChg>
      <pc:sldChg chg="delSp modSp mod modClrScheme chgLayout">
        <pc:chgData name="André Fischer" userId="9fc4f5de-eaf3-4d55-a963-50abf04d0fac" providerId="ADAL" clId="{1314EA65-59D1-F245-92B2-87ED278CA06D}" dt="2024-03-05T13:49:21.648" v="55" actId="700"/>
        <pc:sldMkLst>
          <pc:docMk/>
          <pc:sldMk cId="1511447187" sldId="370"/>
        </pc:sldMkLst>
        <pc:spChg chg="mod ord">
          <ac:chgData name="André Fischer" userId="9fc4f5de-eaf3-4d55-a963-50abf04d0fac" providerId="ADAL" clId="{1314EA65-59D1-F245-92B2-87ED278CA06D}" dt="2024-03-05T13:49:21.648" v="55" actId="700"/>
          <ac:spMkLst>
            <pc:docMk/>
            <pc:sldMk cId="1511447187" sldId="370"/>
            <ac:spMk id="2" creationId="{D85CBEB1-8577-C893-D8B7-93D7A9A08A90}"/>
          </ac:spMkLst>
        </pc:spChg>
        <pc:spChg chg="mod ord">
          <ac:chgData name="André Fischer" userId="9fc4f5de-eaf3-4d55-a963-50abf04d0fac" providerId="ADAL" clId="{1314EA65-59D1-F245-92B2-87ED278CA06D}" dt="2024-03-05T13:49:21.648" v="55" actId="700"/>
          <ac:spMkLst>
            <pc:docMk/>
            <pc:sldMk cId="1511447187" sldId="370"/>
            <ac:spMk id="3" creationId="{E4BC6917-04D8-3F1B-C540-5E6C6530762B}"/>
          </ac:spMkLst>
        </pc:spChg>
        <pc:spChg chg="del mod">
          <ac:chgData name="André Fischer" userId="9fc4f5de-eaf3-4d55-a963-50abf04d0fac" providerId="ADAL" clId="{1314EA65-59D1-F245-92B2-87ED278CA06D}" dt="2024-03-05T13:49:21.648" v="55" actId="700"/>
          <ac:spMkLst>
            <pc:docMk/>
            <pc:sldMk cId="1511447187" sldId="370"/>
            <ac:spMk id="4" creationId="{23E1AD4A-D32E-7669-D86A-09156F8F33ED}"/>
          </ac:spMkLst>
        </pc:spChg>
        <pc:spChg chg="mod ord">
          <ac:chgData name="André Fischer" userId="9fc4f5de-eaf3-4d55-a963-50abf04d0fac" providerId="ADAL" clId="{1314EA65-59D1-F245-92B2-87ED278CA06D}" dt="2024-03-05T13:49:21.648" v="55" actId="700"/>
          <ac:spMkLst>
            <pc:docMk/>
            <pc:sldMk cId="1511447187" sldId="370"/>
            <ac:spMk id="6" creationId="{2C8CA413-8E70-BED5-EF06-BB873E97C1F6}"/>
          </ac:spMkLst>
        </pc:spChg>
        <pc:graphicFrameChg chg="mod ord modGraphic">
          <ac:chgData name="André Fischer" userId="9fc4f5de-eaf3-4d55-a963-50abf04d0fac" providerId="ADAL" clId="{1314EA65-59D1-F245-92B2-87ED278CA06D}" dt="2024-03-05T13:49:21.648" v="55" actId="700"/>
          <ac:graphicFrameMkLst>
            <pc:docMk/>
            <pc:sldMk cId="1511447187" sldId="370"/>
            <ac:graphicFrameMk id="5" creationId="{57C73DF3-D7FC-C6F1-2F9A-508C8F1B9A73}"/>
          </ac:graphicFrameMkLst>
        </pc:graphicFrameChg>
      </pc:sldChg>
      <pc:sldChg chg="delSp modSp mod modClrScheme chgLayout">
        <pc:chgData name="André Fischer" userId="9fc4f5de-eaf3-4d55-a963-50abf04d0fac" providerId="ADAL" clId="{1314EA65-59D1-F245-92B2-87ED278CA06D}" dt="2024-03-05T13:49:21.648" v="55" actId="700"/>
        <pc:sldMkLst>
          <pc:docMk/>
          <pc:sldMk cId="1422878739" sldId="371"/>
        </pc:sldMkLst>
        <pc:spChg chg="mod ord">
          <ac:chgData name="André Fischer" userId="9fc4f5de-eaf3-4d55-a963-50abf04d0fac" providerId="ADAL" clId="{1314EA65-59D1-F245-92B2-87ED278CA06D}" dt="2024-03-05T13:49:21.648" v="55" actId="700"/>
          <ac:spMkLst>
            <pc:docMk/>
            <pc:sldMk cId="1422878739" sldId="371"/>
            <ac:spMk id="2" creationId="{D85CBEB1-8577-C893-D8B7-93D7A9A08A90}"/>
          </ac:spMkLst>
        </pc:spChg>
        <pc:spChg chg="mod ord">
          <ac:chgData name="André Fischer" userId="9fc4f5de-eaf3-4d55-a963-50abf04d0fac" providerId="ADAL" clId="{1314EA65-59D1-F245-92B2-87ED278CA06D}" dt="2024-03-05T13:49:21.648" v="55" actId="700"/>
          <ac:spMkLst>
            <pc:docMk/>
            <pc:sldMk cId="1422878739" sldId="371"/>
            <ac:spMk id="3" creationId="{E4BC6917-04D8-3F1B-C540-5E6C6530762B}"/>
          </ac:spMkLst>
        </pc:spChg>
        <pc:spChg chg="del mod">
          <ac:chgData name="André Fischer" userId="9fc4f5de-eaf3-4d55-a963-50abf04d0fac" providerId="ADAL" clId="{1314EA65-59D1-F245-92B2-87ED278CA06D}" dt="2024-03-05T13:49:21.648" v="55" actId="700"/>
          <ac:spMkLst>
            <pc:docMk/>
            <pc:sldMk cId="1422878739" sldId="371"/>
            <ac:spMk id="4" creationId="{05B042BC-BFA8-8FF8-F455-DBB329C7096C}"/>
          </ac:spMkLst>
        </pc:spChg>
        <pc:spChg chg="mod ord">
          <ac:chgData name="André Fischer" userId="9fc4f5de-eaf3-4d55-a963-50abf04d0fac" providerId="ADAL" clId="{1314EA65-59D1-F245-92B2-87ED278CA06D}" dt="2024-03-05T13:49:21.648" v="55" actId="700"/>
          <ac:spMkLst>
            <pc:docMk/>
            <pc:sldMk cId="1422878739" sldId="371"/>
            <ac:spMk id="6" creationId="{F07BA0F6-B84C-E390-A1D2-DF92E951E485}"/>
          </ac:spMkLst>
        </pc:spChg>
        <pc:graphicFrameChg chg="mod ord modGraphic">
          <ac:chgData name="André Fischer" userId="9fc4f5de-eaf3-4d55-a963-50abf04d0fac" providerId="ADAL" clId="{1314EA65-59D1-F245-92B2-87ED278CA06D}" dt="2024-03-05T13:49:21.648" v="55" actId="700"/>
          <ac:graphicFrameMkLst>
            <pc:docMk/>
            <pc:sldMk cId="1422878739" sldId="371"/>
            <ac:graphicFrameMk id="5" creationId="{57C73DF3-D7FC-C6F1-2F9A-508C8F1B9A73}"/>
          </ac:graphicFrameMkLst>
        </pc:graphicFrameChg>
      </pc:sldChg>
      <pc:sldChg chg="delSp modSp mod modClrScheme chgLayout">
        <pc:chgData name="André Fischer" userId="9fc4f5de-eaf3-4d55-a963-50abf04d0fac" providerId="ADAL" clId="{1314EA65-59D1-F245-92B2-87ED278CA06D}" dt="2024-03-05T13:49:21.648" v="55" actId="700"/>
        <pc:sldMkLst>
          <pc:docMk/>
          <pc:sldMk cId="312224883" sldId="373"/>
        </pc:sldMkLst>
        <pc:spChg chg="mod ord">
          <ac:chgData name="André Fischer" userId="9fc4f5de-eaf3-4d55-a963-50abf04d0fac" providerId="ADAL" clId="{1314EA65-59D1-F245-92B2-87ED278CA06D}" dt="2024-03-05T13:49:21.648" v="55" actId="700"/>
          <ac:spMkLst>
            <pc:docMk/>
            <pc:sldMk cId="312224883" sldId="373"/>
            <ac:spMk id="2" creationId="{D85CBEB1-8577-C893-D8B7-93D7A9A08A90}"/>
          </ac:spMkLst>
        </pc:spChg>
        <pc:spChg chg="mod ord">
          <ac:chgData name="André Fischer" userId="9fc4f5de-eaf3-4d55-a963-50abf04d0fac" providerId="ADAL" clId="{1314EA65-59D1-F245-92B2-87ED278CA06D}" dt="2024-03-05T13:49:21.648" v="55" actId="700"/>
          <ac:spMkLst>
            <pc:docMk/>
            <pc:sldMk cId="312224883" sldId="373"/>
            <ac:spMk id="3" creationId="{E4BC6917-04D8-3F1B-C540-5E6C6530762B}"/>
          </ac:spMkLst>
        </pc:spChg>
        <pc:spChg chg="del mod">
          <ac:chgData name="André Fischer" userId="9fc4f5de-eaf3-4d55-a963-50abf04d0fac" providerId="ADAL" clId="{1314EA65-59D1-F245-92B2-87ED278CA06D}" dt="2024-03-05T13:49:21.648" v="55" actId="700"/>
          <ac:spMkLst>
            <pc:docMk/>
            <pc:sldMk cId="312224883" sldId="373"/>
            <ac:spMk id="4" creationId="{AEBED071-F6DB-342E-4B3F-F9F8FEED9D67}"/>
          </ac:spMkLst>
        </pc:spChg>
        <pc:spChg chg="mod ord">
          <ac:chgData name="André Fischer" userId="9fc4f5de-eaf3-4d55-a963-50abf04d0fac" providerId="ADAL" clId="{1314EA65-59D1-F245-92B2-87ED278CA06D}" dt="2024-03-05T13:49:21.648" v="55" actId="700"/>
          <ac:spMkLst>
            <pc:docMk/>
            <pc:sldMk cId="312224883" sldId="373"/>
            <ac:spMk id="6" creationId="{18EFDEF8-FB41-D025-6341-1E05B8C0880B}"/>
          </ac:spMkLst>
        </pc:spChg>
        <pc:graphicFrameChg chg="mod ord modGraphic">
          <ac:chgData name="André Fischer" userId="9fc4f5de-eaf3-4d55-a963-50abf04d0fac" providerId="ADAL" clId="{1314EA65-59D1-F245-92B2-87ED278CA06D}" dt="2024-03-05T13:49:21.648" v="55" actId="700"/>
          <ac:graphicFrameMkLst>
            <pc:docMk/>
            <pc:sldMk cId="312224883" sldId="373"/>
            <ac:graphicFrameMk id="5" creationId="{57C73DF3-D7FC-C6F1-2F9A-508C8F1B9A73}"/>
          </ac:graphicFrameMkLst>
        </pc:graphicFrameChg>
      </pc:sldChg>
      <pc:sldChg chg="delSp modSp mod modClrScheme chgLayout">
        <pc:chgData name="André Fischer" userId="9fc4f5de-eaf3-4d55-a963-50abf04d0fac" providerId="ADAL" clId="{1314EA65-59D1-F245-92B2-87ED278CA06D}" dt="2024-03-05T14:00:28.935" v="73" actId="403"/>
        <pc:sldMkLst>
          <pc:docMk/>
          <pc:sldMk cId="523659151" sldId="374"/>
        </pc:sldMkLst>
        <pc:spChg chg="mod ord">
          <ac:chgData name="André Fischer" userId="9fc4f5de-eaf3-4d55-a963-50abf04d0fac" providerId="ADAL" clId="{1314EA65-59D1-F245-92B2-87ED278CA06D}" dt="2024-03-05T13:50:18.814" v="64" actId="700"/>
          <ac:spMkLst>
            <pc:docMk/>
            <pc:sldMk cId="523659151" sldId="374"/>
            <ac:spMk id="2" creationId="{F11685DD-7799-8A6D-4A83-F39408B29A82}"/>
          </ac:spMkLst>
        </pc:spChg>
        <pc:spChg chg="mod ord">
          <ac:chgData name="André Fischer" userId="9fc4f5de-eaf3-4d55-a963-50abf04d0fac" providerId="ADAL" clId="{1314EA65-59D1-F245-92B2-87ED278CA06D}" dt="2024-03-05T13:50:18.814" v="64" actId="700"/>
          <ac:spMkLst>
            <pc:docMk/>
            <pc:sldMk cId="523659151" sldId="374"/>
            <ac:spMk id="3" creationId="{0C224613-E2E7-F408-E3C2-EC8162F4D24F}"/>
          </ac:spMkLst>
        </pc:spChg>
        <pc:spChg chg="mod ord">
          <ac:chgData name="André Fischer" userId="9fc4f5de-eaf3-4d55-a963-50abf04d0fac" providerId="ADAL" clId="{1314EA65-59D1-F245-92B2-87ED278CA06D}" dt="2024-03-05T14:00:28.935" v="73" actId="403"/>
          <ac:spMkLst>
            <pc:docMk/>
            <pc:sldMk cId="523659151" sldId="374"/>
            <ac:spMk id="4" creationId="{1B1183A3-9781-62F4-1346-BA3BDB7A5E37}"/>
          </ac:spMkLst>
        </pc:spChg>
        <pc:spChg chg="del mod">
          <ac:chgData name="André Fischer" userId="9fc4f5de-eaf3-4d55-a963-50abf04d0fac" providerId="ADAL" clId="{1314EA65-59D1-F245-92B2-87ED278CA06D}" dt="2024-03-05T13:50:18.814" v="64" actId="700"/>
          <ac:spMkLst>
            <pc:docMk/>
            <pc:sldMk cId="523659151" sldId="374"/>
            <ac:spMk id="5" creationId="{0D6AD358-163C-93B4-8C09-E7A6A4B69571}"/>
          </ac:spMkLst>
        </pc:spChg>
        <pc:spChg chg="mod ord">
          <ac:chgData name="André Fischer" userId="9fc4f5de-eaf3-4d55-a963-50abf04d0fac" providerId="ADAL" clId="{1314EA65-59D1-F245-92B2-87ED278CA06D}" dt="2024-03-05T13:50:18.814" v="64" actId="700"/>
          <ac:spMkLst>
            <pc:docMk/>
            <pc:sldMk cId="523659151" sldId="374"/>
            <ac:spMk id="6" creationId="{0AF8E7C5-6B58-E639-BEA2-258880E801C9}"/>
          </ac:spMkLst>
        </pc:spChg>
      </pc:sldChg>
      <pc:sldChg chg="delSp modSp mod modClrScheme chgLayout">
        <pc:chgData name="André Fischer" userId="9fc4f5de-eaf3-4d55-a963-50abf04d0fac" providerId="ADAL" clId="{1314EA65-59D1-F245-92B2-87ED278CA06D}" dt="2024-03-05T13:50:18.814" v="64" actId="700"/>
        <pc:sldMkLst>
          <pc:docMk/>
          <pc:sldMk cId="1070740178" sldId="375"/>
        </pc:sldMkLst>
        <pc:spChg chg="mod ord">
          <ac:chgData name="André Fischer" userId="9fc4f5de-eaf3-4d55-a963-50abf04d0fac" providerId="ADAL" clId="{1314EA65-59D1-F245-92B2-87ED278CA06D}" dt="2024-03-05T13:50:18.814" v="64" actId="700"/>
          <ac:spMkLst>
            <pc:docMk/>
            <pc:sldMk cId="1070740178" sldId="375"/>
            <ac:spMk id="2" creationId="{F11685DD-7799-8A6D-4A83-F39408B29A82}"/>
          </ac:spMkLst>
        </pc:spChg>
        <pc:spChg chg="mod ord">
          <ac:chgData name="André Fischer" userId="9fc4f5de-eaf3-4d55-a963-50abf04d0fac" providerId="ADAL" clId="{1314EA65-59D1-F245-92B2-87ED278CA06D}" dt="2024-03-05T13:50:18.814" v="64" actId="700"/>
          <ac:spMkLst>
            <pc:docMk/>
            <pc:sldMk cId="1070740178" sldId="375"/>
            <ac:spMk id="3" creationId="{0C224613-E2E7-F408-E3C2-EC8162F4D24F}"/>
          </ac:spMkLst>
        </pc:spChg>
        <pc:spChg chg="mod ord">
          <ac:chgData name="André Fischer" userId="9fc4f5de-eaf3-4d55-a963-50abf04d0fac" providerId="ADAL" clId="{1314EA65-59D1-F245-92B2-87ED278CA06D}" dt="2024-03-05T13:50:18.814" v="64" actId="700"/>
          <ac:spMkLst>
            <pc:docMk/>
            <pc:sldMk cId="1070740178" sldId="375"/>
            <ac:spMk id="4" creationId="{1B1183A3-9781-62F4-1346-BA3BDB7A5E37}"/>
          </ac:spMkLst>
        </pc:spChg>
        <pc:spChg chg="del mod">
          <ac:chgData name="André Fischer" userId="9fc4f5de-eaf3-4d55-a963-50abf04d0fac" providerId="ADAL" clId="{1314EA65-59D1-F245-92B2-87ED278CA06D}" dt="2024-03-05T13:50:18.814" v="64" actId="700"/>
          <ac:spMkLst>
            <pc:docMk/>
            <pc:sldMk cId="1070740178" sldId="375"/>
            <ac:spMk id="5" creationId="{0817E082-4E47-9DB1-112D-EA8FC416C670}"/>
          </ac:spMkLst>
        </pc:spChg>
        <pc:spChg chg="mod ord">
          <ac:chgData name="André Fischer" userId="9fc4f5de-eaf3-4d55-a963-50abf04d0fac" providerId="ADAL" clId="{1314EA65-59D1-F245-92B2-87ED278CA06D}" dt="2024-03-05T13:50:18.814" v="64" actId="700"/>
          <ac:spMkLst>
            <pc:docMk/>
            <pc:sldMk cId="1070740178" sldId="375"/>
            <ac:spMk id="6" creationId="{59C68D9F-A8DD-3549-38CD-D1D724A8FFBD}"/>
          </ac:spMkLst>
        </pc:spChg>
      </pc:sldChg>
      <pc:sldChg chg="delSp modSp mod modClrScheme chgLayout">
        <pc:chgData name="André Fischer" userId="9fc4f5de-eaf3-4d55-a963-50abf04d0fac" providerId="ADAL" clId="{1314EA65-59D1-F245-92B2-87ED278CA06D}" dt="2024-03-05T13:50:18.814" v="64" actId="700"/>
        <pc:sldMkLst>
          <pc:docMk/>
          <pc:sldMk cId="443054580" sldId="376"/>
        </pc:sldMkLst>
        <pc:spChg chg="mod ord">
          <ac:chgData name="André Fischer" userId="9fc4f5de-eaf3-4d55-a963-50abf04d0fac" providerId="ADAL" clId="{1314EA65-59D1-F245-92B2-87ED278CA06D}" dt="2024-03-05T13:50:18.814" v="64" actId="700"/>
          <ac:spMkLst>
            <pc:docMk/>
            <pc:sldMk cId="443054580" sldId="376"/>
            <ac:spMk id="2" creationId="{F11685DD-7799-8A6D-4A83-F39408B29A82}"/>
          </ac:spMkLst>
        </pc:spChg>
        <pc:spChg chg="mod ord">
          <ac:chgData name="André Fischer" userId="9fc4f5de-eaf3-4d55-a963-50abf04d0fac" providerId="ADAL" clId="{1314EA65-59D1-F245-92B2-87ED278CA06D}" dt="2024-03-05T13:50:18.814" v="64" actId="700"/>
          <ac:spMkLst>
            <pc:docMk/>
            <pc:sldMk cId="443054580" sldId="376"/>
            <ac:spMk id="3" creationId="{0C224613-E2E7-F408-E3C2-EC8162F4D24F}"/>
          </ac:spMkLst>
        </pc:spChg>
        <pc:spChg chg="mod ord">
          <ac:chgData name="André Fischer" userId="9fc4f5de-eaf3-4d55-a963-50abf04d0fac" providerId="ADAL" clId="{1314EA65-59D1-F245-92B2-87ED278CA06D}" dt="2024-03-05T13:50:18.814" v="64" actId="700"/>
          <ac:spMkLst>
            <pc:docMk/>
            <pc:sldMk cId="443054580" sldId="376"/>
            <ac:spMk id="4" creationId="{1B1183A3-9781-62F4-1346-BA3BDB7A5E37}"/>
          </ac:spMkLst>
        </pc:spChg>
        <pc:spChg chg="del mod">
          <ac:chgData name="André Fischer" userId="9fc4f5de-eaf3-4d55-a963-50abf04d0fac" providerId="ADAL" clId="{1314EA65-59D1-F245-92B2-87ED278CA06D}" dt="2024-03-05T13:50:18.814" v="64" actId="700"/>
          <ac:spMkLst>
            <pc:docMk/>
            <pc:sldMk cId="443054580" sldId="376"/>
            <ac:spMk id="5" creationId="{D25E2F37-00A6-75E3-80E5-77A6CEAA0334}"/>
          </ac:spMkLst>
        </pc:spChg>
        <pc:spChg chg="mod ord">
          <ac:chgData name="André Fischer" userId="9fc4f5de-eaf3-4d55-a963-50abf04d0fac" providerId="ADAL" clId="{1314EA65-59D1-F245-92B2-87ED278CA06D}" dt="2024-03-05T13:50:18.814" v="64" actId="700"/>
          <ac:spMkLst>
            <pc:docMk/>
            <pc:sldMk cId="443054580" sldId="376"/>
            <ac:spMk id="6" creationId="{6E0DF637-EE78-D868-76E8-43F54A33ED87}"/>
          </ac:spMkLst>
        </pc:spChg>
      </pc:sldChg>
      <pc:sldChg chg="delSp modSp mod modClrScheme chgLayout">
        <pc:chgData name="André Fischer" userId="9fc4f5de-eaf3-4d55-a963-50abf04d0fac" providerId="ADAL" clId="{1314EA65-59D1-F245-92B2-87ED278CA06D}" dt="2024-03-05T13:50:05.918" v="63" actId="27636"/>
        <pc:sldMkLst>
          <pc:docMk/>
          <pc:sldMk cId="2858586455" sldId="377"/>
        </pc:sldMkLst>
        <pc:spChg chg="mod ord">
          <ac:chgData name="André Fischer" userId="9fc4f5de-eaf3-4d55-a963-50abf04d0fac" providerId="ADAL" clId="{1314EA65-59D1-F245-92B2-87ED278CA06D}" dt="2024-03-05T13:50:05.877" v="62" actId="700"/>
          <ac:spMkLst>
            <pc:docMk/>
            <pc:sldMk cId="2858586455" sldId="377"/>
            <ac:spMk id="2" creationId="{9881C8A5-F89C-EEF8-19A9-FDF4E52E75EB}"/>
          </ac:spMkLst>
        </pc:spChg>
        <pc:spChg chg="mod ord">
          <ac:chgData name="André Fischer" userId="9fc4f5de-eaf3-4d55-a963-50abf04d0fac" providerId="ADAL" clId="{1314EA65-59D1-F245-92B2-87ED278CA06D}" dt="2024-03-05T13:50:05.918" v="63" actId="27636"/>
          <ac:spMkLst>
            <pc:docMk/>
            <pc:sldMk cId="2858586455" sldId="377"/>
            <ac:spMk id="3" creationId="{C35C45DC-EB43-EBA7-AC13-8BBD74288824}"/>
          </ac:spMkLst>
        </pc:spChg>
        <pc:spChg chg="del mod">
          <ac:chgData name="André Fischer" userId="9fc4f5de-eaf3-4d55-a963-50abf04d0fac" providerId="ADAL" clId="{1314EA65-59D1-F245-92B2-87ED278CA06D}" dt="2024-03-05T13:50:05.877" v="62" actId="700"/>
          <ac:spMkLst>
            <pc:docMk/>
            <pc:sldMk cId="2858586455" sldId="377"/>
            <ac:spMk id="4" creationId="{0E9B670D-7DB9-B02B-2196-AFECBA5556FE}"/>
          </ac:spMkLst>
        </pc:spChg>
        <pc:spChg chg="mod ord">
          <ac:chgData name="André Fischer" userId="9fc4f5de-eaf3-4d55-a963-50abf04d0fac" providerId="ADAL" clId="{1314EA65-59D1-F245-92B2-87ED278CA06D}" dt="2024-03-05T13:50:05.877" v="62" actId="700"/>
          <ac:spMkLst>
            <pc:docMk/>
            <pc:sldMk cId="2858586455" sldId="377"/>
            <ac:spMk id="5" creationId="{8B138092-8AD8-6A81-6B49-DDB0EEC661A8}"/>
          </ac:spMkLst>
        </pc:spChg>
        <pc:spChg chg="mod ord">
          <ac:chgData name="André Fischer" userId="9fc4f5de-eaf3-4d55-a963-50abf04d0fac" providerId="ADAL" clId="{1314EA65-59D1-F245-92B2-87ED278CA06D}" dt="2024-03-05T13:50:05.877" v="62" actId="700"/>
          <ac:spMkLst>
            <pc:docMk/>
            <pc:sldMk cId="2858586455" sldId="377"/>
            <ac:spMk id="8" creationId="{89FF5BED-AEA8-8838-90A9-D1BC27D08C03}"/>
          </ac:spMkLst>
        </pc:spChg>
        <pc:graphicFrameChg chg="mod ord modGraphic">
          <ac:chgData name="André Fischer" userId="9fc4f5de-eaf3-4d55-a963-50abf04d0fac" providerId="ADAL" clId="{1314EA65-59D1-F245-92B2-87ED278CA06D}" dt="2024-03-05T13:50:05.877" v="62" actId="700"/>
          <ac:graphicFrameMkLst>
            <pc:docMk/>
            <pc:sldMk cId="2858586455" sldId="377"/>
            <ac:graphicFrameMk id="11" creationId="{087738DC-3509-C95E-E9E0-67DDDF8BBFB7}"/>
          </ac:graphicFrameMkLst>
        </pc:graphicFrameChg>
      </pc:sldChg>
      <pc:sldChg chg="delSp modSp mod modClrScheme chgLayout">
        <pc:chgData name="André Fischer" userId="9fc4f5de-eaf3-4d55-a963-50abf04d0fac" providerId="ADAL" clId="{1314EA65-59D1-F245-92B2-87ED278CA06D}" dt="2024-03-05T13:49:53" v="60" actId="700"/>
        <pc:sldMkLst>
          <pc:docMk/>
          <pc:sldMk cId="4012432306" sldId="378"/>
        </pc:sldMkLst>
        <pc:spChg chg="mod ord">
          <ac:chgData name="André Fischer" userId="9fc4f5de-eaf3-4d55-a963-50abf04d0fac" providerId="ADAL" clId="{1314EA65-59D1-F245-92B2-87ED278CA06D}" dt="2024-03-05T13:49:53" v="60" actId="700"/>
          <ac:spMkLst>
            <pc:docMk/>
            <pc:sldMk cId="4012432306" sldId="378"/>
            <ac:spMk id="2" creationId="{BA083862-78A1-D664-FAE3-6F95CEF38C04}"/>
          </ac:spMkLst>
        </pc:spChg>
        <pc:spChg chg="mod ord">
          <ac:chgData name="André Fischer" userId="9fc4f5de-eaf3-4d55-a963-50abf04d0fac" providerId="ADAL" clId="{1314EA65-59D1-F245-92B2-87ED278CA06D}" dt="2024-03-05T13:49:53" v="60" actId="700"/>
          <ac:spMkLst>
            <pc:docMk/>
            <pc:sldMk cId="4012432306" sldId="378"/>
            <ac:spMk id="3" creationId="{2778DE2A-5985-E6A1-3B71-67699C5725A5}"/>
          </ac:spMkLst>
        </pc:spChg>
        <pc:spChg chg="del mod">
          <ac:chgData name="André Fischer" userId="9fc4f5de-eaf3-4d55-a963-50abf04d0fac" providerId="ADAL" clId="{1314EA65-59D1-F245-92B2-87ED278CA06D}" dt="2024-03-05T13:49:53" v="60" actId="700"/>
          <ac:spMkLst>
            <pc:docMk/>
            <pc:sldMk cId="4012432306" sldId="378"/>
            <ac:spMk id="4" creationId="{D1A94B07-5518-6D4C-9220-D12148E7300C}"/>
          </ac:spMkLst>
        </pc:spChg>
        <pc:spChg chg="mod ord">
          <ac:chgData name="André Fischer" userId="9fc4f5de-eaf3-4d55-a963-50abf04d0fac" providerId="ADAL" clId="{1314EA65-59D1-F245-92B2-87ED278CA06D}" dt="2024-03-05T13:49:53" v="60" actId="700"/>
          <ac:spMkLst>
            <pc:docMk/>
            <pc:sldMk cId="4012432306" sldId="378"/>
            <ac:spMk id="5" creationId="{93D46807-61F5-0C2F-C23D-025653F5CA98}"/>
          </ac:spMkLst>
        </pc:spChg>
        <pc:spChg chg="mod ord">
          <ac:chgData name="André Fischer" userId="9fc4f5de-eaf3-4d55-a963-50abf04d0fac" providerId="ADAL" clId="{1314EA65-59D1-F245-92B2-87ED278CA06D}" dt="2024-03-05T13:49:53" v="60" actId="700"/>
          <ac:spMkLst>
            <pc:docMk/>
            <pc:sldMk cId="4012432306" sldId="378"/>
            <ac:spMk id="6" creationId="{98641786-1C39-30EF-77B7-5F1C66334E28}"/>
          </ac:spMkLst>
        </pc:spChg>
        <pc:graphicFrameChg chg="mod ord modGraphic">
          <ac:chgData name="André Fischer" userId="9fc4f5de-eaf3-4d55-a963-50abf04d0fac" providerId="ADAL" clId="{1314EA65-59D1-F245-92B2-87ED278CA06D}" dt="2024-03-05T13:49:53" v="60" actId="700"/>
          <ac:graphicFrameMkLst>
            <pc:docMk/>
            <pc:sldMk cId="4012432306" sldId="378"/>
            <ac:graphicFrameMk id="13" creationId="{02901722-0724-86B7-2CE2-F2E3681DA5D4}"/>
          </ac:graphicFrameMkLst>
        </pc:graphicFrameChg>
      </pc:sldChg>
      <pc:sldChg chg="delSp modSp mod modClrScheme chgLayout">
        <pc:chgData name="André Fischer" userId="9fc4f5de-eaf3-4d55-a963-50abf04d0fac" providerId="ADAL" clId="{1314EA65-59D1-F245-92B2-87ED278CA06D}" dt="2024-03-05T13:49:40.543" v="57" actId="700"/>
        <pc:sldMkLst>
          <pc:docMk/>
          <pc:sldMk cId="2424203565" sldId="379"/>
        </pc:sldMkLst>
        <pc:spChg chg="mod ord">
          <ac:chgData name="André Fischer" userId="9fc4f5de-eaf3-4d55-a963-50abf04d0fac" providerId="ADAL" clId="{1314EA65-59D1-F245-92B2-87ED278CA06D}" dt="2024-03-05T13:49:40.543" v="57" actId="700"/>
          <ac:spMkLst>
            <pc:docMk/>
            <pc:sldMk cId="2424203565" sldId="379"/>
            <ac:spMk id="2" creationId="{E4E5E0CD-14EC-E739-66C1-D29CCE8323D1}"/>
          </ac:spMkLst>
        </pc:spChg>
        <pc:spChg chg="mod ord">
          <ac:chgData name="André Fischer" userId="9fc4f5de-eaf3-4d55-a963-50abf04d0fac" providerId="ADAL" clId="{1314EA65-59D1-F245-92B2-87ED278CA06D}" dt="2024-03-05T13:49:40.543" v="57" actId="700"/>
          <ac:spMkLst>
            <pc:docMk/>
            <pc:sldMk cId="2424203565" sldId="379"/>
            <ac:spMk id="3" creationId="{3DBD133F-A955-0BB5-6DDB-5820847522C7}"/>
          </ac:spMkLst>
        </pc:spChg>
        <pc:spChg chg="mod ord">
          <ac:chgData name="André Fischer" userId="9fc4f5de-eaf3-4d55-a963-50abf04d0fac" providerId="ADAL" clId="{1314EA65-59D1-F245-92B2-87ED278CA06D}" dt="2024-03-05T13:49:40.543" v="57" actId="700"/>
          <ac:spMkLst>
            <pc:docMk/>
            <pc:sldMk cId="2424203565" sldId="379"/>
            <ac:spMk id="5" creationId="{B9E52CA0-A53D-8BD1-5BFE-2E453063B9A0}"/>
          </ac:spMkLst>
        </pc:spChg>
        <pc:spChg chg="mod ord">
          <ac:chgData name="André Fischer" userId="9fc4f5de-eaf3-4d55-a963-50abf04d0fac" providerId="ADAL" clId="{1314EA65-59D1-F245-92B2-87ED278CA06D}" dt="2024-03-05T13:49:40.543" v="57" actId="700"/>
          <ac:spMkLst>
            <pc:docMk/>
            <pc:sldMk cId="2424203565" sldId="379"/>
            <ac:spMk id="6" creationId="{67EC4F56-E337-0AA8-AAE8-E352DB7F7E02}"/>
          </ac:spMkLst>
        </pc:spChg>
        <pc:spChg chg="del mod">
          <ac:chgData name="André Fischer" userId="9fc4f5de-eaf3-4d55-a963-50abf04d0fac" providerId="ADAL" clId="{1314EA65-59D1-F245-92B2-87ED278CA06D}" dt="2024-03-05T13:49:40.543" v="57" actId="700"/>
          <ac:spMkLst>
            <pc:docMk/>
            <pc:sldMk cId="2424203565" sldId="379"/>
            <ac:spMk id="7" creationId="{3C8D09E2-0C86-1FF0-47DE-F966F3A79483}"/>
          </ac:spMkLst>
        </pc:spChg>
        <pc:graphicFrameChg chg="mod ord modGraphic">
          <ac:chgData name="André Fischer" userId="9fc4f5de-eaf3-4d55-a963-50abf04d0fac" providerId="ADAL" clId="{1314EA65-59D1-F245-92B2-87ED278CA06D}" dt="2024-03-05T13:49:40.543" v="57" actId="700"/>
          <ac:graphicFrameMkLst>
            <pc:docMk/>
            <pc:sldMk cId="2424203565" sldId="379"/>
            <ac:graphicFrameMk id="8" creationId="{686191B2-4C0F-05B6-DD8A-A4BECCA5C0D7}"/>
          </ac:graphicFrameMkLst>
        </pc:graphicFrameChg>
      </pc:sldChg>
      <pc:sldMasterChg chg="modSldLayout">
        <pc:chgData name="André Fischer" userId="9fc4f5de-eaf3-4d55-a963-50abf04d0fac" providerId="ADAL" clId="{1314EA65-59D1-F245-92B2-87ED278CA06D}" dt="2024-03-05T13:48:52.239" v="0"/>
        <pc:sldMasterMkLst>
          <pc:docMk/>
          <pc:sldMasterMk cId="326058557" sldId="2147483710"/>
        </pc:sldMasterMkLst>
        <pc:sldLayoutChg chg="delSp">
          <pc:chgData name="André Fischer" userId="9fc4f5de-eaf3-4d55-a963-50abf04d0fac" providerId="ADAL" clId="{1314EA65-59D1-F245-92B2-87ED278CA06D}" dt="2024-03-05T13:48:52.239" v="0"/>
          <pc:sldLayoutMkLst>
            <pc:docMk/>
            <pc:sldMasterMk cId="326058557" sldId="2147483710"/>
            <pc:sldLayoutMk cId="3663587818" sldId="2147483747"/>
          </pc:sldLayoutMkLst>
          <pc:picChg chg="del">
            <ac:chgData name="André Fischer" userId="9fc4f5de-eaf3-4d55-a963-50abf04d0fac" providerId="ADAL" clId="{1314EA65-59D1-F245-92B2-87ED278CA06D}" dt="2024-03-05T13:48:52.239" v="0"/>
            <ac:picMkLst>
              <pc:docMk/>
              <pc:sldMasterMk cId="326058557" sldId="2147483710"/>
              <pc:sldLayoutMk cId="3663587818" sldId="2147483747"/>
              <ac:picMk id="5" creationId="{3A6A1BF7-FA5E-A6C0-EC61-481DE4BD0E47}"/>
            </ac:picMkLst>
          </pc:picChg>
        </pc:sldLayoutChg>
        <pc:sldLayoutChg chg="delSp">
          <pc:chgData name="André Fischer" userId="9fc4f5de-eaf3-4d55-a963-50abf04d0fac" providerId="ADAL" clId="{1314EA65-59D1-F245-92B2-87ED278CA06D}" dt="2024-03-05T13:48:52.239" v="0"/>
          <pc:sldLayoutMkLst>
            <pc:docMk/>
            <pc:sldMasterMk cId="326058557" sldId="2147483710"/>
            <pc:sldLayoutMk cId="2205453014" sldId="2147483748"/>
          </pc:sldLayoutMkLst>
          <pc:spChg chg="del">
            <ac:chgData name="André Fischer" userId="9fc4f5de-eaf3-4d55-a963-50abf04d0fac" providerId="ADAL" clId="{1314EA65-59D1-F245-92B2-87ED278CA06D}" dt="2024-03-05T13:48:52.239" v="0"/>
            <ac:spMkLst>
              <pc:docMk/>
              <pc:sldMasterMk cId="326058557" sldId="2147483710"/>
              <pc:sldLayoutMk cId="2205453014" sldId="2147483748"/>
              <ac:spMk id="9" creationId="{5BF9DFD1-1A65-8AE3-BDA3-E9D8066068F4}"/>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22.04.24</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22.04.24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24071B-1E21-49AC-A8E1-A6A2B915F8F7}" type="slidenum">
              <a:rPr lang="de-DE" smtClean="0"/>
              <a:t>12</a:t>
            </a:fld>
            <a:endParaRPr lang="de-DE"/>
          </a:p>
        </p:txBody>
      </p:sp>
    </p:spTree>
    <p:extLst>
      <p:ext uri="{BB962C8B-B14F-4D97-AF65-F5344CB8AC3E}">
        <p14:creationId xmlns:p14="http://schemas.microsoft.com/office/powerpoint/2010/main" val="2048925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24071B-1E21-49AC-A8E1-A6A2B915F8F7}" type="slidenum">
              <a:rPr lang="de-DE" smtClean="0"/>
              <a:t>13</a:t>
            </a:fld>
            <a:endParaRPr lang="de-DE"/>
          </a:p>
        </p:txBody>
      </p:sp>
    </p:spTree>
    <p:extLst>
      <p:ext uri="{BB962C8B-B14F-4D97-AF65-F5344CB8AC3E}">
        <p14:creationId xmlns:p14="http://schemas.microsoft.com/office/powerpoint/2010/main" val="1231848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24071B-1E21-49AC-A8E1-A6A2B915F8F7}" type="slidenum">
              <a:rPr lang="de-DE" smtClean="0"/>
              <a:t>14</a:t>
            </a:fld>
            <a:endParaRPr lang="de-DE"/>
          </a:p>
        </p:txBody>
      </p:sp>
    </p:spTree>
    <p:extLst>
      <p:ext uri="{BB962C8B-B14F-4D97-AF65-F5344CB8AC3E}">
        <p14:creationId xmlns:p14="http://schemas.microsoft.com/office/powerpoint/2010/main" val="1496980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24071B-1E21-49AC-A8E1-A6A2B915F8F7}" type="slidenum">
              <a:rPr lang="de-DE" smtClean="0"/>
              <a:t>19</a:t>
            </a:fld>
            <a:endParaRPr lang="de-DE"/>
          </a:p>
        </p:txBody>
      </p:sp>
    </p:spTree>
    <p:extLst>
      <p:ext uri="{BB962C8B-B14F-4D97-AF65-F5344CB8AC3E}">
        <p14:creationId xmlns:p14="http://schemas.microsoft.com/office/powerpoint/2010/main" val="3653589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p:cNvPicPr>
          <p:nvPr userDrawn="1"/>
        </p:nvPicPr>
        <p:blipFill>
          <a:blip r:embed="rId2"/>
          <a:stretch>
            <a:fillRect/>
          </a:stretch>
        </p:blipFill>
        <p:spPr>
          <a:xfrm>
            <a:off x="5934875" y="2944800"/>
            <a:ext cx="1573200" cy="1573200"/>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7"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6"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4"/>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82C1FAF3-1C42-D04D-BD38-07E057B84C1D}" type="datetime1">
              <a:rPr lang="de-DE" smtClean="0"/>
              <a:t>22.04.24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41"/>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16.02.2024 Rev5</a:t>
            </a:r>
            <a:endParaRPr lang="en-US" dirty="0"/>
          </a:p>
        </p:txBody>
      </p:sp>
    </p:spTree>
    <p:extLst>
      <p:ext uri="{BB962C8B-B14F-4D97-AF65-F5344CB8AC3E}">
        <p14:creationId xmlns:p14="http://schemas.microsoft.com/office/powerpoint/2010/main" val="318520898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416F717E-59A8-AF44-B710-60F3A6E646EA}" type="datetime1">
              <a:rPr lang="de-DE" smtClean="0"/>
              <a:t>22.04.24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16.02.2024 Rev5</a:t>
            </a:r>
            <a:endParaRPr lang="en-US" dirty="0"/>
          </a:p>
        </p:txBody>
      </p:sp>
    </p:spTree>
    <p:extLst>
      <p:ext uri="{BB962C8B-B14F-4D97-AF65-F5344CB8AC3E}">
        <p14:creationId xmlns:p14="http://schemas.microsoft.com/office/powerpoint/2010/main" val="189320626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111133861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270588023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436642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258512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620734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601133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225426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675206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3E8CE903-A8E9-9141-B876-9169278FBE66}" type="datetime1">
              <a:rPr lang="de-DE" smtClean="0"/>
              <a:t>22.04.24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16.02.2024 Rev5</a:t>
            </a:r>
            <a:endParaRPr lang="en-US" dirty="0"/>
          </a:p>
        </p:txBody>
      </p:sp>
    </p:spTree>
    <p:extLst>
      <p:ext uri="{BB962C8B-B14F-4D97-AF65-F5344CB8AC3E}">
        <p14:creationId xmlns:p14="http://schemas.microsoft.com/office/powerpoint/2010/main" val="79952519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1" y="-854764"/>
            <a:ext cx="12341331" cy="8416028"/>
          </a:xfrm>
          <a:prstGeom prst="rect">
            <a:avLst/>
          </a:prstGeom>
        </p:spPr>
      </p:pic>
    </p:spTree>
    <p:extLst>
      <p:ext uri="{BB962C8B-B14F-4D97-AF65-F5344CB8AC3E}">
        <p14:creationId xmlns:p14="http://schemas.microsoft.com/office/powerpoint/2010/main" val="115804911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145698406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406958903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2963255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73082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53725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683859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624643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125470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34717A53-AC83-CB40-B36F-0212CBD3DDB2}" type="datetime1">
              <a:rPr lang="de-DE" smtClean="0"/>
              <a:t>22.04.24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16.02.2024 Rev5</a:t>
            </a:r>
            <a:endParaRPr lang="en-US" dirty="0"/>
          </a:p>
        </p:txBody>
      </p:sp>
    </p:spTree>
    <p:extLst>
      <p:ext uri="{BB962C8B-B14F-4D97-AF65-F5344CB8AC3E}">
        <p14:creationId xmlns:p14="http://schemas.microsoft.com/office/powerpoint/2010/main" val="195896512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205759959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3"/>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4"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394260490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327843663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688558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104397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848986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310824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890586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4586110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Chapter slide I">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A7BA3-71F1-54BC-6DFE-F8B0E9781D91}"/>
              </a:ext>
            </a:extLst>
          </p:cNvPr>
          <p:cNvSpPr>
            <a:spLocks noGrp="1"/>
          </p:cNvSpPr>
          <p:nvPr>
            <p:ph type="ctrTitle" hasCustomPrompt="1"/>
          </p:nvPr>
        </p:nvSpPr>
        <p:spPr>
          <a:xfrm>
            <a:off x="595406" y="2106379"/>
            <a:ext cx="12305063" cy="1230442"/>
          </a:xfrm>
        </p:spPr>
        <p:txBody>
          <a:bodyPr anchor="b" anchorCtr="0"/>
          <a:lstStyle>
            <a:lvl1pPr algn="l">
              <a:defRPr sz="6615">
                <a:solidFill>
                  <a:schemeClr val="bg1"/>
                </a:solidFill>
              </a:defRPr>
            </a:lvl1pPr>
          </a:lstStyle>
          <a:p>
            <a:r>
              <a:rPr lang="de-DE" dirty="0"/>
              <a:t>Kapitelfolie</a:t>
            </a:r>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hasCustomPrompt="1"/>
          </p:nvPr>
        </p:nvSpPr>
        <p:spPr>
          <a:xfrm>
            <a:off x="595406" y="3443025"/>
            <a:ext cx="12305063" cy="555683"/>
          </a:xfrm>
        </p:spPr>
        <p:txBody>
          <a:bodyPr anchor="t" anchorCtr="0">
            <a:normAutofit/>
          </a:bodyPr>
          <a:lstStyle>
            <a:lvl1pPr marL="0" indent="0" algn="l">
              <a:buNone/>
              <a:defRPr sz="2646" b="0" baseline="0">
                <a:solidFill>
                  <a:schemeClr val="bg1"/>
                </a:solidFill>
                <a:latin typeface="+mj-lt"/>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de-DE" dirty="0"/>
              <a:t>Untertitel Kapitelfolie</a:t>
            </a:r>
          </a:p>
        </p:txBody>
      </p:sp>
      <p:sp>
        <p:nvSpPr>
          <p:cNvPr id="10" name="Fußzeilenplatzhalter 4">
            <a:extLst>
              <a:ext uri="{FF2B5EF4-FFF2-40B4-BE49-F238E27FC236}">
                <a16:creationId xmlns:a16="http://schemas.microsoft.com/office/drawing/2014/main" id="{83BD8810-01C9-757F-53A2-34985C6C58CE}"/>
              </a:ext>
            </a:extLst>
          </p:cNvPr>
          <p:cNvSpPr>
            <a:spLocks noGrp="1"/>
          </p:cNvSpPr>
          <p:nvPr>
            <p:ph type="ftr" sz="quarter" idx="11"/>
          </p:nvPr>
        </p:nvSpPr>
        <p:spPr>
          <a:xfrm>
            <a:off x="1043734" y="7008171"/>
            <a:ext cx="7937716" cy="198458"/>
          </a:xfrm>
        </p:spPr>
        <p:txBody>
          <a:bodyPr/>
          <a:lstStyle>
            <a:lvl1pPr>
              <a:defRPr>
                <a:solidFill>
                  <a:schemeClr val="bg1"/>
                </a:solidFill>
                <a:latin typeface="+mn-lt"/>
              </a:defRPr>
            </a:lvl1pPr>
          </a:lstStyle>
          <a:p>
            <a:r>
              <a:rPr lang="en-US"/>
              <a:t>R.O.E. GmbH | Stand: 16.02.2024 Rev5</a:t>
            </a:r>
            <a:endParaRPr lang="de-DE" dirty="0"/>
          </a:p>
        </p:txBody>
      </p:sp>
      <p:sp>
        <p:nvSpPr>
          <p:cNvPr id="11" name="Foliennummernplatzhalter 5">
            <a:extLst>
              <a:ext uri="{FF2B5EF4-FFF2-40B4-BE49-F238E27FC236}">
                <a16:creationId xmlns:a16="http://schemas.microsoft.com/office/drawing/2014/main" id="{2CC6FA0C-FBCC-AFD1-FE2C-4AC344FC62F0}"/>
              </a:ext>
            </a:extLst>
          </p:cNvPr>
          <p:cNvSpPr>
            <a:spLocks noGrp="1"/>
          </p:cNvSpPr>
          <p:nvPr>
            <p:ph type="sldNum" sz="quarter" idx="12"/>
          </p:nvPr>
        </p:nvSpPr>
        <p:spPr>
          <a:xfrm>
            <a:off x="595406" y="7008171"/>
            <a:ext cx="396938" cy="198458"/>
          </a:xfrm>
        </p:spPr>
        <p:txBody>
          <a:bodyPr/>
          <a:lstStyle>
            <a:lvl1pPr>
              <a:defRPr>
                <a:solidFill>
                  <a:schemeClr val="bg1"/>
                </a:solidFill>
                <a:latin typeface="+mn-lt"/>
              </a:defRPr>
            </a:lvl1pPr>
          </a:lstStyle>
          <a:p>
            <a:fld id="{1F8F6C9E-DFB0-47BA-A580-000504CFD3E5}" type="slidenum">
              <a:rPr lang="de-DE" smtClean="0"/>
              <a:pPr/>
              <a:t>‹Nr.›</a:t>
            </a:fld>
            <a:endParaRPr lang="de-DE" dirty="0"/>
          </a:p>
        </p:txBody>
      </p:sp>
      <p:sp>
        <p:nvSpPr>
          <p:cNvPr id="6" name="Textplatzhalter 5">
            <a:extLst>
              <a:ext uri="{FF2B5EF4-FFF2-40B4-BE49-F238E27FC236}">
                <a16:creationId xmlns:a16="http://schemas.microsoft.com/office/drawing/2014/main" id="{842662E9-9B58-5FAF-EEF3-B2BEE8388607}"/>
              </a:ext>
            </a:extLst>
          </p:cNvPr>
          <p:cNvSpPr>
            <a:spLocks noGrp="1"/>
          </p:cNvSpPr>
          <p:nvPr>
            <p:ph type="body" sz="quarter" idx="13" hasCustomPrompt="1"/>
          </p:nvPr>
        </p:nvSpPr>
        <p:spPr>
          <a:xfrm>
            <a:off x="595406" y="4487880"/>
            <a:ext cx="6126069" cy="1858404"/>
          </a:xfrm>
        </p:spPr>
        <p:txBody>
          <a:bodyPr/>
          <a:lstStyle>
            <a:lvl1pPr marL="315039" indent="-315039">
              <a:buFont typeface="Wingdings" panose="05000000000000000000" pitchFamily="2" charset="2"/>
              <a:buChar char="§"/>
              <a:defRPr>
                <a:solidFill>
                  <a:schemeClr val="bg1"/>
                </a:solidFill>
                <a:latin typeface="+mn-lt"/>
              </a:defRPr>
            </a:lvl1pPr>
            <a:lvl2pPr marL="315039" indent="-315039">
              <a:buClr>
                <a:schemeClr val="bg1"/>
              </a:buClr>
              <a:buFont typeface="Wingdings" panose="05000000000000000000" pitchFamily="2" charset="2"/>
              <a:buChar char="§"/>
              <a:defRPr sz="1985">
                <a:solidFill>
                  <a:schemeClr val="bg1"/>
                </a:solidFill>
                <a:latin typeface="+mn-lt"/>
              </a:defRPr>
            </a:lvl2pPr>
            <a:lvl3pPr marL="297675" indent="-297675">
              <a:buFont typeface="Wingdings" panose="05000000000000000000" pitchFamily="2" charset="2"/>
              <a:buChar char="§"/>
              <a:defRPr>
                <a:solidFill>
                  <a:schemeClr val="bg1"/>
                </a:solidFill>
                <a:latin typeface="+mn-lt"/>
              </a:defRPr>
            </a:lvl3pPr>
            <a:lvl4pPr marL="297675" indent="-297675">
              <a:buFont typeface="Wingdings" panose="05000000000000000000" pitchFamily="2" charset="2"/>
              <a:buChar char="§"/>
              <a:defRPr>
                <a:solidFill>
                  <a:schemeClr val="bg1"/>
                </a:solidFill>
                <a:latin typeface="+mn-lt"/>
              </a:defRPr>
            </a:lvl4pPr>
            <a:lvl5pPr marL="297675" indent="-297675">
              <a:buClr>
                <a:schemeClr val="bg1"/>
              </a:buClr>
              <a:buFont typeface="Wingdings" panose="05000000000000000000" pitchFamily="2" charset="2"/>
              <a:buChar char="§"/>
              <a:defRPr>
                <a:solidFill>
                  <a:schemeClr val="bg1"/>
                </a:solidFill>
                <a:latin typeface="+mn-lt"/>
              </a:defRPr>
            </a:lvl5pPr>
            <a:lvl6pPr marL="1190838" indent="0">
              <a:buFont typeface="Symbol" panose="05050102010706020507" pitchFamily="18" charset="2"/>
              <a:buNone/>
              <a:defRPr/>
            </a:lvl6pPr>
          </a:lstStyle>
          <a:p>
            <a:pPr lvl="0"/>
            <a:r>
              <a:rPr lang="de-DE" dirty="0"/>
              <a:t>Inhalt</a:t>
            </a:r>
          </a:p>
          <a:p>
            <a:pPr lvl="1"/>
            <a:r>
              <a:rPr lang="de-DE" dirty="0"/>
              <a:t>Inhalt</a:t>
            </a:r>
          </a:p>
          <a:p>
            <a:pPr lvl="1"/>
            <a:r>
              <a:rPr lang="de-DE" dirty="0"/>
              <a:t>Inhalt</a:t>
            </a:r>
          </a:p>
          <a:p>
            <a:pPr lvl="1"/>
            <a:r>
              <a:rPr lang="de-DE" dirty="0"/>
              <a:t>Inhalt</a:t>
            </a:r>
          </a:p>
        </p:txBody>
      </p:sp>
      <p:pic>
        <p:nvPicPr>
          <p:cNvPr id="4" name="Grafik 3" descr="Ein Bild, das Text, ClipArt enthält.&#10;&#10;Automatisch generierte Beschreibung">
            <a:extLst>
              <a:ext uri="{FF2B5EF4-FFF2-40B4-BE49-F238E27FC236}">
                <a16:creationId xmlns:a16="http://schemas.microsoft.com/office/drawing/2014/main" id="{741427A3-281C-C2F3-5C03-95A665CC735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52137" y="6992848"/>
            <a:ext cx="1248333" cy="189932"/>
          </a:xfrm>
          <a:prstGeom prst="rect">
            <a:avLst/>
          </a:prstGeom>
        </p:spPr>
      </p:pic>
    </p:spTree>
    <p:extLst>
      <p:ext uri="{BB962C8B-B14F-4D97-AF65-F5344CB8AC3E}">
        <p14:creationId xmlns:p14="http://schemas.microsoft.com/office/powerpoint/2010/main" val="36635878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sp>
        <p:nvSpPr>
          <p:cNvPr id="4" name="Textplatzhalter 2">
            <a:extLst>
              <a:ext uri="{FF2B5EF4-FFF2-40B4-BE49-F238E27FC236}">
                <a16:creationId xmlns:a16="http://schemas.microsoft.com/office/drawing/2014/main" id="{12E97DB9-FE20-B9C6-EF71-64F50BECBD0A}"/>
              </a:ext>
            </a:extLst>
          </p:cNvPr>
          <p:cNvSpPr>
            <a:spLocks noGrp="1"/>
          </p:cNvSpPr>
          <p:nvPr>
            <p:ph type="body" idx="14"/>
          </p:nvPr>
        </p:nvSpPr>
        <p:spPr>
          <a:xfrm>
            <a:off x="1768363" y="3334659"/>
            <a:ext cx="9529483" cy="2033986"/>
          </a:xfrm>
        </p:spPr>
        <p:txBody>
          <a:bodyPr lIns="90000" anchor="t"/>
          <a:lstStyle>
            <a:lvl1pPr marL="0" indent="0">
              <a:buNone/>
              <a:defRPr sz="2000">
                <a:solidFill>
                  <a:schemeClr val="tx2"/>
                </a:solidFill>
              </a:defRPr>
            </a:lvl1pPr>
            <a:lvl2pPr>
              <a:buNone/>
              <a:defRPr sz="1842">
                <a:solidFill>
                  <a:schemeClr val="tx1">
                    <a:tint val="75000"/>
                  </a:schemeClr>
                </a:solidFill>
              </a:defRPr>
            </a:lvl2pPr>
            <a:lvl3pPr>
              <a:buNone/>
              <a:defRPr sz="1579">
                <a:solidFill>
                  <a:schemeClr val="tx1">
                    <a:tint val="75000"/>
                  </a:schemeClr>
                </a:solidFill>
              </a:defRPr>
            </a:lvl3pPr>
            <a:lvl4pPr>
              <a:buNone/>
              <a:defRPr sz="1403">
                <a:solidFill>
                  <a:schemeClr val="tx1">
                    <a:tint val="75000"/>
                  </a:schemeClr>
                </a:solidFill>
              </a:defRPr>
            </a:lvl4pPr>
            <a:lvl5pPr>
              <a:buNone/>
              <a:defRPr sz="1403">
                <a:solidFill>
                  <a:schemeClr val="tx1">
                    <a:tint val="75000"/>
                  </a:schemeClr>
                </a:solidFill>
              </a:defRPr>
            </a:lvl5pPr>
          </a:lstStyle>
          <a:p>
            <a:pPr lvl="0" eaLnBrk="1" latinLnBrk="0" hangingPunct="1"/>
            <a:r>
              <a:rPr kumimoji="0" lang="de-DE"/>
              <a:t>Mastertextformat bearbeiten</a:t>
            </a:r>
          </a:p>
        </p:txBody>
      </p:sp>
      <p:sp>
        <p:nvSpPr>
          <p:cNvPr id="10" name="Datumsplatzhalter 11">
            <a:extLst>
              <a:ext uri="{FF2B5EF4-FFF2-40B4-BE49-F238E27FC236}">
                <a16:creationId xmlns:a16="http://schemas.microsoft.com/office/drawing/2014/main" id="{8026EC22-F867-9EC2-F630-9F20D7639864}"/>
              </a:ext>
            </a:extLst>
          </p:cNvPr>
          <p:cNvSpPr>
            <a:spLocks noGrp="1"/>
          </p:cNvSpPr>
          <p:nvPr>
            <p:ph type="dt" sz="half" idx="10"/>
          </p:nvPr>
        </p:nvSpPr>
        <p:spPr>
          <a:xfrm>
            <a:off x="7859372" y="7595615"/>
            <a:ext cx="3438473" cy="443849"/>
          </a:xfrm>
          <a:prstGeom prst="rect">
            <a:avLst/>
          </a:prstGeom>
        </p:spPr>
        <p:txBody>
          <a:bodyPr/>
          <a:lstStyle/>
          <a:p>
            <a:pPr eaLnBrk="1" latinLnBrk="0" hangingPunct="1"/>
            <a:fld id="{8B402B1C-EED6-CD4C-B759-8DB2387029CF}" type="datetime1">
              <a:rPr lang="de-DE" smtClean="0"/>
              <a:t>22.04.24</a:t>
            </a:fld>
            <a:endParaRPr lang="en-US"/>
          </a:p>
        </p:txBody>
      </p:sp>
      <p:sp>
        <p:nvSpPr>
          <p:cNvPr id="11" name="Titel 1">
            <a:extLst>
              <a:ext uri="{FF2B5EF4-FFF2-40B4-BE49-F238E27FC236}">
                <a16:creationId xmlns:a16="http://schemas.microsoft.com/office/drawing/2014/main" id="{B9A35DD3-085F-52B7-69FF-7DA22571F87C}"/>
              </a:ext>
            </a:extLst>
          </p:cNvPr>
          <p:cNvSpPr>
            <a:spLocks noGrp="1"/>
          </p:cNvSpPr>
          <p:nvPr>
            <p:ph type="title"/>
          </p:nvPr>
        </p:nvSpPr>
        <p:spPr>
          <a:xfrm>
            <a:off x="1768360" y="1945217"/>
            <a:ext cx="11542151" cy="1204181"/>
          </a:xfrm>
        </p:spPr>
        <p:txBody>
          <a:bodyPr lIns="90000" anchor="ctr" anchorCtr="0">
            <a:normAutofit/>
          </a:bodyPr>
          <a:lstStyle>
            <a:lvl1pPr algn="l">
              <a:buNone/>
              <a:defRPr sz="3199" b="0" cap="none">
                <a:solidFill>
                  <a:srgbClr val="FFFFFF"/>
                </a:solidFill>
              </a:defRPr>
            </a:lvl1pPr>
          </a:lstStyle>
          <a:p>
            <a:r>
              <a:rPr kumimoji="0" lang="de-DE"/>
              <a:t>Mastertitelformat bearbeiten</a:t>
            </a:r>
            <a:endParaRPr kumimoji="0" lang="en-US" dirty="0"/>
          </a:p>
        </p:txBody>
      </p:sp>
      <p:sp>
        <p:nvSpPr>
          <p:cNvPr id="2" name="Fußzeilenplatzhalter 4">
            <a:extLst>
              <a:ext uri="{FF2B5EF4-FFF2-40B4-BE49-F238E27FC236}">
                <a16:creationId xmlns:a16="http://schemas.microsoft.com/office/drawing/2014/main" id="{1A037DF3-61A6-1CCF-38B5-7E72CBCDB1FE}"/>
              </a:ext>
            </a:extLst>
          </p:cNvPr>
          <p:cNvSpPr>
            <a:spLocks noGrp="1"/>
          </p:cNvSpPr>
          <p:nvPr>
            <p:ph type="ftr" sz="quarter" idx="11"/>
          </p:nvPr>
        </p:nvSpPr>
        <p:spPr>
          <a:xfrm>
            <a:off x="1043734" y="7008171"/>
            <a:ext cx="7937716" cy="198458"/>
          </a:xfrm>
        </p:spPr>
        <p:txBody>
          <a:bodyPr/>
          <a:lstStyle/>
          <a:p>
            <a:r>
              <a:rPr lang="en-US"/>
              <a:t>R.O.E. GmbH | Stand: 16.02.2024 Rev5</a:t>
            </a:r>
            <a:endParaRPr lang="de-DE" dirty="0"/>
          </a:p>
        </p:txBody>
      </p:sp>
      <p:sp>
        <p:nvSpPr>
          <p:cNvPr id="3" name="Foliennummernplatzhalter 5">
            <a:extLst>
              <a:ext uri="{FF2B5EF4-FFF2-40B4-BE49-F238E27FC236}">
                <a16:creationId xmlns:a16="http://schemas.microsoft.com/office/drawing/2014/main" id="{691D5D9D-764B-43AF-20ED-9306190AA24B}"/>
              </a:ext>
            </a:extLst>
          </p:cNvPr>
          <p:cNvSpPr>
            <a:spLocks noGrp="1"/>
          </p:cNvSpPr>
          <p:nvPr>
            <p:ph type="sldNum" sz="quarter" idx="12"/>
          </p:nvPr>
        </p:nvSpPr>
        <p:spPr>
          <a:xfrm>
            <a:off x="595406" y="7008171"/>
            <a:ext cx="396938" cy="198458"/>
          </a:xfrm>
        </p:spPr>
        <p:txBody>
          <a:bodyPr/>
          <a:lstStyle/>
          <a:p>
            <a:fld id="{1F8F6C9E-DFB0-47BA-A580-000504CFD3E5}" type="slidenum">
              <a:rPr lang="de-DE" smtClean="0"/>
              <a:t>‹Nr.›</a:t>
            </a:fld>
            <a:endParaRPr lang="de-DE" dirty="0"/>
          </a:p>
        </p:txBody>
      </p:sp>
      <p:sp>
        <p:nvSpPr>
          <p:cNvPr id="5" name="Rechteck 4">
            <a:extLst>
              <a:ext uri="{FF2B5EF4-FFF2-40B4-BE49-F238E27FC236}">
                <a16:creationId xmlns:a16="http://schemas.microsoft.com/office/drawing/2014/main" id="{84B30202-DAC4-53B3-8B06-CD872310D648}"/>
              </a:ext>
            </a:extLst>
          </p:cNvPr>
          <p:cNvSpPr/>
          <p:nvPr userDrawn="1"/>
        </p:nvSpPr>
        <p:spPr>
          <a:xfrm>
            <a:off x="1768358" y="1945217"/>
            <a:ext cx="11674591" cy="1204181"/>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60" tIns="45729" rIns="91460" bIns="45729" anchor="ctr"/>
          <a:lstStyle/>
          <a:p>
            <a:pPr algn="ctr" eaLnBrk="1" latinLnBrk="0" hangingPunct="1"/>
            <a:endParaRPr kumimoji="0" lang="en-US" sz="1842"/>
          </a:p>
        </p:txBody>
      </p:sp>
    </p:spTree>
    <p:extLst>
      <p:ext uri="{BB962C8B-B14F-4D97-AF65-F5344CB8AC3E}">
        <p14:creationId xmlns:p14="http://schemas.microsoft.com/office/powerpoint/2010/main" val="2205453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with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E397B-C318-E398-C40C-7BA3D0D06C5E}"/>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DA5E5876-CE7F-8447-62B8-B8909D2679A7}"/>
              </a:ext>
            </a:extLst>
          </p:cNvPr>
          <p:cNvSpPr>
            <a:spLocks noGrp="1"/>
          </p:cNvSpPr>
          <p:nvPr>
            <p:ph idx="1"/>
          </p:nvPr>
        </p:nvSpPr>
        <p:spPr/>
        <p:txBody>
          <a:bodyPr/>
          <a:lstStyle>
            <a:lvl1pPr>
              <a:defRPr>
                <a:latin typeface="+mn-lt"/>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5" name="Fußzeilenplatzhalter 4">
            <a:extLst>
              <a:ext uri="{FF2B5EF4-FFF2-40B4-BE49-F238E27FC236}">
                <a16:creationId xmlns:a16="http://schemas.microsoft.com/office/drawing/2014/main" id="{58A14E93-3A07-5D86-78C9-8963B5BB5A2A}"/>
              </a:ext>
            </a:extLst>
          </p:cNvPr>
          <p:cNvSpPr>
            <a:spLocks noGrp="1"/>
          </p:cNvSpPr>
          <p:nvPr>
            <p:ph type="ftr" sz="quarter" idx="11"/>
          </p:nvPr>
        </p:nvSpPr>
        <p:spPr>
          <a:xfrm>
            <a:off x="1043734" y="7008171"/>
            <a:ext cx="7937716" cy="198458"/>
          </a:xfrm>
        </p:spPr>
        <p:txBody>
          <a:bodyPr/>
          <a:lstStyle/>
          <a:p>
            <a:r>
              <a:rPr lang="en-US"/>
              <a:t>R.O.E. GmbH | Stand: 16.02.2024 Rev5</a:t>
            </a:r>
            <a:endParaRPr lang="de-DE"/>
          </a:p>
        </p:txBody>
      </p:sp>
      <p:sp>
        <p:nvSpPr>
          <p:cNvPr id="6" name="Foliennummernplatzhalter 5">
            <a:extLst>
              <a:ext uri="{FF2B5EF4-FFF2-40B4-BE49-F238E27FC236}">
                <a16:creationId xmlns:a16="http://schemas.microsoft.com/office/drawing/2014/main" id="{0AD057D1-494E-D498-AB6E-F94AD6DA0366}"/>
              </a:ext>
            </a:extLst>
          </p:cNvPr>
          <p:cNvSpPr>
            <a:spLocks noGrp="1"/>
          </p:cNvSpPr>
          <p:nvPr>
            <p:ph type="sldNum" sz="quarter" idx="12"/>
          </p:nvPr>
        </p:nvSpPr>
        <p:spPr/>
        <p:txBody>
          <a:bodyPr/>
          <a:lstStyle/>
          <a:p>
            <a:fld id="{1F8F6C9E-DFB0-47BA-A580-000504CFD3E5}" type="slidenum">
              <a:rPr lang="de-DE" smtClean="0"/>
              <a:t>‹Nr.›</a:t>
            </a:fld>
            <a:endParaRPr lang="de-DE"/>
          </a:p>
        </p:txBody>
      </p:sp>
      <p:sp>
        <p:nvSpPr>
          <p:cNvPr id="7" name="Textplatzhalter 6">
            <a:extLst>
              <a:ext uri="{FF2B5EF4-FFF2-40B4-BE49-F238E27FC236}">
                <a16:creationId xmlns:a16="http://schemas.microsoft.com/office/drawing/2014/main" id="{C451F691-D9F8-DA7C-1A51-4F436837C65B}"/>
              </a:ext>
            </a:extLst>
          </p:cNvPr>
          <p:cNvSpPr>
            <a:spLocks noGrp="1"/>
          </p:cNvSpPr>
          <p:nvPr>
            <p:ph type="body" sz="quarter" idx="13" hasCustomPrompt="1"/>
          </p:nvPr>
        </p:nvSpPr>
        <p:spPr>
          <a:xfrm>
            <a:off x="595406" y="1289646"/>
            <a:ext cx="12305063" cy="317533"/>
          </a:xfrm>
        </p:spPr>
        <p:txBody>
          <a:bodyPr vert="horz" lIns="0" tIns="0" rIns="0" bIns="0" rtlCol="0" anchor="t" anchorCtr="0">
            <a:noAutofit/>
          </a:bodyPr>
          <a:lstStyle>
            <a:lvl1pPr>
              <a:spcBef>
                <a:spcPct val="0"/>
              </a:spcBef>
              <a:buNone/>
              <a:defRPr lang="de-DE" sz="1985" dirty="0">
                <a:solidFill>
                  <a:schemeClr val="accent6"/>
                </a:solidFill>
                <a:latin typeface="+mn-lt"/>
                <a:ea typeface="+mj-ea"/>
                <a:cs typeface="+mj-cs"/>
              </a:defRPr>
            </a:lvl1pPr>
          </a:lstStyle>
          <a:p>
            <a:pPr lvl="0">
              <a:spcBef>
                <a:spcPct val="0"/>
              </a:spcBef>
              <a:buNone/>
            </a:pPr>
            <a:r>
              <a:rPr lang="de-DE" dirty="0"/>
              <a:t>Untertitel</a:t>
            </a:r>
          </a:p>
        </p:txBody>
      </p:sp>
    </p:spTree>
    <p:extLst>
      <p:ext uri="{BB962C8B-B14F-4D97-AF65-F5344CB8AC3E}">
        <p14:creationId xmlns:p14="http://schemas.microsoft.com/office/powerpoint/2010/main" val="3202354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8"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3158912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09483-4622-832B-5E4C-C5DEADB542B6}"/>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E6C041DD-A037-68AA-5890-2DF4A3A396A7}"/>
              </a:ext>
            </a:extLst>
          </p:cNvPr>
          <p:cNvSpPr>
            <a:spLocks noGrp="1"/>
          </p:cNvSpPr>
          <p:nvPr>
            <p:ph sz="half" idx="1"/>
          </p:nvPr>
        </p:nvSpPr>
        <p:spPr>
          <a:xfrm>
            <a:off x="595406" y="2106380"/>
            <a:ext cx="5953287" cy="4763000"/>
          </a:xfrm>
        </p:spPr>
        <p:txBody>
          <a:bodyPr/>
          <a:lstStyle>
            <a:lvl1pPr>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4" name="Inhaltsplatzhalter 3">
            <a:extLst>
              <a:ext uri="{FF2B5EF4-FFF2-40B4-BE49-F238E27FC236}">
                <a16:creationId xmlns:a16="http://schemas.microsoft.com/office/drawing/2014/main" id="{7B185CD1-678C-0D09-833C-29C8B7D2B310}"/>
              </a:ext>
            </a:extLst>
          </p:cNvPr>
          <p:cNvSpPr>
            <a:spLocks noGrp="1"/>
          </p:cNvSpPr>
          <p:nvPr>
            <p:ph sz="half" idx="2"/>
          </p:nvPr>
        </p:nvSpPr>
        <p:spPr>
          <a:xfrm>
            <a:off x="6947183" y="2106380"/>
            <a:ext cx="5953287" cy="4763000"/>
          </a:xfrm>
        </p:spPr>
        <p:txBody>
          <a:bodyPr/>
          <a:lstStyle>
            <a:lvl1pPr>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6" name="Fußzeilenplatzhalter 5">
            <a:extLst>
              <a:ext uri="{FF2B5EF4-FFF2-40B4-BE49-F238E27FC236}">
                <a16:creationId xmlns:a16="http://schemas.microsoft.com/office/drawing/2014/main" id="{6D30ED43-C55A-CA92-9879-0BD453AB5681}"/>
              </a:ext>
            </a:extLst>
          </p:cNvPr>
          <p:cNvSpPr>
            <a:spLocks noGrp="1"/>
          </p:cNvSpPr>
          <p:nvPr>
            <p:ph type="ftr" sz="quarter" idx="11"/>
          </p:nvPr>
        </p:nvSpPr>
        <p:spPr>
          <a:xfrm>
            <a:off x="1043734" y="7008171"/>
            <a:ext cx="7937716" cy="198458"/>
          </a:xfrm>
        </p:spPr>
        <p:txBody>
          <a:bodyPr/>
          <a:lstStyle/>
          <a:p>
            <a:r>
              <a:rPr lang="en-US"/>
              <a:t>R.O.E. GmbH | Stand: 16.02.2024 Rev5</a:t>
            </a:r>
            <a:endParaRPr lang="de-DE" dirty="0"/>
          </a:p>
        </p:txBody>
      </p:sp>
      <p:sp>
        <p:nvSpPr>
          <p:cNvPr id="7" name="Foliennummernplatzhalter 6">
            <a:extLst>
              <a:ext uri="{FF2B5EF4-FFF2-40B4-BE49-F238E27FC236}">
                <a16:creationId xmlns:a16="http://schemas.microsoft.com/office/drawing/2014/main" id="{EB8C7583-0242-0A02-764D-E25B9B565CEF}"/>
              </a:ext>
            </a:extLst>
          </p:cNvPr>
          <p:cNvSpPr>
            <a:spLocks noGrp="1"/>
          </p:cNvSpPr>
          <p:nvPr>
            <p:ph type="sldNum" sz="quarter" idx="12"/>
          </p:nvPr>
        </p:nvSpPr>
        <p:spPr/>
        <p:txBody>
          <a:bodyPr/>
          <a:lstStyle/>
          <a:p>
            <a:fld id="{65F0BAE9-1A88-4C6E-BBF4-0C1105ECBC08}" type="slidenum">
              <a:rPr lang="de-DE" smtClean="0"/>
              <a:t>‹Nr.›</a:t>
            </a:fld>
            <a:endParaRPr lang="de-DE"/>
          </a:p>
        </p:txBody>
      </p:sp>
      <p:sp>
        <p:nvSpPr>
          <p:cNvPr id="8" name="Textplatzhalter 6">
            <a:extLst>
              <a:ext uri="{FF2B5EF4-FFF2-40B4-BE49-F238E27FC236}">
                <a16:creationId xmlns:a16="http://schemas.microsoft.com/office/drawing/2014/main" id="{220940F7-98F4-37D3-A651-5AD1C7976124}"/>
              </a:ext>
            </a:extLst>
          </p:cNvPr>
          <p:cNvSpPr>
            <a:spLocks noGrp="1"/>
          </p:cNvSpPr>
          <p:nvPr>
            <p:ph type="body" sz="quarter" idx="13" hasCustomPrompt="1"/>
          </p:nvPr>
        </p:nvSpPr>
        <p:spPr>
          <a:xfrm>
            <a:off x="595406" y="1289646"/>
            <a:ext cx="12305063" cy="317533"/>
          </a:xfrm>
        </p:spPr>
        <p:txBody>
          <a:bodyPr vert="horz" lIns="0" tIns="0" rIns="0" bIns="0" rtlCol="0" anchor="t" anchorCtr="0">
            <a:noAutofit/>
          </a:bodyPr>
          <a:lstStyle>
            <a:lvl1pPr>
              <a:spcBef>
                <a:spcPct val="0"/>
              </a:spcBef>
              <a:buNone/>
              <a:defRPr lang="de-DE" sz="1985" dirty="0">
                <a:solidFill>
                  <a:schemeClr val="accent6"/>
                </a:solidFill>
                <a:latin typeface="+mn-lt"/>
                <a:ea typeface="+mj-ea"/>
                <a:cs typeface="+mj-cs"/>
              </a:defRPr>
            </a:lvl1pPr>
          </a:lstStyle>
          <a:p>
            <a:pPr lvl="0">
              <a:spcBef>
                <a:spcPct val="0"/>
              </a:spcBef>
              <a:buNone/>
            </a:pPr>
            <a:r>
              <a:rPr lang="de-DE" dirty="0"/>
              <a:t>Untertitel</a:t>
            </a:r>
          </a:p>
        </p:txBody>
      </p:sp>
    </p:spTree>
    <p:extLst>
      <p:ext uri="{BB962C8B-B14F-4D97-AF65-F5344CB8AC3E}">
        <p14:creationId xmlns:p14="http://schemas.microsoft.com/office/powerpoint/2010/main" val="2389937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Title slide coloured">
    <p:bg>
      <p:bgPr>
        <a:solidFill>
          <a:schemeClr val="tx1"/>
        </a:solidFill>
        <a:effectLst/>
      </p:bgPr>
    </p:bg>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6BCA4395-492D-8FA5-773D-30B503C5456E}"/>
              </a:ext>
            </a:extLst>
          </p:cNvPr>
          <p:cNvSpPr>
            <a:spLocks noGrp="1" noChangeAspect="1"/>
          </p:cNvSpPr>
          <p:nvPr>
            <p:ph type="pic" sz="quarter" idx="13" hasCustomPrompt="1"/>
          </p:nvPr>
        </p:nvSpPr>
        <p:spPr>
          <a:xfrm>
            <a:off x="280020" y="4920043"/>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1" name="Bildplatzhalter 20">
            <a:extLst>
              <a:ext uri="{FF2B5EF4-FFF2-40B4-BE49-F238E27FC236}">
                <a16:creationId xmlns:a16="http://schemas.microsoft.com/office/drawing/2014/main" id="{C92BC4B3-84FB-5457-D494-04C0813D8A60}"/>
              </a:ext>
            </a:extLst>
          </p:cNvPr>
          <p:cNvSpPr>
            <a:spLocks noGrp="1" noChangeAspect="1"/>
          </p:cNvSpPr>
          <p:nvPr>
            <p:ph type="pic" sz="quarter" idx="14" hasCustomPrompt="1"/>
          </p:nvPr>
        </p:nvSpPr>
        <p:spPr>
          <a:xfrm rot="10800000">
            <a:off x="10787799" y="254661"/>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2" name="Bildplatzhalter 21">
            <a:extLst>
              <a:ext uri="{FF2B5EF4-FFF2-40B4-BE49-F238E27FC236}">
                <a16:creationId xmlns:a16="http://schemas.microsoft.com/office/drawing/2014/main" id="{5DB46485-299B-DE6C-3C06-32C26AC422B0}"/>
              </a:ext>
            </a:extLst>
          </p:cNvPr>
          <p:cNvSpPr>
            <a:spLocks noGrp="1" noChangeAspect="1"/>
          </p:cNvSpPr>
          <p:nvPr>
            <p:ph type="pic" sz="quarter" idx="15" hasCustomPrompt="1"/>
          </p:nvPr>
        </p:nvSpPr>
        <p:spPr>
          <a:xfrm flipH="1">
            <a:off x="10787799" y="4920043"/>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 name="Titel 1">
            <a:extLst>
              <a:ext uri="{FF2B5EF4-FFF2-40B4-BE49-F238E27FC236}">
                <a16:creationId xmlns:a16="http://schemas.microsoft.com/office/drawing/2014/main" id="{3ADA7BA3-71F1-54BC-6DFE-F8B0E9781D91}"/>
              </a:ext>
            </a:extLst>
          </p:cNvPr>
          <p:cNvSpPr>
            <a:spLocks noGrp="1"/>
          </p:cNvSpPr>
          <p:nvPr>
            <p:ph type="ctrTitle"/>
          </p:nvPr>
        </p:nvSpPr>
        <p:spPr>
          <a:xfrm>
            <a:off x="1031903" y="2106379"/>
            <a:ext cx="9483056" cy="2375849"/>
          </a:xfrm>
        </p:spPr>
        <p:txBody>
          <a:bodyPr anchor="b" anchorCtr="0"/>
          <a:lstStyle>
            <a:lvl1pPr algn="l">
              <a:defRPr sz="6000">
                <a:solidFill>
                  <a:schemeClr val="accent3"/>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p:nvPr>
        </p:nvSpPr>
        <p:spPr>
          <a:xfrm>
            <a:off x="1031903" y="4763001"/>
            <a:ext cx="7937716" cy="1109320"/>
          </a:xfrm>
        </p:spPr>
        <p:txBody>
          <a:bodyPr anchor="t" anchorCtr="0">
            <a:noAutofit/>
          </a:bodyPr>
          <a:lstStyle>
            <a:lvl1pPr marL="0" indent="0" algn="l">
              <a:buNone/>
              <a:defRPr sz="2400" b="0">
                <a:solidFill>
                  <a:schemeClr val="bg1"/>
                </a:solidFill>
                <a:latin typeface="+mj-lt"/>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de-DE" dirty="0"/>
              <a:t>Master-Untertitelformat bearbeiten</a:t>
            </a:r>
          </a:p>
        </p:txBody>
      </p:sp>
      <p:grpSp>
        <p:nvGrpSpPr>
          <p:cNvPr id="9" name="Gruppieren 8">
            <a:extLst>
              <a:ext uri="{FF2B5EF4-FFF2-40B4-BE49-F238E27FC236}">
                <a16:creationId xmlns:a16="http://schemas.microsoft.com/office/drawing/2014/main" id="{6A630716-BAE4-F171-2FC1-54F8B9BF33CA}"/>
              </a:ext>
            </a:extLst>
          </p:cNvPr>
          <p:cNvGrpSpPr/>
          <p:nvPr userDrawn="1"/>
        </p:nvGrpSpPr>
        <p:grpSpPr>
          <a:xfrm>
            <a:off x="-2646071" y="-2"/>
            <a:ext cx="2565578" cy="2986711"/>
            <a:chOff x="-2400150" y="-2"/>
            <a:chExt cx="2327138" cy="2708921"/>
          </a:xfrm>
        </p:grpSpPr>
        <p:sp>
          <p:nvSpPr>
            <p:cNvPr id="10" name="Rechteck 9">
              <a:extLst>
                <a:ext uri="{FF2B5EF4-FFF2-40B4-BE49-F238E27FC236}">
                  <a16:creationId xmlns:a16="http://schemas.microsoft.com/office/drawing/2014/main" id="{EE2D4DF9-E395-9780-B7AD-D5545A13F831}"/>
                </a:ext>
              </a:extLst>
            </p:cNvPr>
            <p:cNvSpPr/>
            <p:nvPr userDrawn="1"/>
          </p:nvSpPr>
          <p:spPr>
            <a:xfrm>
              <a:off x="-2400150" y="-2"/>
              <a:ext cx="2327138" cy="27089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r>
                <a:rPr lang="de-DE" sz="1323" b="1" dirty="0">
                  <a:latin typeface="Arial" panose="020B0604020202020204" pitchFamily="34" charset="0"/>
                </a:rPr>
                <a:t>INFO:</a:t>
              </a:r>
            </a:p>
            <a:p>
              <a:pPr algn="l"/>
              <a:r>
                <a:rPr lang="de-DE" sz="1323" dirty="0">
                  <a:latin typeface="Arial" panose="020B0604020202020204" pitchFamily="34" charset="0"/>
                </a:rPr>
                <a:t>Die grafischen Elemente und der Titel dürfen nur in den markierten Farben eingefärbt werden: </a:t>
              </a: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r>
                <a:rPr lang="de-DE" sz="1323" dirty="0">
                  <a:latin typeface="Arial" panose="020B0604020202020204" pitchFamily="34" charset="0"/>
                </a:rPr>
                <a:t>Zum Einfärben der Elemente markieren Sie diese und  wählen die entsprechende Farbe als Füllung aus.</a:t>
              </a:r>
            </a:p>
          </p:txBody>
        </p:sp>
        <p:grpSp>
          <p:nvGrpSpPr>
            <p:cNvPr id="11" name="Gruppieren 10">
              <a:extLst>
                <a:ext uri="{FF2B5EF4-FFF2-40B4-BE49-F238E27FC236}">
                  <a16:creationId xmlns:a16="http://schemas.microsoft.com/office/drawing/2014/main" id="{F2994CFC-6676-BCD9-AFBB-7E0FB6D67207}"/>
                </a:ext>
              </a:extLst>
            </p:cNvPr>
            <p:cNvGrpSpPr>
              <a:grpSpLocks noChangeAspect="1"/>
            </p:cNvGrpSpPr>
            <p:nvPr userDrawn="1"/>
          </p:nvGrpSpPr>
          <p:grpSpPr>
            <a:xfrm>
              <a:off x="-2321891" y="1052736"/>
              <a:ext cx="2088000" cy="540000"/>
              <a:chOff x="-2226581" y="2060848"/>
              <a:chExt cx="2088000" cy="540000"/>
            </a:xfrm>
          </p:grpSpPr>
          <p:grpSp>
            <p:nvGrpSpPr>
              <p:cNvPr id="13" name="Gruppieren 12">
                <a:extLst>
                  <a:ext uri="{FF2B5EF4-FFF2-40B4-BE49-F238E27FC236}">
                    <a16:creationId xmlns:a16="http://schemas.microsoft.com/office/drawing/2014/main" id="{C24B8529-A5F4-758E-C779-0CA907150A39}"/>
                  </a:ext>
                </a:extLst>
              </p:cNvPr>
              <p:cNvGrpSpPr/>
              <p:nvPr userDrawn="1"/>
            </p:nvGrpSpPr>
            <p:grpSpPr>
              <a:xfrm>
                <a:off x="-2226581" y="2060848"/>
                <a:ext cx="2088000" cy="540000"/>
                <a:chOff x="-2226581" y="2060848"/>
                <a:chExt cx="2088000" cy="540000"/>
              </a:xfrm>
            </p:grpSpPr>
            <p:sp>
              <p:nvSpPr>
                <p:cNvPr id="18" name="Rechteck 17">
                  <a:extLst>
                    <a:ext uri="{FF2B5EF4-FFF2-40B4-BE49-F238E27FC236}">
                      <a16:creationId xmlns:a16="http://schemas.microsoft.com/office/drawing/2014/main" id="{7BAFA2EA-4772-631D-A2DF-854B0781765A}"/>
                    </a:ext>
                  </a:extLst>
                </p:cNvPr>
                <p:cNvSpPr/>
                <p:nvPr userDrawn="1"/>
              </p:nvSpPr>
              <p:spPr>
                <a:xfrm>
                  <a:off x="-2226581" y="2060848"/>
                  <a:ext cx="208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pic>
              <p:nvPicPr>
                <p:cNvPr id="19" name="Grafik 18">
                  <a:extLst>
                    <a:ext uri="{FF2B5EF4-FFF2-40B4-BE49-F238E27FC236}">
                      <a16:creationId xmlns:a16="http://schemas.microsoft.com/office/drawing/2014/main" id="{88958E5C-0220-2250-925B-7FBDDC4856BB}"/>
                    </a:ext>
                  </a:extLst>
                </p:cNvPr>
                <p:cNvPicPr>
                  <a:picLocks noChangeAspect="1"/>
                </p:cNvPicPr>
                <p:nvPr userDrawn="1"/>
              </p:nvPicPr>
              <p:blipFill rotWithShape="1">
                <a:blip r:embed="rId2"/>
                <a:srcRect b="65087"/>
                <a:stretch/>
              </p:blipFill>
              <p:spPr>
                <a:xfrm>
                  <a:off x="-2139977" y="2101356"/>
                  <a:ext cx="1914792" cy="458984"/>
                </a:xfrm>
                <a:prstGeom prst="rect">
                  <a:avLst/>
                </a:prstGeom>
              </p:spPr>
            </p:pic>
          </p:grpSp>
          <p:sp>
            <p:nvSpPr>
              <p:cNvPr id="14" name="Rechteck 13">
                <a:extLst>
                  <a:ext uri="{FF2B5EF4-FFF2-40B4-BE49-F238E27FC236}">
                    <a16:creationId xmlns:a16="http://schemas.microsoft.com/office/drawing/2014/main" id="{6C3A7D81-BC38-3A58-9F3E-EB0DD4EF938A}"/>
                  </a:ext>
                </a:extLst>
              </p:cNvPr>
              <p:cNvSpPr/>
              <p:nvPr userDrawn="1"/>
            </p:nvSpPr>
            <p:spPr>
              <a:xfrm>
                <a:off x="-1018300" y="2341124"/>
                <a:ext cx="828000"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grpSp>
      </p:grpSp>
      <p:pic>
        <p:nvPicPr>
          <p:cNvPr id="4" name="Grafik 3" descr="Ein Bild, das Text enthält.&#10;&#10;Automatisch generierte Beschreibung">
            <a:extLst>
              <a:ext uri="{FF2B5EF4-FFF2-40B4-BE49-F238E27FC236}">
                <a16:creationId xmlns:a16="http://schemas.microsoft.com/office/drawing/2014/main" id="{91DFE515-EA77-6B57-CBE4-61F0317A68E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88052" y="5798"/>
            <a:ext cx="2256358" cy="1124700"/>
          </a:xfrm>
          <a:prstGeom prst="rect">
            <a:avLst/>
          </a:prstGeom>
        </p:spPr>
      </p:pic>
      <p:sp>
        <p:nvSpPr>
          <p:cNvPr id="6" name="Foliennummernplatzhalter 5" hidden="1">
            <a:extLst>
              <a:ext uri="{FF2B5EF4-FFF2-40B4-BE49-F238E27FC236}">
                <a16:creationId xmlns:a16="http://schemas.microsoft.com/office/drawing/2014/main" id="{2B7E69D7-F919-50DE-1528-5CDD7AC805E4}"/>
              </a:ext>
            </a:extLst>
          </p:cNvPr>
          <p:cNvSpPr>
            <a:spLocks noGrp="1"/>
          </p:cNvSpPr>
          <p:nvPr>
            <p:ph type="sldNum" sz="quarter" idx="4"/>
          </p:nvPr>
        </p:nvSpPr>
        <p:spPr>
          <a:xfrm>
            <a:off x="-119066" y="-119075"/>
            <a:ext cx="3969" cy="3969"/>
          </a:xfrm>
          <a:prstGeom prst="rect">
            <a:avLst/>
          </a:prstGeom>
        </p:spPr>
        <p:txBody>
          <a:bodyPr vert="horz" lIns="0" tIns="0" rIns="0" bIns="0" rtlCol="0" anchor="b" anchorCtr="0"/>
          <a:lstStyle>
            <a:lvl1pPr algn="l">
              <a:defRPr sz="110" b="0">
                <a:solidFill>
                  <a:schemeClr val="tx1"/>
                </a:solidFill>
              </a:defRPr>
            </a:lvl1pPr>
          </a:lstStyle>
          <a:p>
            <a:fld id="{1F8F6C9E-DFB0-47BA-A580-000504CFD3E5}" type="slidenum">
              <a:rPr lang="de-DE" smtClean="0"/>
              <a:pPr/>
              <a:t>‹Nr.›</a:t>
            </a:fld>
            <a:endParaRPr lang="de-DE" dirty="0"/>
          </a:p>
        </p:txBody>
      </p:sp>
      <p:grpSp>
        <p:nvGrpSpPr>
          <p:cNvPr id="7" name="Gruppieren 6">
            <a:extLst>
              <a:ext uri="{FF2B5EF4-FFF2-40B4-BE49-F238E27FC236}">
                <a16:creationId xmlns:a16="http://schemas.microsoft.com/office/drawing/2014/main" id="{8A8718ED-BCC6-17FE-B12F-A3B938EDBA8D}"/>
              </a:ext>
            </a:extLst>
          </p:cNvPr>
          <p:cNvGrpSpPr/>
          <p:nvPr userDrawn="1"/>
        </p:nvGrpSpPr>
        <p:grpSpPr>
          <a:xfrm>
            <a:off x="-2646071" y="3255078"/>
            <a:ext cx="2565578" cy="2430966"/>
            <a:chOff x="-2400150" y="-2"/>
            <a:chExt cx="2327138" cy="2204865"/>
          </a:xfrm>
        </p:grpSpPr>
        <p:sp>
          <p:nvSpPr>
            <p:cNvPr id="8" name="Rechteck 7">
              <a:extLst>
                <a:ext uri="{FF2B5EF4-FFF2-40B4-BE49-F238E27FC236}">
                  <a16:creationId xmlns:a16="http://schemas.microsoft.com/office/drawing/2014/main" id="{42D75BCE-DB9F-1527-9439-C40FC5D2B208}"/>
                </a:ext>
              </a:extLst>
            </p:cNvPr>
            <p:cNvSpPr/>
            <p:nvPr userDrawn="1"/>
          </p:nvSpPr>
          <p:spPr>
            <a:xfrm>
              <a:off x="-2400150" y="-2"/>
              <a:ext cx="2327138" cy="22048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r>
                <a:rPr lang="de-DE" sz="1323" b="1" dirty="0">
                  <a:latin typeface="Arial" panose="020B0604020202020204" pitchFamily="34" charset="0"/>
                </a:rPr>
                <a:t>INFO (EN):</a:t>
              </a:r>
            </a:p>
            <a:p>
              <a:pPr algn="l"/>
              <a:r>
                <a:rPr lang="en-US" sz="1323" dirty="0">
                  <a:latin typeface="Arial" panose="020B0604020202020204" pitchFamily="34" charset="0"/>
                </a:rPr>
                <a:t>The graphic elements and the subtitle may only be </a:t>
              </a:r>
              <a:r>
                <a:rPr lang="en-US" sz="1323" dirty="0" err="1">
                  <a:latin typeface="Arial" panose="020B0604020202020204" pitchFamily="34" charset="0"/>
                </a:rPr>
                <a:t>coloured</a:t>
              </a:r>
              <a:r>
                <a:rPr lang="en-US" sz="1323" dirty="0">
                  <a:latin typeface="Arial" panose="020B0604020202020204" pitchFamily="34" charset="0"/>
                </a:rPr>
                <a:t> in the marked </a:t>
              </a:r>
              <a:r>
                <a:rPr lang="en-US" sz="1323" dirty="0" err="1">
                  <a:latin typeface="Arial" panose="020B0604020202020204" pitchFamily="34" charset="0"/>
                </a:rPr>
                <a:t>colours</a:t>
              </a:r>
              <a:r>
                <a:rPr lang="en-US" sz="1323" dirty="0">
                  <a:latin typeface="Arial" panose="020B0604020202020204" pitchFamily="34" charset="0"/>
                </a:rPr>
                <a:t>: </a:t>
              </a: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r>
                <a:rPr lang="en-US" sz="1323" dirty="0">
                  <a:latin typeface="Arial" panose="020B0604020202020204" pitchFamily="34" charset="0"/>
                </a:rPr>
                <a:t>To </a:t>
              </a:r>
              <a:r>
                <a:rPr lang="en-US" sz="1323" dirty="0" err="1">
                  <a:latin typeface="Arial" panose="020B0604020202020204" pitchFamily="34" charset="0"/>
                </a:rPr>
                <a:t>colour</a:t>
              </a:r>
              <a:r>
                <a:rPr lang="en-US" sz="1323" dirty="0">
                  <a:latin typeface="Arial" panose="020B0604020202020204" pitchFamily="34" charset="0"/>
                </a:rPr>
                <a:t> the elements, select them and choose the corresponding </a:t>
              </a:r>
              <a:r>
                <a:rPr lang="en-US" sz="1323" dirty="0" err="1">
                  <a:latin typeface="Arial" panose="020B0604020202020204" pitchFamily="34" charset="0"/>
                </a:rPr>
                <a:t>colour</a:t>
              </a:r>
              <a:r>
                <a:rPr lang="en-US" sz="1323" dirty="0">
                  <a:latin typeface="Arial" panose="020B0604020202020204" pitchFamily="34" charset="0"/>
                </a:rPr>
                <a:t> as a fill.</a:t>
              </a:r>
              <a:endParaRPr lang="de-DE" sz="1323" dirty="0">
                <a:latin typeface="Arial" panose="020B0604020202020204" pitchFamily="34" charset="0"/>
              </a:endParaRPr>
            </a:p>
          </p:txBody>
        </p:sp>
        <p:grpSp>
          <p:nvGrpSpPr>
            <p:cNvPr id="12" name="Gruppieren 11">
              <a:extLst>
                <a:ext uri="{FF2B5EF4-FFF2-40B4-BE49-F238E27FC236}">
                  <a16:creationId xmlns:a16="http://schemas.microsoft.com/office/drawing/2014/main" id="{07D0FE89-B711-23F5-F1B3-3F9976664D98}"/>
                </a:ext>
              </a:extLst>
            </p:cNvPr>
            <p:cNvGrpSpPr>
              <a:grpSpLocks noChangeAspect="1"/>
            </p:cNvGrpSpPr>
            <p:nvPr userDrawn="1"/>
          </p:nvGrpSpPr>
          <p:grpSpPr>
            <a:xfrm>
              <a:off x="-2321891" y="908719"/>
              <a:ext cx="2088000" cy="540000"/>
              <a:chOff x="-2226581" y="1916831"/>
              <a:chExt cx="2088000" cy="540000"/>
            </a:xfrm>
          </p:grpSpPr>
          <p:grpSp>
            <p:nvGrpSpPr>
              <p:cNvPr id="15" name="Gruppieren 14">
                <a:extLst>
                  <a:ext uri="{FF2B5EF4-FFF2-40B4-BE49-F238E27FC236}">
                    <a16:creationId xmlns:a16="http://schemas.microsoft.com/office/drawing/2014/main" id="{86ABDBE0-F3A2-63E5-8A72-3B1BB6B6FF78}"/>
                  </a:ext>
                </a:extLst>
              </p:cNvPr>
              <p:cNvGrpSpPr/>
              <p:nvPr userDrawn="1"/>
            </p:nvGrpSpPr>
            <p:grpSpPr>
              <a:xfrm>
                <a:off x="-2226581" y="1916831"/>
                <a:ext cx="2088000" cy="540000"/>
                <a:chOff x="-2226581" y="1916831"/>
                <a:chExt cx="2088000" cy="540000"/>
              </a:xfrm>
            </p:grpSpPr>
            <p:sp>
              <p:nvSpPr>
                <p:cNvPr id="17" name="Rechteck 16">
                  <a:extLst>
                    <a:ext uri="{FF2B5EF4-FFF2-40B4-BE49-F238E27FC236}">
                      <a16:creationId xmlns:a16="http://schemas.microsoft.com/office/drawing/2014/main" id="{2E0BEA31-AB98-9033-4596-686622456DD5}"/>
                    </a:ext>
                  </a:extLst>
                </p:cNvPr>
                <p:cNvSpPr/>
                <p:nvPr userDrawn="1"/>
              </p:nvSpPr>
              <p:spPr>
                <a:xfrm>
                  <a:off x="-2226581" y="1916831"/>
                  <a:ext cx="208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pic>
              <p:nvPicPr>
                <p:cNvPr id="23" name="Grafik 22">
                  <a:extLst>
                    <a:ext uri="{FF2B5EF4-FFF2-40B4-BE49-F238E27FC236}">
                      <a16:creationId xmlns:a16="http://schemas.microsoft.com/office/drawing/2014/main" id="{072A293A-D462-445E-797B-5EDAF1B530A3}"/>
                    </a:ext>
                  </a:extLst>
                </p:cNvPr>
                <p:cNvPicPr>
                  <a:picLocks noChangeAspect="1"/>
                </p:cNvPicPr>
                <p:nvPr userDrawn="1"/>
              </p:nvPicPr>
              <p:blipFill rotWithShape="1">
                <a:blip r:embed="rId2"/>
                <a:srcRect b="65087"/>
                <a:stretch/>
              </p:blipFill>
              <p:spPr>
                <a:xfrm>
                  <a:off x="-2139977" y="1961902"/>
                  <a:ext cx="1914792" cy="458984"/>
                </a:xfrm>
                <a:prstGeom prst="rect">
                  <a:avLst/>
                </a:prstGeom>
              </p:spPr>
            </p:pic>
          </p:grpSp>
          <p:sp>
            <p:nvSpPr>
              <p:cNvPr id="16" name="Rechteck 15">
                <a:extLst>
                  <a:ext uri="{FF2B5EF4-FFF2-40B4-BE49-F238E27FC236}">
                    <a16:creationId xmlns:a16="http://schemas.microsoft.com/office/drawing/2014/main" id="{765B9646-6CFF-22AD-19F4-E17E43857FF4}"/>
                  </a:ext>
                </a:extLst>
              </p:cNvPr>
              <p:cNvSpPr/>
              <p:nvPr userDrawn="1"/>
            </p:nvSpPr>
            <p:spPr>
              <a:xfrm>
                <a:off x="-1018300" y="2197107"/>
                <a:ext cx="828000"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grpSp>
      </p:grpSp>
      <p:sp>
        <p:nvSpPr>
          <p:cNvPr id="24" name="Fußzeilenplatzhalter 23">
            <a:extLst>
              <a:ext uri="{FF2B5EF4-FFF2-40B4-BE49-F238E27FC236}">
                <a16:creationId xmlns:a16="http://schemas.microsoft.com/office/drawing/2014/main" id="{0431C2CC-C727-5345-734B-10EEA87BEA37}"/>
              </a:ext>
            </a:extLst>
          </p:cNvPr>
          <p:cNvSpPr>
            <a:spLocks noGrp="1"/>
          </p:cNvSpPr>
          <p:nvPr>
            <p:ph type="ftr" sz="quarter" idx="16"/>
          </p:nvPr>
        </p:nvSpPr>
        <p:spPr>
          <a:xfrm>
            <a:off x="1043734" y="6479965"/>
            <a:ext cx="3435782" cy="396961"/>
          </a:xfrm>
          <a:prstGeom prst="rect">
            <a:avLst/>
          </a:prstGeom>
        </p:spPr>
        <p:txBody>
          <a:bodyPr anchor="t"/>
          <a:lstStyle>
            <a:lvl1pPr>
              <a:defRPr sz="1200">
                <a:solidFill>
                  <a:schemeClr val="bg1"/>
                </a:solidFill>
              </a:defRPr>
            </a:lvl1pPr>
          </a:lstStyle>
          <a:p>
            <a:r>
              <a:rPr lang="en-US"/>
              <a:t>R.O.E. GmbH | Stand: 16.02.2024 Rev5</a:t>
            </a:r>
            <a:endParaRPr lang="de-DE" dirty="0"/>
          </a:p>
        </p:txBody>
      </p:sp>
    </p:spTree>
    <p:extLst>
      <p:ext uri="{BB962C8B-B14F-4D97-AF65-F5344CB8AC3E}">
        <p14:creationId xmlns:p14="http://schemas.microsoft.com/office/powerpoint/2010/main" val="84042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700"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24367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7"/>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7"/>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1"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965579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8"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7"/>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629754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5"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575492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4"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8246438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3.jpe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3">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726" y="-2196"/>
            <a:ext cx="13444677"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2" name="Titelplatzhalter 21"/>
          <p:cNvSpPr>
            <a:spLocks noGrp="1"/>
          </p:cNvSpPr>
          <p:nvPr>
            <p:ph type="title"/>
          </p:nvPr>
        </p:nvSpPr>
        <p:spPr>
          <a:xfrm>
            <a:off x="896196" y="252042"/>
            <a:ext cx="1064552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900678" y="1764294"/>
            <a:ext cx="11986630"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30"/>
            <a:ext cx="1344295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3" y="1617758"/>
            <a:ext cx="633590"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742456" y="1617757"/>
            <a:ext cx="12717086"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2" y="7195476"/>
            <a:ext cx="13444679"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3" name="Foliennummernplatzhalter 22"/>
          <p:cNvSpPr>
            <a:spLocks noGrp="1"/>
          </p:cNvSpPr>
          <p:nvPr>
            <p:ph type="sldNum" sz="quarter" idx="4"/>
          </p:nvPr>
        </p:nvSpPr>
        <p:spPr>
          <a:xfrm>
            <a:off x="12338180" y="7214618"/>
            <a:ext cx="784173" cy="269546"/>
          </a:xfrm>
          <a:prstGeom prst="rect">
            <a:avLst/>
          </a:prstGeom>
          <a:noFill/>
        </p:spPr>
        <p:txBody>
          <a:bodyPr vert="horz" lIns="104306" tIns="52153" rIns="104306" bIns="52153" anchor="ctr" anchorCtr="0">
            <a:normAutofit/>
          </a:bodyPr>
          <a:lstStyle>
            <a:lvl1pPr algn="ctr" eaLnBrk="1" latinLnBrk="0" hangingPunct="1">
              <a:defRPr kumimoji="0" sz="1200" b="1">
                <a:solidFill>
                  <a:schemeClr val="bg1"/>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44" cstate="email">
            <a:extLst>
              <a:ext uri="{28A0092B-C50C-407E-A947-70E740481C1C}">
                <a14:useLocalDpi xmlns:a14="http://schemas.microsoft.com/office/drawing/2010/main" val="0"/>
              </a:ext>
            </a:extLst>
          </a:blip>
          <a:stretch>
            <a:fillRect/>
          </a:stretch>
        </p:blipFill>
        <p:spPr>
          <a:xfrm>
            <a:off x="11813058" y="264733"/>
            <a:ext cx="1065600" cy="1062644"/>
          </a:xfrm>
          <a:prstGeom prst="rect">
            <a:avLst/>
          </a:prstGeom>
        </p:spPr>
      </p:pic>
    </p:spTree>
    <p:extLst>
      <p:ext uri="{BB962C8B-B14F-4D97-AF65-F5344CB8AC3E}">
        <p14:creationId xmlns:p14="http://schemas.microsoft.com/office/powerpoint/2010/main" val="32605855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09" r:id="rId41"/>
  </p:sldLayoutIdLst>
  <p:hf hdr="0" ftr="0" dt="0"/>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rtl="0" eaLnBrk="1" latinLnBrk="0" hangingPunct="1">
        <a:spcBef>
          <a:spcPts val="798"/>
        </a:spcBef>
        <a:buClr>
          <a:schemeClr val="accent2"/>
        </a:buClr>
        <a:buSzPct val="60000"/>
        <a:buFontTx/>
        <a:buNone/>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1C71C2D-4B2C-B5EF-9B94-3C801A3EC210}"/>
              </a:ext>
            </a:extLst>
          </p:cNvPr>
          <p:cNvSpPr>
            <a:spLocks noGrp="1"/>
          </p:cNvSpPr>
          <p:nvPr>
            <p:ph type="title"/>
          </p:nvPr>
        </p:nvSpPr>
        <p:spPr/>
        <p:txBody>
          <a:bodyPr>
            <a:normAutofit/>
          </a:bodyPr>
          <a:lstStyle/>
          <a:p>
            <a:r>
              <a:rPr lang="de-DE" sz="3600"/>
              <a:t>Unterweisungsmodul</a:t>
            </a:r>
            <a:endParaRPr lang="de-DE" dirty="0"/>
          </a:p>
        </p:txBody>
      </p:sp>
      <p:sp>
        <p:nvSpPr>
          <p:cNvPr id="2" name="Textplatzhalter 1">
            <a:extLst>
              <a:ext uri="{FF2B5EF4-FFF2-40B4-BE49-F238E27FC236}">
                <a16:creationId xmlns:a16="http://schemas.microsoft.com/office/drawing/2014/main" id="{1A71C5D3-4D9D-CA85-EF20-7443F6D83B4B}"/>
              </a:ext>
            </a:extLst>
          </p:cNvPr>
          <p:cNvSpPr>
            <a:spLocks noGrp="1"/>
          </p:cNvSpPr>
          <p:nvPr>
            <p:ph type="body" idx="1"/>
          </p:nvPr>
        </p:nvSpPr>
        <p:spPr/>
        <p:txBody>
          <a:bodyPr/>
          <a:lstStyle/>
          <a:p>
            <a:r>
              <a:rPr lang="de-DE" dirty="0"/>
              <a:t>Prüfung elektrischer Maschinen</a:t>
            </a:r>
          </a:p>
          <a:p>
            <a:endParaRPr lang="de-DE" dirty="0"/>
          </a:p>
        </p:txBody>
      </p:sp>
      <p:sp>
        <p:nvSpPr>
          <p:cNvPr id="7" name="Foliennummernplatzhalter 6">
            <a:extLst>
              <a:ext uri="{FF2B5EF4-FFF2-40B4-BE49-F238E27FC236}">
                <a16:creationId xmlns:a16="http://schemas.microsoft.com/office/drawing/2014/main" id="{D4FB4A08-3041-5F64-3A39-1DBD070EA36E}"/>
              </a:ext>
            </a:extLst>
          </p:cNvPr>
          <p:cNvSpPr>
            <a:spLocks noGrp="1"/>
          </p:cNvSpPr>
          <p:nvPr>
            <p:ph type="sldNum" sz="quarter" idx="4294967295"/>
          </p:nvPr>
        </p:nvSpPr>
        <p:spPr>
          <a:xfrm>
            <a:off x="0" y="7008813"/>
            <a:ext cx="396875" cy="198437"/>
          </a:xfrm>
        </p:spPr>
        <p:txBody>
          <a:bodyPr>
            <a:normAutofit fontScale="55000" lnSpcReduction="20000"/>
          </a:bodyPr>
          <a:lstStyle/>
          <a:p>
            <a:fld id="{1F8F6C9E-DFB0-47BA-A580-000504CFD3E5}" type="slidenum">
              <a:rPr lang="de-DE" smtClean="0"/>
              <a:pPr/>
              <a:t>1</a:t>
            </a:fld>
            <a:endParaRPr lang="de-DE" dirty="0"/>
          </a:p>
        </p:txBody>
      </p:sp>
      <p:sp>
        <p:nvSpPr>
          <p:cNvPr id="3" name="Fußzeilenplatzhalter 2">
            <a:extLst>
              <a:ext uri="{FF2B5EF4-FFF2-40B4-BE49-F238E27FC236}">
                <a16:creationId xmlns:a16="http://schemas.microsoft.com/office/drawing/2014/main" id="{85DF8571-DADB-242C-D4B5-FCECD4C52CE4}"/>
              </a:ext>
            </a:extLst>
          </p:cNvPr>
          <p:cNvSpPr>
            <a:spLocks noGrp="1"/>
          </p:cNvSpPr>
          <p:nvPr>
            <p:ph type="ftr" sz="quarter" idx="12"/>
          </p:nvPr>
        </p:nvSpPr>
        <p:spPr/>
        <p:txBody>
          <a:bodyPr/>
          <a:lstStyle/>
          <a:p>
            <a:r>
              <a:rPr lang="en-US" dirty="0"/>
              <a:t>R.O.E. GmbH | Stand: 04.2024 Rev6</a:t>
            </a:r>
          </a:p>
        </p:txBody>
      </p:sp>
    </p:spTree>
    <p:extLst>
      <p:ext uri="{BB962C8B-B14F-4D97-AF65-F5344CB8AC3E}">
        <p14:creationId xmlns:p14="http://schemas.microsoft.com/office/powerpoint/2010/main" val="20404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685DD-7799-8A6D-4A83-F39408B29A82}"/>
              </a:ext>
            </a:extLst>
          </p:cNvPr>
          <p:cNvSpPr>
            <a:spLocks noGrp="1"/>
          </p:cNvSpPr>
          <p:nvPr>
            <p:ph type="title"/>
          </p:nvPr>
        </p:nvSpPr>
        <p:spPr/>
        <p:txBody>
          <a:bodyPr/>
          <a:lstStyle/>
          <a:p>
            <a:r>
              <a:rPr lang="de-DE" dirty="0"/>
              <a:t>Überprüfung der elektrischen Ausrüstung mit der technischen Dokumentation</a:t>
            </a:r>
          </a:p>
        </p:txBody>
      </p:sp>
      <p:sp>
        <p:nvSpPr>
          <p:cNvPr id="3" name="Foliennummernplatzhalter 2">
            <a:extLst>
              <a:ext uri="{FF2B5EF4-FFF2-40B4-BE49-F238E27FC236}">
                <a16:creationId xmlns:a16="http://schemas.microsoft.com/office/drawing/2014/main" id="{0C224613-E2E7-F408-E3C2-EC8162F4D24F}"/>
              </a:ext>
            </a:extLst>
          </p:cNvPr>
          <p:cNvSpPr>
            <a:spLocks noGrp="1"/>
          </p:cNvSpPr>
          <p:nvPr>
            <p:ph type="sldNum" sz="quarter" idx="12"/>
          </p:nvPr>
        </p:nvSpPr>
        <p:spPr/>
        <p:txBody>
          <a:bodyPr>
            <a:normAutofit lnSpcReduction="10000"/>
          </a:bodyPr>
          <a:lstStyle/>
          <a:p>
            <a:fld id="{F0C94032-CD4C-4C25-B0C2-CEC720522D92}" type="slidenum">
              <a:rPr lang="en-US" smtClean="0"/>
              <a:pPr/>
              <a:t>10</a:t>
            </a:fld>
            <a:endParaRPr lang="en-US" dirty="0"/>
          </a:p>
        </p:txBody>
      </p:sp>
      <p:sp>
        <p:nvSpPr>
          <p:cNvPr id="4" name="Inhaltsplatzhalter 3">
            <a:extLst>
              <a:ext uri="{FF2B5EF4-FFF2-40B4-BE49-F238E27FC236}">
                <a16:creationId xmlns:a16="http://schemas.microsoft.com/office/drawing/2014/main" id="{1B1183A3-9781-62F4-1346-BA3BDB7A5E37}"/>
              </a:ext>
            </a:extLst>
          </p:cNvPr>
          <p:cNvSpPr>
            <a:spLocks noGrp="1"/>
          </p:cNvSpPr>
          <p:nvPr>
            <p:ph sz="quarter" idx="14"/>
          </p:nvPr>
        </p:nvSpPr>
        <p:spPr/>
        <p:txBody>
          <a:bodyPr>
            <a:normAutofit/>
          </a:bodyPr>
          <a:lstStyle/>
          <a:p>
            <a:r>
              <a:rPr lang="de-DE" dirty="0"/>
              <a:t>Anforderungen an die EG-Konformitätserklärung einer Maschine nach Maschinenrichtlinie 2006/42/EG:</a:t>
            </a:r>
          </a:p>
          <a:p>
            <a:pPr lvl="1"/>
            <a:r>
              <a:rPr lang="de-DE" dirty="0"/>
              <a:t>Die EG-Konformitätserklärung muss folgende Angaben enthalten: </a:t>
            </a:r>
          </a:p>
          <a:p>
            <a:pPr lvl="2"/>
            <a:r>
              <a:rPr lang="de-DE" dirty="0"/>
              <a:t>Firmenbezeichnung und vollständige Anschrift des Herstellers und gegebenenfalls seines Bevollmächtigten; </a:t>
            </a:r>
          </a:p>
          <a:p>
            <a:pPr lvl="2"/>
            <a:r>
              <a:rPr lang="de-DE" dirty="0"/>
              <a:t>Name und Anschrift der Person, die bevollmächtigt ist, die technischen Unterlagen zusammenzustellen; diese Person muss in der Gemeinschaft ansässig sein; </a:t>
            </a:r>
          </a:p>
          <a:p>
            <a:pPr lvl="2"/>
            <a:r>
              <a:rPr lang="de-DE" dirty="0"/>
              <a:t>Beschreibung und Identifizierung der Maschine, einschließlich allgemeiner Bezeichnung, Funktion, Modell, Typ, Seriennummer und Handelsbezeichnung; </a:t>
            </a:r>
          </a:p>
          <a:p>
            <a:pPr lvl="2"/>
            <a:r>
              <a:rPr lang="de-DE" dirty="0"/>
              <a:t>einen Satz, in dem ausdrücklich erklärt wird, dass die Maschine allen einschlägigen Bestimmungen dieser Richtlinie entspricht, und gegebenenfalls einen ähnlichen Satz, in dem die Übereinstimmung mit anderen Richtlinien und/oder einschlägigen Bestimmungen, denen die Maschine entspricht, erklärt wird. Anzugeben sind die Referenzen laut Veröffentlichung im Amtsblatt der Europäischen Union; </a:t>
            </a:r>
          </a:p>
        </p:txBody>
      </p:sp>
    </p:spTree>
    <p:extLst>
      <p:ext uri="{BB962C8B-B14F-4D97-AF65-F5344CB8AC3E}">
        <p14:creationId xmlns:p14="http://schemas.microsoft.com/office/powerpoint/2010/main" val="3067033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685DD-7799-8A6D-4A83-F39408B29A82}"/>
              </a:ext>
            </a:extLst>
          </p:cNvPr>
          <p:cNvSpPr>
            <a:spLocks noGrp="1"/>
          </p:cNvSpPr>
          <p:nvPr>
            <p:ph type="title"/>
          </p:nvPr>
        </p:nvSpPr>
        <p:spPr/>
        <p:txBody>
          <a:bodyPr/>
          <a:lstStyle/>
          <a:p>
            <a:r>
              <a:rPr lang="de-DE" dirty="0"/>
              <a:t>Überprüfung der elektrischen Ausrüstung mit der technischen Dokumentation</a:t>
            </a:r>
          </a:p>
        </p:txBody>
      </p:sp>
      <p:sp>
        <p:nvSpPr>
          <p:cNvPr id="3" name="Foliennummernplatzhalter 2">
            <a:extLst>
              <a:ext uri="{FF2B5EF4-FFF2-40B4-BE49-F238E27FC236}">
                <a16:creationId xmlns:a16="http://schemas.microsoft.com/office/drawing/2014/main" id="{0C224613-E2E7-F408-E3C2-EC8162F4D24F}"/>
              </a:ext>
            </a:extLst>
          </p:cNvPr>
          <p:cNvSpPr>
            <a:spLocks noGrp="1"/>
          </p:cNvSpPr>
          <p:nvPr>
            <p:ph type="sldNum" sz="quarter" idx="12"/>
          </p:nvPr>
        </p:nvSpPr>
        <p:spPr/>
        <p:txBody>
          <a:bodyPr>
            <a:normAutofit lnSpcReduction="10000"/>
          </a:bodyPr>
          <a:lstStyle/>
          <a:p>
            <a:fld id="{F0C94032-CD4C-4C25-B0C2-CEC720522D92}" type="slidenum">
              <a:rPr lang="en-US" smtClean="0"/>
              <a:pPr/>
              <a:t>11</a:t>
            </a:fld>
            <a:endParaRPr lang="en-US" dirty="0"/>
          </a:p>
        </p:txBody>
      </p:sp>
      <p:sp>
        <p:nvSpPr>
          <p:cNvPr id="4" name="Inhaltsplatzhalter 3">
            <a:extLst>
              <a:ext uri="{FF2B5EF4-FFF2-40B4-BE49-F238E27FC236}">
                <a16:creationId xmlns:a16="http://schemas.microsoft.com/office/drawing/2014/main" id="{1B1183A3-9781-62F4-1346-BA3BDB7A5E37}"/>
              </a:ext>
            </a:extLst>
          </p:cNvPr>
          <p:cNvSpPr>
            <a:spLocks noGrp="1"/>
          </p:cNvSpPr>
          <p:nvPr>
            <p:ph sz="quarter" idx="14"/>
          </p:nvPr>
        </p:nvSpPr>
        <p:spPr/>
        <p:txBody>
          <a:bodyPr>
            <a:normAutofit/>
          </a:bodyPr>
          <a:lstStyle/>
          <a:p>
            <a:r>
              <a:rPr lang="de-DE" dirty="0"/>
              <a:t>Anforderungen an die EG-Konformitätserklärung einer Maschine nach Maschinenrichtlinie 2006/42/EG:</a:t>
            </a:r>
          </a:p>
          <a:p>
            <a:pPr lvl="1"/>
            <a:r>
              <a:rPr lang="de-DE" dirty="0"/>
              <a:t>Die EG-Konformitätserklärung muss folgende Angaben enthalten: </a:t>
            </a:r>
          </a:p>
          <a:p>
            <a:pPr lvl="2"/>
            <a:r>
              <a:rPr lang="de-DE" dirty="0"/>
              <a:t>gegebenenfalls Name, Anschrift und Kennnummer der benannten Stelle, die das in Anhang IX genannte EG-Baumusterprüfverfahren durchgeführt hat, sowie die Nummer der EG-Baumusterprüfbescheinigung; </a:t>
            </a:r>
          </a:p>
          <a:p>
            <a:pPr lvl="2"/>
            <a:r>
              <a:rPr lang="de-DE" dirty="0"/>
              <a:t>gegebenenfalls Name, Anschrift und Kennnummer der benannten Stelle, die das in Anhang X genannte umfassende Qualitätssicherungssystem genehmigt hat; </a:t>
            </a:r>
          </a:p>
          <a:p>
            <a:pPr lvl="2"/>
            <a:r>
              <a:rPr lang="de-DE" dirty="0"/>
              <a:t>gegebenenfalls die Fundstellen der angewandten harmonisierten Normen; </a:t>
            </a:r>
          </a:p>
          <a:p>
            <a:pPr lvl="2"/>
            <a:r>
              <a:rPr lang="de-DE" dirty="0"/>
              <a:t>gegebenenfalls die Fundstellen der angewandten sonstigen technischen Normen und Spezifikationen; </a:t>
            </a:r>
          </a:p>
          <a:p>
            <a:pPr lvl="2"/>
            <a:r>
              <a:rPr lang="de-DE" dirty="0"/>
              <a:t>Ort und Datum der Erklärung; </a:t>
            </a:r>
          </a:p>
          <a:p>
            <a:pPr lvl="2"/>
            <a:r>
              <a:rPr lang="de-DE" dirty="0"/>
              <a:t>Angaben zur Person, die zur Ausstellung dieser Erklärung im Namen des Herstellers oder seines Bevollmächtigten bevollmächtigt ist, sowie Unterschrift dieser Person. </a:t>
            </a:r>
          </a:p>
          <a:p>
            <a:pPr lvl="2"/>
            <a:endParaRPr lang="de-DE" dirty="0"/>
          </a:p>
        </p:txBody>
      </p:sp>
    </p:spTree>
    <p:extLst>
      <p:ext uri="{BB962C8B-B14F-4D97-AF65-F5344CB8AC3E}">
        <p14:creationId xmlns:p14="http://schemas.microsoft.com/office/powerpoint/2010/main" val="1855925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685DD-7799-8A6D-4A83-F39408B29A82}"/>
              </a:ext>
            </a:extLst>
          </p:cNvPr>
          <p:cNvSpPr>
            <a:spLocks noGrp="1"/>
          </p:cNvSpPr>
          <p:nvPr>
            <p:ph type="title"/>
          </p:nvPr>
        </p:nvSpPr>
        <p:spPr/>
        <p:txBody>
          <a:bodyPr/>
          <a:lstStyle/>
          <a:p>
            <a:r>
              <a:rPr lang="de-DE" dirty="0"/>
              <a:t>Überprüfung der elektrischen Ausrüstung mit der technischen Dokumentation</a:t>
            </a:r>
          </a:p>
        </p:txBody>
      </p:sp>
      <p:sp>
        <p:nvSpPr>
          <p:cNvPr id="3" name="Foliennummernplatzhalter 2">
            <a:extLst>
              <a:ext uri="{FF2B5EF4-FFF2-40B4-BE49-F238E27FC236}">
                <a16:creationId xmlns:a16="http://schemas.microsoft.com/office/drawing/2014/main" id="{0C224613-E2E7-F408-E3C2-EC8162F4D24F}"/>
              </a:ext>
            </a:extLst>
          </p:cNvPr>
          <p:cNvSpPr>
            <a:spLocks noGrp="1"/>
          </p:cNvSpPr>
          <p:nvPr>
            <p:ph type="sldNum" sz="quarter" idx="12"/>
          </p:nvPr>
        </p:nvSpPr>
        <p:spPr/>
        <p:txBody>
          <a:bodyPr>
            <a:normAutofit lnSpcReduction="10000"/>
          </a:bodyPr>
          <a:lstStyle/>
          <a:p>
            <a:fld id="{F0C94032-CD4C-4C25-B0C2-CEC720522D92}" type="slidenum">
              <a:rPr lang="en-US" smtClean="0"/>
              <a:pPr/>
              <a:t>12</a:t>
            </a:fld>
            <a:endParaRPr lang="en-US" dirty="0"/>
          </a:p>
        </p:txBody>
      </p:sp>
      <p:sp>
        <p:nvSpPr>
          <p:cNvPr id="4" name="Inhaltsplatzhalter 3">
            <a:extLst>
              <a:ext uri="{FF2B5EF4-FFF2-40B4-BE49-F238E27FC236}">
                <a16:creationId xmlns:a16="http://schemas.microsoft.com/office/drawing/2014/main" id="{1B1183A3-9781-62F4-1346-BA3BDB7A5E37}"/>
              </a:ext>
            </a:extLst>
          </p:cNvPr>
          <p:cNvSpPr>
            <a:spLocks noGrp="1"/>
          </p:cNvSpPr>
          <p:nvPr>
            <p:ph sz="quarter" idx="14"/>
          </p:nvPr>
        </p:nvSpPr>
        <p:spPr/>
        <p:txBody>
          <a:bodyPr>
            <a:normAutofit fontScale="70000" lnSpcReduction="20000"/>
          </a:bodyPr>
          <a:lstStyle/>
          <a:p>
            <a:r>
              <a:rPr lang="de-DE" sz="2900" dirty="0"/>
              <a:t>Anforderungen an die Informationen in Bezug zur elektrischen Ausrüstung nach DIN EN 60204-1:</a:t>
            </a:r>
          </a:p>
          <a:p>
            <a:pPr marL="874422" lvl="1" indent="-457200">
              <a:buSzPct val="100000"/>
              <a:buFont typeface="+mj-lt"/>
              <a:buAutoNum type="alphaLcParenR"/>
            </a:pPr>
            <a:r>
              <a:rPr lang="de-DE" sz="2600" dirty="0"/>
              <a:t>Bei mehr als einem Dokument, ein Hauptdokument der elektrischen Ausrüstung als Übersicht, in dem die Dokumente, die zur elektrischen Ausrüstung gehören, aufgelistet sind;</a:t>
            </a:r>
          </a:p>
          <a:p>
            <a:pPr marL="874422" lvl="1" indent="-457200">
              <a:buSzPct val="100000"/>
              <a:buFont typeface="+mj-lt"/>
              <a:buAutoNum type="alphaLcParenR"/>
            </a:pPr>
            <a:r>
              <a:rPr lang="de-DE" sz="2600" dirty="0"/>
              <a:t>Identifizierung der elektrischen Ausrüstung;</a:t>
            </a:r>
          </a:p>
          <a:p>
            <a:pPr marL="874422" lvl="1" indent="-457200">
              <a:buSzPct val="100000"/>
              <a:buFont typeface="+mj-lt"/>
              <a:buAutoNum type="alphaLcParenR"/>
            </a:pPr>
            <a:r>
              <a:rPr lang="de-DE" sz="2600" dirty="0"/>
              <a:t>Informationen für die Errichtung und Montage einschließlich:</a:t>
            </a:r>
          </a:p>
          <a:p>
            <a:pPr lvl="4">
              <a:lnSpc>
                <a:spcPct val="120000"/>
              </a:lnSpc>
              <a:buSzPct val="100000"/>
            </a:pPr>
            <a:r>
              <a:rPr lang="de-DE" sz="2000" dirty="0"/>
              <a:t>eine Beschreibung für die Errichtung und Montage der elektrischen Ausrüstung und Angaben zum Anschluss an die elektrische Stromversorgung und wenn relevant, andere Versorgungen;</a:t>
            </a:r>
          </a:p>
          <a:p>
            <a:pPr lvl="4">
              <a:lnSpc>
                <a:spcPct val="120000"/>
              </a:lnSpc>
              <a:buSzPct val="100000"/>
            </a:pPr>
            <a:r>
              <a:rPr lang="de-DE" sz="2000" dirty="0"/>
              <a:t>Bemessungskurzschlussstrom der elektrischen Ausrüstung für jeden Stromversorgungsanschluss;</a:t>
            </a:r>
          </a:p>
          <a:p>
            <a:pPr lvl="4">
              <a:lnSpc>
                <a:spcPct val="120000"/>
              </a:lnSpc>
              <a:buSzPct val="100000"/>
            </a:pPr>
            <a:r>
              <a:rPr lang="de-DE" sz="2000" dirty="0"/>
              <a:t>Nennspannung, Anzahl der Außenleiter, Frequenz (bei Wechselstromversorgung), Art des Stromversorgungssystems (TT, TN, IT), und Volllaststrom für jeden Stromversorgungsanschluss;</a:t>
            </a:r>
          </a:p>
          <a:p>
            <a:pPr lvl="4">
              <a:lnSpc>
                <a:spcPct val="120000"/>
              </a:lnSpc>
              <a:buSzPct val="100000"/>
            </a:pPr>
            <a:r>
              <a:rPr lang="de-DE" sz="2000" dirty="0"/>
              <a:t>zusätzliche Anforderungen an die Stromversorgung(en) (z. B. maximale Impedanz der Stromversorgung, Ableitstrom);</a:t>
            </a:r>
          </a:p>
          <a:p>
            <a:pPr lvl="4">
              <a:lnSpc>
                <a:spcPct val="120000"/>
              </a:lnSpc>
              <a:buSzPct val="100000"/>
            </a:pPr>
            <a:r>
              <a:rPr lang="de-DE" sz="2000" dirty="0"/>
              <a:t>erforderlicher Raum für die Demontage oder Instandhaltung der elektrischen Ausrüstung;</a:t>
            </a:r>
          </a:p>
          <a:p>
            <a:pPr lvl="4">
              <a:lnSpc>
                <a:spcPct val="120000"/>
              </a:lnSpc>
              <a:buSzPct val="100000"/>
            </a:pPr>
            <a:r>
              <a:rPr lang="de-DE" sz="2000" dirty="0"/>
              <a:t>Anforderungen an die Anordnung damit die Kühlung nicht beeinträchtigt wird;</a:t>
            </a:r>
          </a:p>
          <a:p>
            <a:pPr lvl="4">
              <a:lnSpc>
                <a:spcPct val="120000"/>
              </a:lnSpc>
              <a:buSzPct val="100000"/>
            </a:pPr>
            <a:r>
              <a:rPr lang="de-DE" sz="2000" dirty="0"/>
              <a:t>Grenzwerte der Umgebungsbedingungen (z. B. Beleuchtung, Vibration, EMV-Umfeld, atmosphärische Einflüsse) wenn erforderlich;</a:t>
            </a:r>
          </a:p>
          <a:p>
            <a:pPr lvl="4">
              <a:lnSpc>
                <a:spcPct val="120000"/>
              </a:lnSpc>
              <a:buSzPct val="100000"/>
            </a:pPr>
            <a:r>
              <a:rPr lang="de-DE" sz="2000" dirty="0"/>
              <a:t>funktionale Grenzen (z. B. Anlaufströme und zulässiger Spannungsfall) wenn erforderlich;</a:t>
            </a:r>
          </a:p>
          <a:p>
            <a:pPr lvl="4">
              <a:lnSpc>
                <a:spcPct val="120000"/>
              </a:lnSpc>
              <a:buSzPct val="100000"/>
            </a:pPr>
            <a:r>
              <a:rPr lang="de-DE" sz="2000" dirty="0"/>
              <a:t>Maßnahmen, die bei der Installation der elektrischen Ausrüstung in Bezug auf elektromagnetische Verträglichkeit zu berücksichtigen sind.</a:t>
            </a:r>
          </a:p>
        </p:txBody>
      </p:sp>
      <p:sp>
        <p:nvSpPr>
          <p:cNvPr id="7" name="Textfeld 6">
            <a:extLst>
              <a:ext uri="{FF2B5EF4-FFF2-40B4-BE49-F238E27FC236}">
                <a16:creationId xmlns:a16="http://schemas.microsoft.com/office/drawing/2014/main" id="{0A3E1FB3-4CB1-18F2-B460-488F33C213C8}"/>
              </a:ext>
            </a:extLst>
          </p:cNvPr>
          <p:cNvSpPr txBox="1"/>
          <p:nvPr/>
        </p:nvSpPr>
        <p:spPr>
          <a:xfrm>
            <a:off x="536739" y="6758887"/>
            <a:ext cx="10557185"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DIN EN 60204-1 (VDE 0113-1): 2019-06; Sicherheit von Maschinen – Elektrische Ausrüstung von Maschinen – Teil 1: Allgemeine Anforderungen</a:t>
            </a:r>
            <a:r>
              <a:rPr lang="de-DE" sz="1200" dirty="0">
                <a:effectLst/>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659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685DD-7799-8A6D-4A83-F39408B29A82}"/>
              </a:ext>
            </a:extLst>
          </p:cNvPr>
          <p:cNvSpPr>
            <a:spLocks noGrp="1"/>
          </p:cNvSpPr>
          <p:nvPr>
            <p:ph type="title"/>
          </p:nvPr>
        </p:nvSpPr>
        <p:spPr/>
        <p:txBody>
          <a:bodyPr/>
          <a:lstStyle/>
          <a:p>
            <a:r>
              <a:rPr lang="de-DE" dirty="0"/>
              <a:t>Überprüfung der elektrischen Ausrüstung mit der technischen Dokumentation</a:t>
            </a:r>
          </a:p>
        </p:txBody>
      </p:sp>
      <p:sp>
        <p:nvSpPr>
          <p:cNvPr id="3" name="Foliennummernplatzhalter 2">
            <a:extLst>
              <a:ext uri="{FF2B5EF4-FFF2-40B4-BE49-F238E27FC236}">
                <a16:creationId xmlns:a16="http://schemas.microsoft.com/office/drawing/2014/main" id="{0C224613-E2E7-F408-E3C2-EC8162F4D24F}"/>
              </a:ext>
            </a:extLst>
          </p:cNvPr>
          <p:cNvSpPr>
            <a:spLocks noGrp="1"/>
          </p:cNvSpPr>
          <p:nvPr>
            <p:ph type="sldNum" sz="quarter" idx="12"/>
          </p:nvPr>
        </p:nvSpPr>
        <p:spPr/>
        <p:txBody>
          <a:bodyPr>
            <a:normAutofit lnSpcReduction="10000"/>
          </a:bodyPr>
          <a:lstStyle/>
          <a:p>
            <a:fld id="{F0C94032-CD4C-4C25-B0C2-CEC720522D92}" type="slidenum">
              <a:rPr lang="en-US" smtClean="0"/>
              <a:pPr/>
              <a:t>13</a:t>
            </a:fld>
            <a:endParaRPr lang="en-US" dirty="0"/>
          </a:p>
        </p:txBody>
      </p:sp>
      <p:sp>
        <p:nvSpPr>
          <p:cNvPr id="4" name="Inhaltsplatzhalter 3">
            <a:extLst>
              <a:ext uri="{FF2B5EF4-FFF2-40B4-BE49-F238E27FC236}">
                <a16:creationId xmlns:a16="http://schemas.microsoft.com/office/drawing/2014/main" id="{1B1183A3-9781-62F4-1346-BA3BDB7A5E37}"/>
              </a:ext>
            </a:extLst>
          </p:cNvPr>
          <p:cNvSpPr>
            <a:spLocks noGrp="1"/>
          </p:cNvSpPr>
          <p:nvPr>
            <p:ph sz="quarter" idx="14"/>
          </p:nvPr>
        </p:nvSpPr>
        <p:spPr/>
        <p:txBody>
          <a:bodyPr>
            <a:normAutofit/>
          </a:bodyPr>
          <a:lstStyle/>
          <a:p>
            <a:r>
              <a:rPr lang="de-DE" dirty="0"/>
              <a:t>Anforderungen an die Informationen in Bezug zur elektrischen Ausrüstung nach DIN EN 60204-1:</a:t>
            </a:r>
          </a:p>
          <a:p>
            <a:pPr marL="874422" lvl="1" indent="-457200">
              <a:buSzPct val="100000"/>
              <a:buFont typeface="+mj-lt"/>
              <a:buAutoNum type="alphaLcParenR" startAt="4"/>
            </a:pPr>
            <a:r>
              <a:rPr lang="de-DE" dirty="0"/>
              <a:t>Angaben für die Verbindung von fremden leitfähigen Teilen mit dem Schutzpotentialausgleichsleiter der Maschine, die gleichzeitig mit der Maschine berührt werden können (z. B. innerhalb 2,5 m), wie die Folgenden:</a:t>
            </a:r>
          </a:p>
          <a:p>
            <a:pPr lvl="4">
              <a:buSzPct val="100000"/>
            </a:pPr>
            <a:r>
              <a:rPr lang="de-DE" dirty="0"/>
              <a:t>metallene Rohre;</a:t>
            </a:r>
          </a:p>
          <a:p>
            <a:pPr lvl="4">
              <a:buSzPct val="100000"/>
            </a:pPr>
            <a:r>
              <a:rPr lang="de-DE" dirty="0"/>
              <a:t>Schutzzäune;</a:t>
            </a:r>
          </a:p>
          <a:p>
            <a:pPr lvl="4">
              <a:buSzPct val="100000"/>
            </a:pPr>
            <a:r>
              <a:rPr lang="de-DE" dirty="0"/>
              <a:t>Leitern;</a:t>
            </a:r>
          </a:p>
          <a:p>
            <a:pPr lvl="4">
              <a:buSzPct val="100000"/>
            </a:pPr>
            <a:r>
              <a:rPr lang="de-DE" dirty="0"/>
              <a:t>Handläufe.</a:t>
            </a:r>
          </a:p>
          <a:p>
            <a:pPr marL="874422" lvl="1" indent="-457200">
              <a:buSzPct val="100000"/>
              <a:buFont typeface="+mj-lt"/>
              <a:buAutoNum type="alphaLcParenR" startAt="4"/>
            </a:pPr>
            <a:r>
              <a:rPr lang="de-DE" dirty="0"/>
              <a:t>Informationen über die Funktion und den Betrieb, einschließlich, wenn notwendig:</a:t>
            </a:r>
          </a:p>
          <a:p>
            <a:pPr lvl="4">
              <a:buSzPct val="100000"/>
            </a:pPr>
            <a:r>
              <a:rPr lang="de-DE" dirty="0"/>
              <a:t>eine Übersicht vom Aufbau der elektrischen Ausrüstung (z. B. durch einen Aufbauplan oder eine Übersichtszeichnung);</a:t>
            </a:r>
          </a:p>
          <a:p>
            <a:pPr lvl="4">
              <a:buSzPct val="100000"/>
            </a:pPr>
            <a:r>
              <a:rPr lang="de-DE" dirty="0"/>
              <a:t>Verfahren zur Programmierung oder Konfiguration, wenn dies für die Verwendung notwendig ist;</a:t>
            </a:r>
          </a:p>
          <a:p>
            <a:pPr lvl="4">
              <a:buSzPct val="100000"/>
            </a:pPr>
            <a:r>
              <a:rPr lang="de-DE" dirty="0"/>
              <a:t>Verfahren zum Neustart nach einem unerwarteten Stopp;</a:t>
            </a:r>
          </a:p>
          <a:p>
            <a:pPr lvl="4">
              <a:buSzPct val="100000"/>
            </a:pPr>
            <a:r>
              <a:rPr lang="de-DE" dirty="0"/>
              <a:t>Abfolge der Abläufe.</a:t>
            </a:r>
          </a:p>
        </p:txBody>
      </p:sp>
      <p:sp>
        <p:nvSpPr>
          <p:cNvPr id="7" name="Textfeld 6">
            <a:extLst>
              <a:ext uri="{FF2B5EF4-FFF2-40B4-BE49-F238E27FC236}">
                <a16:creationId xmlns:a16="http://schemas.microsoft.com/office/drawing/2014/main" id="{29DAD5DA-9B12-525A-0785-F9ABA84F9D13}"/>
              </a:ext>
            </a:extLst>
          </p:cNvPr>
          <p:cNvSpPr txBox="1"/>
          <p:nvPr/>
        </p:nvSpPr>
        <p:spPr>
          <a:xfrm>
            <a:off x="536739" y="6758887"/>
            <a:ext cx="10557185"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DIN EN 60204-1 (VDE 0113-1): 2019-06; Sicherheit von Maschinen – Elektrische Ausrüstung von Maschinen – Teil 1: Allgemeine Anforderungen</a:t>
            </a:r>
            <a:r>
              <a:rPr lang="de-DE" sz="1200" dirty="0">
                <a:effectLst/>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74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685DD-7799-8A6D-4A83-F39408B29A82}"/>
              </a:ext>
            </a:extLst>
          </p:cNvPr>
          <p:cNvSpPr>
            <a:spLocks noGrp="1"/>
          </p:cNvSpPr>
          <p:nvPr>
            <p:ph type="title"/>
          </p:nvPr>
        </p:nvSpPr>
        <p:spPr/>
        <p:txBody>
          <a:bodyPr/>
          <a:lstStyle/>
          <a:p>
            <a:r>
              <a:rPr lang="de-DE" dirty="0"/>
              <a:t>Überprüfung der elektrischen Ausrüstung mit der technischen Dokumentation</a:t>
            </a:r>
          </a:p>
        </p:txBody>
      </p:sp>
      <p:sp>
        <p:nvSpPr>
          <p:cNvPr id="3" name="Foliennummernplatzhalter 2">
            <a:extLst>
              <a:ext uri="{FF2B5EF4-FFF2-40B4-BE49-F238E27FC236}">
                <a16:creationId xmlns:a16="http://schemas.microsoft.com/office/drawing/2014/main" id="{0C224613-E2E7-F408-E3C2-EC8162F4D24F}"/>
              </a:ext>
            </a:extLst>
          </p:cNvPr>
          <p:cNvSpPr>
            <a:spLocks noGrp="1"/>
          </p:cNvSpPr>
          <p:nvPr>
            <p:ph type="sldNum" sz="quarter" idx="12"/>
          </p:nvPr>
        </p:nvSpPr>
        <p:spPr/>
        <p:txBody>
          <a:bodyPr>
            <a:normAutofit lnSpcReduction="10000"/>
          </a:bodyPr>
          <a:lstStyle/>
          <a:p>
            <a:fld id="{F0C94032-CD4C-4C25-B0C2-CEC720522D92}" type="slidenum">
              <a:rPr lang="en-US" smtClean="0"/>
              <a:pPr/>
              <a:t>14</a:t>
            </a:fld>
            <a:endParaRPr lang="en-US" dirty="0"/>
          </a:p>
        </p:txBody>
      </p:sp>
      <p:sp>
        <p:nvSpPr>
          <p:cNvPr id="4" name="Inhaltsplatzhalter 3">
            <a:extLst>
              <a:ext uri="{FF2B5EF4-FFF2-40B4-BE49-F238E27FC236}">
                <a16:creationId xmlns:a16="http://schemas.microsoft.com/office/drawing/2014/main" id="{1B1183A3-9781-62F4-1346-BA3BDB7A5E37}"/>
              </a:ext>
            </a:extLst>
          </p:cNvPr>
          <p:cNvSpPr>
            <a:spLocks noGrp="1"/>
          </p:cNvSpPr>
          <p:nvPr>
            <p:ph sz="quarter" idx="14"/>
          </p:nvPr>
        </p:nvSpPr>
        <p:spPr/>
        <p:txBody>
          <a:bodyPr>
            <a:normAutofit fontScale="85000" lnSpcReduction="20000"/>
          </a:bodyPr>
          <a:lstStyle/>
          <a:p>
            <a:r>
              <a:rPr lang="de-DE" dirty="0"/>
              <a:t>Anforderungen an die Informationen in Bezug zur elektrischen Ausrüstung nach DIN EN 60204-1:</a:t>
            </a:r>
          </a:p>
          <a:p>
            <a:pPr marL="874422" lvl="1" indent="-457200">
              <a:buSzPct val="100000"/>
              <a:buFont typeface="+mj-lt"/>
              <a:buAutoNum type="alphaLcParenR" startAt="6"/>
            </a:pPr>
            <a:r>
              <a:rPr lang="de-DE" dirty="0"/>
              <a:t>notwendige Informationen für die Instandhaltung der elektrischen Ausrüstung, einschließlich:</a:t>
            </a:r>
          </a:p>
          <a:p>
            <a:pPr lvl="4">
              <a:buSzPct val="100000"/>
            </a:pPr>
            <a:r>
              <a:rPr lang="de-DE" dirty="0"/>
              <a:t>Häufigkeit und Verfahren von Funktionstests;</a:t>
            </a:r>
          </a:p>
          <a:p>
            <a:pPr lvl="4">
              <a:buSzPct val="100000"/>
            </a:pPr>
            <a:r>
              <a:rPr lang="de-DE" dirty="0"/>
              <a:t>Anleitungen über die Verfahren für eine sichere Instandhaltung und wenn notwendig, Angaben über die Aufhebung von Sicherheitsfunktionen und/oder Schutzmaßnahmen</a:t>
            </a:r>
          </a:p>
          <a:p>
            <a:pPr lvl="4">
              <a:buSzPct val="100000"/>
            </a:pPr>
            <a:r>
              <a:rPr lang="de-DE" dirty="0"/>
              <a:t>Leitfaden für die Justierung, Reparatur sowie Häufigkeit und Methoden der vorbeugenden Einzelheiten;</a:t>
            </a:r>
          </a:p>
          <a:p>
            <a:pPr lvl="4">
              <a:buSzPct val="100000"/>
            </a:pPr>
            <a:r>
              <a:rPr lang="de-DE" dirty="0"/>
              <a:t>über die Anschlüsse von elektrischen Komponenten, für den Austausch (z. B. mittels Stromlaufplänen und/oder Anschlusstabellen/Verbindungslisten);</a:t>
            </a:r>
          </a:p>
          <a:p>
            <a:pPr lvl="4">
              <a:buSzPct val="100000"/>
            </a:pPr>
            <a:r>
              <a:rPr lang="de-DE" dirty="0"/>
              <a:t>Angaben über notwendige spezielle Vorrichtungen oder Werkzeuge;</a:t>
            </a:r>
          </a:p>
          <a:p>
            <a:pPr lvl="4">
              <a:buSzPct val="100000"/>
            </a:pPr>
            <a:r>
              <a:rPr lang="de-DE" dirty="0"/>
              <a:t>Angaben über Ersatzteile;</a:t>
            </a:r>
          </a:p>
          <a:p>
            <a:pPr lvl="4">
              <a:buSzPct val="100000"/>
            </a:pPr>
            <a:r>
              <a:rPr lang="de-DE" dirty="0"/>
              <a:t>Informationen über mögliche Restrisiken, Angaben darüber, ob eine spezielle Schulung erforderlich ist und wenn notwendig, Anforderungen für eine persönliche Schutzausrüstung;</a:t>
            </a:r>
          </a:p>
          <a:p>
            <a:pPr lvl="4">
              <a:buSzPct val="100000"/>
            </a:pPr>
            <a:r>
              <a:rPr lang="de-DE" dirty="0"/>
              <a:t>wenn notwendig Anweisungen, die die Zugänglichkeit mit Hilfe von Schlüssel oder Werkzeug(</a:t>
            </a:r>
            <a:r>
              <a:rPr lang="de-DE" dirty="0" err="1"/>
              <a:t>e</a:t>
            </a:r>
            <a:r>
              <a:rPr lang="de-DE" dirty="0"/>
              <a:t>) auf Elektrofachkräfte oder elektrotechnisch unterwiesene Personen einschränken;</a:t>
            </a:r>
          </a:p>
          <a:p>
            <a:pPr lvl="4">
              <a:buSzPct val="100000"/>
            </a:pPr>
            <a:r>
              <a:rPr lang="de-DE" dirty="0"/>
              <a:t>Einstellungen (DIP-Schalter, Werte von Programmierparametern, usw.);</a:t>
            </a:r>
          </a:p>
          <a:p>
            <a:pPr lvl="4">
              <a:buSzPct val="100000"/>
            </a:pPr>
            <a:r>
              <a:rPr lang="de-DE" dirty="0"/>
              <a:t>Angaben für die Überprüfung von sicherheitsrelevanten Steuerungsfunktionen nach Reparaturen oder Veränderungen und wenn notwendig für Wiederholungsprüfungen.</a:t>
            </a:r>
          </a:p>
          <a:p>
            <a:pPr marL="874422" lvl="1" indent="-457200">
              <a:buSzPct val="100000"/>
              <a:buFont typeface="+mj-lt"/>
              <a:buAutoNum type="alphaLcParenR" startAt="6"/>
            </a:pPr>
            <a:r>
              <a:rPr lang="de-DE" dirty="0"/>
              <a:t>Angaben zu Handhabung, Transport und Lagerung, wenn notwendig (z. B. Abmessungen, Gewicht, Umweltbedingungen, mögliche Alterungsbedingungen);</a:t>
            </a:r>
          </a:p>
          <a:p>
            <a:pPr marL="874422" lvl="1" indent="-457200">
              <a:buSzPct val="100000"/>
              <a:buFont typeface="+mj-lt"/>
              <a:buAutoNum type="alphaLcParenR" startAt="6"/>
            </a:pPr>
            <a:r>
              <a:rPr lang="de-DE" dirty="0"/>
              <a:t>Angaben über eine geeignete Demontage und Behandlung von Komponenten (z. B. zur Wiederverwertung oder Entsorgung).</a:t>
            </a:r>
          </a:p>
        </p:txBody>
      </p:sp>
      <p:sp>
        <p:nvSpPr>
          <p:cNvPr id="7" name="Textfeld 6">
            <a:extLst>
              <a:ext uri="{FF2B5EF4-FFF2-40B4-BE49-F238E27FC236}">
                <a16:creationId xmlns:a16="http://schemas.microsoft.com/office/drawing/2014/main" id="{7C1F36BF-C15E-E3A6-0D8F-5EB5F4E9BEF0}"/>
              </a:ext>
            </a:extLst>
          </p:cNvPr>
          <p:cNvSpPr txBox="1"/>
          <p:nvPr/>
        </p:nvSpPr>
        <p:spPr>
          <a:xfrm>
            <a:off x="536739" y="6758887"/>
            <a:ext cx="10557185"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DIN EN 60204-1 (VDE 0113-1): 2019-06; Sicherheit von Maschinen – Elektrische Ausrüstung von Maschinen – Teil 1: Allgemeine Anforderungen</a:t>
            </a:r>
            <a:r>
              <a:rPr lang="de-DE" sz="1200" dirty="0">
                <a:effectLst/>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054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FE9E5-2093-CF56-8FAD-595C4830C1E8}"/>
              </a:ext>
            </a:extLst>
          </p:cNvPr>
          <p:cNvSpPr>
            <a:spLocks noGrp="1"/>
          </p:cNvSpPr>
          <p:nvPr>
            <p:ph type="title"/>
          </p:nvPr>
        </p:nvSpPr>
        <p:spPr/>
        <p:txBody>
          <a:bodyPr/>
          <a:lstStyle/>
          <a:p>
            <a:r>
              <a:rPr lang="de-DE" dirty="0"/>
              <a:t>Überprüfung der Durchgängigkeit der Schutzleiterstromkreise</a:t>
            </a:r>
          </a:p>
        </p:txBody>
      </p:sp>
      <p:sp>
        <p:nvSpPr>
          <p:cNvPr id="3" name="Foliennummernplatzhalter 2">
            <a:extLst>
              <a:ext uri="{FF2B5EF4-FFF2-40B4-BE49-F238E27FC236}">
                <a16:creationId xmlns:a16="http://schemas.microsoft.com/office/drawing/2014/main" id="{A178CE39-F8C4-7209-35F6-9701B298EED6}"/>
              </a:ext>
            </a:extLst>
          </p:cNvPr>
          <p:cNvSpPr>
            <a:spLocks noGrp="1"/>
          </p:cNvSpPr>
          <p:nvPr>
            <p:ph type="sldNum" sz="quarter" idx="12"/>
          </p:nvPr>
        </p:nvSpPr>
        <p:spPr/>
        <p:txBody>
          <a:bodyPr>
            <a:normAutofit lnSpcReduction="10000"/>
          </a:bodyPr>
          <a:lstStyle/>
          <a:p>
            <a:fld id="{F0C94032-CD4C-4C25-B0C2-CEC720522D92}" type="slidenum">
              <a:rPr lang="en-US" smtClean="0"/>
              <a:pPr/>
              <a:t>15</a:t>
            </a:fld>
            <a:endParaRPr lang="en-US" dirty="0"/>
          </a:p>
        </p:txBody>
      </p:sp>
      <p:sp>
        <p:nvSpPr>
          <p:cNvPr id="4" name="Inhaltsplatzhalter 3">
            <a:extLst>
              <a:ext uri="{FF2B5EF4-FFF2-40B4-BE49-F238E27FC236}">
                <a16:creationId xmlns:a16="http://schemas.microsoft.com/office/drawing/2014/main" id="{BA6C4C01-260A-5A43-7B68-D0C69A54D539}"/>
              </a:ext>
            </a:extLst>
          </p:cNvPr>
          <p:cNvSpPr>
            <a:spLocks noGrp="1"/>
          </p:cNvSpPr>
          <p:nvPr>
            <p:ph sz="quarter" idx="14"/>
          </p:nvPr>
        </p:nvSpPr>
        <p:spPr/>
        <p:txBody>
          <a:bodyPr>
            <a:normAutofit/>
          </a:bodyPr>
          <a:lstStyle/>
          <a:p>
            <a:r>
              <a:rPr lang="de-DE" dirty="0"/>
              <a:t>DGUV Information 203-072 Abs 3.4.2 </a:t>
            </a:r>
          </a:p>
          <a:p>
            <a:pPr lvl="1"/>
            <a:r>
              <a:rPr lang="de-DE" dirty="0"/>
              <a:t>Die </a:t>
            </a:r>
            <a:r>
              <a:rPr lang="de-DE" dirty="0" err="1"/>
              <a:t>Niederohmigkeit</a:t>
            </a:r>
            <a:r>
              <a:rPr lang="de-DE" dirty="0"/>
              <a:t> des Schutzleitersystems ist Voraussetzung für die Wirksamkeit der Schutzmaßnahme „Automatische Abschaltung der Stromversorgung im Fehlerfall“.</a:t>
            </a:r>
          </a:p>
          <a:p>
            <a:pPr lvl="1"/>
            <a:r>
              <a:rPr lang="de-DE" dirty="0"/>
              <a:t>Die Prüfung der niederohmigen Schutzleiterverbindung besteht aus dem Besichtigen in Verbindung mit einer Messung mit einem Prüfstrom von mindestens 200 mA (AC oder DC).</a:t>
            </a:r>
          </a:p>
          <a:p>
            <a:pPr lvl="1"/>
            <a:r>
              <a:rPr lang="de-DE" dirty="0"/>
              <a:t>Der gemessene Widerstandswert ist abhängig von verschiedenen Faktoren (z. B. der Leitungslänge, dem Leiterquerschnitt, dem Leitermaterial und der Umgebungstemperatur). </a:t>
            </a:r>
          </a:p>
          <a:p>
            <a:pPr lvl="1"/>
            <a:r>
              <a:rPr lang="de-DE" dirty="0"/>
              <a:t>Multimeter und zweipolige Spannungsprüfer, die nicht den Anforderungen der Normenreihe VDE 0413 entsprechen, sind für den Nachweis der niederohmigen Schutzleiterverbindung nicht geeignet!</a:t>
            </a:r>
          </a:p>
          <a:p>
            <a:endParaRPr lang="de-DE" dirty="0"/>
          </a:p>
        </p:txBody>
      </p:sp>
      <p:sp>
        <p:nvSpPr>
          <p:cNvPr id="7" name="Textfeld 6">
            <a:extLst>
              <a:ext uri="{FF2B5EF4-FFF2-40B4-BE49-F238E27FC236}">
                <a16:creationId xmlns:a16="http://schemas.microsoft.com/office/drawing/2014/main" id="{003C616D-5DFD-0A4D-CBF4-550BCE393413}"/>
              </a:ext>
            </a:extLst>
          </p:cNvPr>
          <p:cNvSpPr txBox="1"/>
          <p:nvPr/>
        </p:nvSpPr>
        <p:spPr>
          <a:xfrm>
            <a:off x="536739" y="6758887"/>
            <a:ext cx="11578362"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DGUV Information 203-072 “Wiederkehrende Prüfungen elektrischer Anlagen und ortsfester Betriebsmittel — Fachwissen für Prüfpersonen“, 04/2021, © DGUV</a:t>
            </a:r>
            <a:r>
              <a:rPr lang="de-DE" sz="1200" dirty="0">
                <a:effectLst/>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9754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3C24FBE-4F5A-14C9-3C95-5C31C3A68D15}"/>
              </a:ext>
            </a:extLst>
          </p:cNvPr>
          <p:cNvSpPr>
            <a:spLocks noGrp="1"/>
          </p:cNvSpPr>
          <p:nvPr>
            <p:ph type="sldNum" sz="quarter" idx="12"/>
          </p:nvPr>
        </p:nvSpPr>
        <p:spPr/>
        <p:txBody>
          <a:bodyPr>
            <a:normAutofit lnSpcReduction="10000"/>
          </a:bodyPr>
          <a:lstStyle/>
          <a:p>
            <a:fld id="{F0C94032-CD4C-4C25-B0C2-CEC720522D92}" type="slidenum">
              <a:rPr lang="en-US" smtClean="0"/>
              <a:pPr/>
              <a:t>16</a:t>
            </a:fld>
            <a:endParaRPr lang="en-US" dirty="0"/>
          </a:p>
        </p:txBody>
      </p:sp>
      <p:sp>
        <p:nvSpPr>
          <p:cNvPr id="3" name="Inhaltsplatzhalter 2">
            <a:extLst>
              <a:ext uri="{FF2B5EF4-FFF2-40B4-BE49-F238E27FC236}">
                <a16:creationId xmlns:a16="http://schemas.microsoft.com/office/drawing/2014/main" id="{58243D1C-777E-4BF9-30EE-BAFD03AC4A0E}"/>
              </a:ext>
            </a:extLst>
          </p:cNvPr>
          <p:cNvSpPr>
            <a:spLocks noGrp="1"/>
          </p:cNvSpPr>
          <p:nvPr>
            <p:ph sz="quarter" idx="1"/>
          </p:nvPr>
        </p:nvSpPr>
        <p:spPr/>
        <p:txBody>
          <a:bodyPr/>
          <a:lstStyle/>
          <a:p>
            <a:r>
              <a:rPr lang="de-DE" dirty="0"/>
              <a:t>Messung über die Haupterdungsschiene:</a:t>
            </a:r>
          </a:p>
          <a:p>
            <a:pPr lvl="1"/>
            <a:r>
              <a:rPr lang="de-DE" dirty="0"/>
              <a:t>Ausgehend von der Haupterdungsschiene werden nacheinander alle berührbaren und an den Schutzleiter angeschlossenen Metallflächen kontaktiert. Dies erfordert eine ausreichend lange Messleitung, welche zur Vermeidung von Messfehlern vor der Messung kompensiert werden muss.</a:t>
            </a:r>
          </a:p>
        </p:txBody>
      </p:sp>
      <p:pic>
        <p:nvPicPr>
          <p:cNvPr id="9" name="Inhaltsplatzhalter 8">
            <a:extLst>
              <a:ext uri="{FF2B5EF4-FFF2-40B4-BE49-F238E27FC236}">
                <a16:creationId xmlns:a16="http://schemas.microsoft.com/office/drawing/2014/main" id="{DE661732-B182-04C8-9C94-40EF95381655}"/>
              </a:ext>
            </a:extLst>
          </p:cNvPr>
          <p:cNvPicPr>
            <a:picLocks noGrp="1" noChangeAspect="1"/>
          </p:cNvPicPr>
          <p:nvPr>
            <p:ph sz="quarter" idx="13"/>
          </p:nvPr>
        </p:nvPicPr>
        <p:blipFill>
          <a:blip r:embed="rId2"/>
          <a:stretch>
            <a:fillRect/>
          </a:stretch>
        </p:blipFill>
        <p:spPr>
          <a:xfrm>
            <a:off x="6842125" y="1797040"/>
            <a:ext cx="6024563" cy="4891107"/>
          </a:xfrm>
          <a:prstGeom prst="rect">
            <a:avLst/>
          </a:prstGeom>
        </p:spPr>
      </p:pic>
      <p:sp>
        <p:nvSpPr>
          <p:cNvPr id="5" name="Titel 4">
            <a:extLst>
              <a:ext uri="{FF2B5EF4-FFF2-40B4-BE49-F238E27FC236}">
                <a16:creationId xmlns:a16="http://schemas.microsoft.com/office/drawing/2014/main" id="{1BFD53F6-8D18-B982-C97A-39E8BD1A6B11}"/>
              </a:ext>
            </a:extLst>
          </p:cNvPr>
          <p:cNvSpPr>
            <a:spLocks noGrp="1"/>
          </p:cNvSpPr>
          <p:nvPr>
            <p:ph type="title"/>
          </p:nvPr>
        </p:nvSpPr>
        <p:spPr/>
        <p:txBody>
          <a:bodyPr/>
          <a:lstStyle/>
          <a:p>
            <a:r>
              <a:rPr lang="de-DE" dirty="0"/>
              <a:t>Überprüfung der Durchgängigkeit der Schutzleiterstromkreise</a:t>
            </a:r>
          </a:p>
        </p:txBody>
      </p:sp>
      <p:sp>
        <p:nvSpPr>
          <p:cNvPr id="7" name="Textfeld 6">
            <a:extLst>
              <a:ext uri="{FF2B5EF4-FFF2-40B4-BE49-F238E27FC236}">
                <a16:creationId xmlns:a16="http://schemas.microsoft.com/office/drawing/2014/main" id="{DD688BFE-F16D-8A03-4BF8-C2E15164CFEC}"/>
              </a:ext>
            </a:extLst>
          </p:cNvPr>
          <p:cNvSpPr txBox="1"/>
          <p:nvPr/>
        </p:nvSpPr>
        <p:spPr>
          <a:xfrm>
            <a:off x="8961673" y="6758887"/>
            <a:ext cx="2648482"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Gossen </a:t>
            </a:r>
            <a:r>
              <a:rPr lang="de-DE" sz="1200" dirty="0" err="1">
                <a:latin typeface="Arial" panose="020B0604020202020204" pitchFamily="34" charset="0"/>
                <a:cs typeface="Arial" panose="020B0604020202020204" pitchFamily="34" charset="0"/>
              </a:rPr>
              <a:t>Metrawatt</a:t>
            </a:r>
            <a:r>
              <a:rPr lang="de-DE" sz="1200" dirty="0">
                <a:latin typeface="Arial" panose="020B0604020202020204" pitchFamily="34" charset="0"/>
                <a:cs typeface="Arial" panose="020B0604020202020204" pitchFamily="34" charset="0"/>
              </a:rPr>
              <a:t> GmbH </a:t>
            </a:r>
          </a:p>
        </p:txBody>
      </p:sp>
    </p:spTree>
    <p:extLst>
      <p:ext uri="{BB962C8B-B14F-4D97-AF65-F5344CB8AC3E}">
        <p14:creationId xmlns:p14="http://schemas.microsoft.com/office/powerpoint/2010/main" val="3474670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3C24FBE-4F5A-14C9-3C95-5C31C3A68D15}"/>
              </a:ext>
            </a:extLst>
          </p:cNvPr>
          <p:cNvSpPr>
            <a:spLocks noGrp="1"/>
          </p:cNvSpPr>
          <p:nvPr>
            <p:ph type="sldNum" sz="quarter" idx="12"/>
          </p:nvPr>
        </p:nvSpPr>
        <p:spPr/>
        <p:txBody>
          <a:bodyPr>
            <a:normAutofit lnSpcReduction="10000"/>
          </a:bodyPr>
          <a:lstStyle/>
          <a:p>
            <a:fld id="{F0C94032-CD4C-4C25-B0C2-CEC720522D92}" type="slidenum">
              <a:rPr lang="en-US" smtClean="0"/>
              <a:pPr/>
              <a:t>17</a:t>
            </a:fld>
            <a:endParaRPr lang="en-US" dirty="0"/>
          </a:p>
        </p:txBody>
      </p:sp>
      <p:sp>
        <p:nvSpPr>
          <p:cNvPr id="3" name="Inhaltsplatzhalter 2">
            <a:extLst>
              <a:ext uri="{FF2B5EF4-FFF2-40B4-BE49-F238E27FC236}">
                <a16:creationId xmlns:a16="http://schemas.microsoft.com/office/drawing/2014/main" id="{58243D1C-777E-4BF9-30EE-BAFD03AC4A0E}"/>
              </a:ext>
            </a:extLst>
          </p:cNvPr>
          <p:cNvSpPr>
            <a:spLocks noGrp="1"/>
          </p:cNvSpPr>
          <p:nvPr>
            <p:ph sz="quarter" idx="1"/>
          </p:nvPr>
        </p:nvSpPr>
        <p:spPr/>
        <p:txBody>
          <a:bodyPr>
            <a:normAutofit/>
          </a:bodyPr>
          <a:lstStyle/>
          <a:p>
            <a:pPr>
              <a:tabLst>
                <a:tab pos="4691380" algn="l"/>
              </a:tabLst>
            </a:pPr>
            <a:r>
              <a:rPr lang="de-DE" kern="100" dirty="0">
                <a:ea typeface="Calibri" panose="020F0502020204030204" pitchFamily="34" charset="0"/>
                <a:cs typeface="Times New Roman" panose="02020603050405020304" pitchFamily="18" charset="0"/>
              </a:rPr>
              <a:t>Messung über einen zugänglichen und zuvor ausgemessenen Schutzleiteranschluss:</a:t>
            </a:r>
            <a:endParaRPr lang="de-DE" kern="100" dirty="0">
              <a:latin typeface="Calibri" panose="020F0502020204030204" pitchFamily="34" charset="0"/>
              <a:ea typeface="Calibri" panose="020F0502020204030204" pitchFamily="34" charset="0"/>
              <a:cs typeface="Times New Roman" panose="02020603050405020304" pitchFamily="18" charset="0"/>
            </a:endParaRPr>
          </a:p>
          <a:p>
            <a:pPr lvl="1">
              <a:tabLst>
                <a:tab pos="4691380" algn="l"/>
              </a:tabLst>
            </a:pPr>
            <a:r>
              <a:rPr lang="de-DE" kern="100" dirty="0">
                <a:ea typeface="Calibri" panose="020F0502020204030204" pitchFamily="34" charset="0"/>
                <a:cs typeface="Times New Roman" panose="02020603050405020304" pitchFamily="18" charset="0"/>
              </a:rPr>
              <a:t>Bei dieser Messung wird z. B. der Schutzleiteranschluss einer Steckdose als Fixpunkt gewählt und nacheinander alle berührbaren und an den Schutzleiter angeschlossenen Metallflächen kontaktiert.</a:t>
            </a:r>
            <a:endParaRPr lang="de-DE"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5">
            <a:extLst>
              <a:ext uri="{FF2B5EF4-FFF2-40B4-BE49-F238E27FC236}">
                <a16:creationId xmlns:a16="http://schemas.microsoft.com/office/drawing/2014/main" id="{C09AE0CB-85ED-B7AD-9D15-2B9F72CCD5D1}"/>
              </a:ext>
            </a:extLst>
          </p:cNvPr>
          <p:cNvPicPr>
            <a:picLocks noGrp="1" noChangeAspect="1" noChangeArrowheads="1"/>
          </p:cNvPicPr>
          <p:nvPr>
            <p:ph sz="quarter" idx="13"/>
          </p:nvPr>
        </p:nvPicPr>
        <p:blipFill>
          <a:blip r:embed="rId2" cstate="print"/>
          <a:stretch>
            <a:fillRect/>
          </a:stretch>
        </p:blipFill>
        <p:spPr bwMode="auto">
          <a:xfrm>
            <a:off x="6842125" y="2350734"/>
            <a:ext cx="6024563" cy="3783719"/>
          </a:xfrm>
          <a:prstGeom prst="rect">
            <a:avLst/>
          </a:prstGeom>
          <a:noFill/>
          <a:ln w="9525">
            <a:noFill/>
            <a:miter lim="800000"/>
            <a:headEnd/>
            <a:tailEnd/>
          </a:ln>
        </p:spPr>
      </p:pic>
      <p:sp>
        <p:nvSpPr>
          <p:cNvPr id="5" name="Titel 4">
            <a:extLst>
              <a:ext uri="{FF2B5EF4-FFF2-40B4-BE49-F238E27FC236}">
                <a16:creationId xmlns:a16="http://schemas.microsoft.com/office/drawing/2014/main" id="{1BFD53F6-8D18-B982-C97A-39E8BD1A6B11}"/>
              </a:ext>
            </a:extLst>
          </p:cNvPr>
          <p:cNvSpPr>
            <a:spLocks noGrp="1"/>
          </p:cNvSpPr>
          <p:nvPr>
            <p:ph type="title"/>
          </p:nvPr>
        </p:nvSpPr>
        <p:spPr/>
        <p:txBody>
          <a:bodyPr/>
          <a:lstStyle/>
          <a:p>
            <a:r>
              <a:rPr lang="de-DE" dirty="0"/>
              <a:t>Überprüfung der Durchgängigkeit der Schutzleiterstromkreise</a:t>
            </a:r>
          </a:p>
        </p:txBody>
      </p:sp>
      <p:sp>
        <p:nvSpPr>
          <p:cNvPr id="7" name="Textfeld 6">
            <a:extLst>
              <a:ext uri="{FF2B5EF4-FFF2-40B4-BE49-F238E27FC236}">
                <a16:creationId xmlns:a16="http://schemas.microsoft.com/office/drawing/2014/main" id="{DD688BFE-F16D-8A03-4BF8-C2E15164CFEC}"/>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2090416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ACBB4D5-BF31-941E-FEC3-B1C7C53CDACF}"/>
              </a:ext>
            </a:extLst>
          </p:cNvPr>
          <p:cNvSpPr>
            <a:spLocks noGrp="1"/>
          </p:cNvSpPr>
          <p:nvPr>
            <p:ph type="sldNum" sz="quarter" idx="12"/>
          </p:nvPr>
        </p:nvSpPr>
        <p:spPr/>
        <p:txBody>
          <a:bodyPr>
            <a:normAutofit lnSpcReduction="10000"/>
          </a:bodyPr>
          <a:lstStyle/>
          <a:p>
            <a:fld id="{F0C94032-CD4C-4C25-B0C2-CEC720522D92}" type="slidenum">
              <a:rPr lang="en-US" smtClean="0"/>
              <a:pPr/>
              <a:t>18</a:t>
            </a:fld>
            <a:endParaRPr lang="en-US" dirty="0"/>
          </a:p>
        </p:txBody>
      </p:sp>
      <p:sp>
        <p:nvSpPr>
          <p:cNvPr id="3" name="Inhaltsplatzhalter 2">
            <a:extLst>
              <a:ext uri="{FF2B5EF4-FFF2-40B4-BE49-F238E27FC236}">
                <a16:creationId xmlns:a16="http://schemas.microsoft.com/office/drawing/2014/main" id="{F25067CB-053C-20F3-4938-D17B7B90AE2E}"/>
              </a:ext>
            </a:extLst>
          </p:cNvPr>
          <p:cNvSpPr>
            <a:spLocks noGrp="1"/>
          </p:cNvSpPr>
          <p:nvPr>
            <p:ph sz="quarter" idx="1"/>
          </p:nvPr>
        </p:nvSpPr>
        <p:spPr/>
        <p:txBody>
          <a:bodyPr>
            <a:normAutofit/>
          </a:bodyPr>
          <a:lstStyle/>
          <a:p>
            <a:r>
              <a:rPr lang="de-DE" dirty="0"/>
              <a:t>Ziel der Fehlerschleifenimpedanz-messung ist der Nachweis, dass der Fehlerschutz (Schutz gegen elektrischen Schlag bei indirektem Berühren) durch die automatische Abschaltung der Stromversorgung gewährleistet wird.</a:t>
            </a:r>
          </a:p>
          <a:p>
            <a:r>
              <a:rPr lang="de-DE" dirty="0"/>
              <a:t>Die Messung der Fehlerschleifenimpedanz im TN-System wird zwischen den Außenleitern und dem Schutzleiter (L1-PE, L2-PE, L3-PE) durchgeführt.</a:t>
            </a:r>
          </a:p>
          <a:p>
            <a:r>
              <a:rPr lang="de-DE" dirty="0"/>
              <a:t>Wenn der Motor während der Prüfung nicht abgeklemmt werden kann, dürfen die zwei Außenleiter, die bei der Prüfung nicht benötigt werden, freigeschaltet werden, z. B. durch die Entfernung von Sicherungen.</a:t>
            </a:r>
          </a:p>
          <a:p>
            <a:endParaRPr lang="de-DE" dirty="0"/>
          </a:p>
        </p:txBody>
      </p:sp>
      <p:pic>
        <p:nvPicPr>
          <p:cNvPr id="7" name="Inhaltsplatzhalter 6">
            <a:extLst>
              <a:ext uri="{FF2B5EF4-FFF2-40B4-BE49-F238E27FC236}">
                <a16:creationId xmlns:a16="http://schemas.microsoft.com/office/drawing/2014/main" id="{D2589B9F-E51C-AC9A-AFB5-D5B44F859BCD}"/>
              </a:ext>
            </a:extLst>
          </p:cNvPr>
          <p:cNvPicPr>
            <a:picLocks noGrp="1" noChangeAspect="1"/>
          </p:cNvPicPr>
          <p:nvPr>
            <p:ph sz="quarter" idx="13"/>
          </p:nvPr>
        </p:nvPicPr>
        <p:blipFill>
          <a:blip r:embed="rId2"/>
          <a:stretch>
            <a:fillRect/>
          </a:stretch>
        </p:blipFill>
        <p:spPr>
          <a:xfrm>
            <a:off x="6842125" y="2596907"/>
            <a:ext cx="6024563" cy="3291374"/>
          </a:xfrm>
          <a:prstGeom prst="rect">
            <a:avLst/>
          </a:prstGeom>
        </p:spPr>
      </p:pic>
      <p:sp>
        <p:nvSpPr>
          <p:cNvPr id="5" name="Titel 4">
            <a:extLst>
              <a:ext uri="{FF2B5EF4-FFF2-40B4-BE49-F238E27FC236}">
                <a16:creationId xmlns:a16="http://schemas.microsoft.com/office/drawing/2014/main" id="{37CDF1A8-1770-383A-5C26-7DF091CFB4F4}"/>
              </a:ext>
            </a:extLst>
          </p:cNvPr>
          <p:cNvSpPr>
            <a:spLocks noGrp="1"/>
          </p:cNvSpPr>
          <p:nvPr>
            <p:ph type="title"/>
          </p:nvPr>
        </p:nvSpPr>
        <p:spPr/>
        <p:txBody>
          <a:bodyPr/>
          <a:lstStyle/>
          <a:p>
            <a:r>
              <a:rPr lang="de-DE" dirty="0"/>
              <a:t>Schutz durch automatische Abschaltung</a:t>
            </a:r>
          </a:p>
        </p:txBody>
      </p:sp>
      <p:sp>
        <p:nvSpPr>
          <p:cNvPr id="10" name="Textfeld 9">
            <a:extLst>
              <a:ext uri="{FF2B5EF4-FFF2-40B4-BE49-F238E27FC236}">
                <a16:creationId xmlns:a16="http://schemas.microsoft.com/office/drawing/2014/main" id="{0EB233F0-16C2-2FC0-7BC7-F00A949F32CB}"/>
              </a:ext>
            </a:extLst>
          </p:cNvPr>
          <p:cNvSpPr txBox="1"/>
          <p:nvPr/>
        </p:nvSpPr>
        <p:spPr>
          <a:xfrm>
            <a:off x="8961674" y="6758887"/>
            <a:ext cx="2648482"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Gossen </a:t>
            </a:r>
            <a:r>
              <a:rPr lang="de-DE" sz="1200" dirty="0" err="1">
                <a:latin typeface="Arial" panose="020B0604020202020204" pitchFamily="34" charset="0"/>
                <a:cs typeface="Arial" panose="020B0604020202020204" pitchFamily="34" charset="0"/>
              </a:rPr>
              <a:t>Metrawatt</a:t>
            </a:r>
            <a:r>
              <a:rPr lang="de-DE" sz="1200" dirty="0">
                <a:latin typeface="Arial" panose="020B0604020202020204" pitchFamily="34" charset="0"/>
                <a:cs typeface="Arial" panose="020B0604020202020204" pitchFamily="34" charset="0"/>
              </a:rPr>
              <a:t> GmbH </a:t>
            </a:r>
          </a:p>
        </p:txBody>
      </p:sp>
    </p:spTree>
    <p:extLst>
      <p:ext uri="{BB962C8B-B14F-4D97-AF65-F5344CB8AC3E}">
        <p14:creationId xmlns:p14="http://schemas.microsoft.com/office/powerpoint/2010/main" val="1643584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881C8A5-F89C-EEF8-19A9-FDF4E52E75EB}"/>
              </a:ext>
            </a:extLst>
          </p:cNvPr>
          <p:cNvSpPr>
            <a:spLocks noGrp="1"/>
          </p:cNvSpPr>
          <p:nvPr>
            <p:ph type="sldNum" sz="quarter" idx="12"/>
          </p:nvPr>
        </p:nvSpPr>
        <p:spPr/>
        <p:txBody>
          <a:bodyPr>
            <a:normAutofit lnSpcReduction="10000"/>
          </a:bodyPr>
          <a:lstStyle/>
          <a:p>
            <a:fld id="{F0C94032-CD4C-4C25-B0C2-CEC720522D92}" type="slidenum">
              <a:rPr lang="en-US" smtClean="0"/>
              <a:pPr/>
              <a:t>19</a:t>
            </a:fld>
            <a:endParaRPr lang="en-US" dirty="0"/>
          </a:p>
        </p:txBody>
      </p:sp>
      <p:sp>
        <p:nvSpPr>
          <p:cNvPr id="3" name="Inhaltsplatzhalter 2">
            <a:extLst>
              <a:ext uri="{FF2B5EF4-FFF2-40B4-BE49-F238E27FC236}">
                <a16:creationId xmlns:a16="http://schemas.microsoft.com/office/drawing/2014/main" id="{C35C45DC-EB43-EBA7-AC13-8BBD74288824}"/>
              </a:ext>
            </a:extLst>
          </p:cNvPr>
          <p:cNvSpPr>
            <a:spLocks noGrp="1"/>
          </p:cNvSpPr>
          <p:nvPr>
            <p:ph sz="quarter" idx="1"/>
          </p:nvPr>
        </p:nvSpPr>
        <p:spPr/>
        <p:txBody>
          <a:bodyPr>
            <a:normAutofit lnSpcReduction="10000"/>
          </a:bodyPr>
          <a:lstStyle/>
          <a:p>
            <a:r>
              <a:rPr lang="de-DE" dirty="0"/>
              <a:t>In der Praxis können die für die Einhaltung der Abschaltbedingungen erforderlichen Werte nach zwei Methoden ermittelt werden:</a:t>
            </a:r>
          </a:p>
          <a:p>
            <a:r>
              <a:rPr lang="de-DE" dirty="0"/>
              <a:t>30 %-Methode</a:t>
            </a:r>
          </a:p>
          <a:p>
            <a:pPr lvl="1"/>
            <a:r>
              <a:rPr lang="de-DE" dirty="0"/>
              <a:t>Diese Methode berücksichtigt nur die maximale Betriebsmessunsicherheit von ± 30 % nach VDE 0413-3.</a:t>
            </a:r>
          </a:p>
          <a:p>
            <a:r>
              <a:rPr lang="de-DE" dirty="0"/>
              <a:t>2/3-Methode</a:t>
            </a:r>
          </a:p>
          <a:p>
            <a:pPr lvl="1"/>
            <a:r>
              <a:rPr lang="de-DE" dirty="0"/>
              <a:t>Bei der Anwendung dieser Methode lassen sich schnell und unkompliziert überschlagsmäßig Werte unter Berücksichtigung typischer, bei der Messung auftretender Abweichungen, z. B. Spannungsschwankungen und Temperatureinflüsse, ermitteln.</a:t>
            </a:r>
          </a:p>
          <a:p>
            <a:endParaRPr lang="de-DE" dirty="0"/>
          </a:p>
        </p:txBody>
      </p:sp>
      <p:graphicFrame>
        <p:nvGraphicFramePr>
          <p:cNvPr id="11" name="Inhaltsplatzhalter 10">
            <a:extLst>
              <a:ext uri="{FF2B5EF4-FFF2-40B4-BE49-F238E27FC236}">
                <a16:creationId xmlns:a16="http://schemas.microsoft.com/office/drawing/2014/main" id="{087738DC-3509-C95E-E9E0-67DDDF8BBFB7}"/>
              </a:ext>
            </a:extLst>
          </p:cNvPr>
          <p:cNvGraphicFramePr>
            <a:graphicFrameLocks noGrp="1"/>
          </p:cNvGraphicFramePr>
          <p:nvPr>
            <p:ph sz="quarter" idx="13"/>
            <p:extLst>
              <p:ext uri="{D42A27DB-BD31-4B8C-83A1-F6EECF244321}">
                <p14:modId xmlns:p14="http://schemas.microsoft.com/office/powerpoint/2010/main" val="592820391"/>
              </p:ext>
            </p:extLst>
          </p:nvPr>
        </p:nvGraphicFramePr>
        <p:xfrm>
          <a:off x="6842125" y="1763713"/>
          <a:ext cx="6024560" cy="3406140"/>
        </p:xfrm>
        <a:graphic>
          <a:graphicData uri="http://schemas.openxmlformats.org/drawingml/2006/table">
            <a:tbl>
              <a:tblPr firstRow="1" bandRow="1">
                <a:tableStyleId>{5C22544A-7EE6-4342-B048-85BDC9FD1C3A}</a:tableStyleId>
              </a:tblPr>
              <a:tblGrid>
                <a:gridCol w="1204912">
                  <a:extLst>
                    <a:ext uri="{9D8B030D-6E8A-4147-A177-3AD203B41FA5}">
                      <a16:colId xmlns:a16="http://schemas.microsoft.com/office/drawing/2014/main" val="322679997"/>
                    </a:ext>
                  </a:extLst>
                </a:gridCol>
                <a:gridCol w="1204912">
                  <a:extLst>
                    <a:ext uri="{9D8B030D-6E8A-4147-A177-3AD203B41FA5}">
                      <a16:colId xmlns:a16="http://schemas.microsoft.com/office/drawing/2014/main" val="2028033801"/>
                    </a:ext>
                  </a:extLst>
                </a:gridCol>
                <a:gridCol w="1204912">
                  <a:extLst>
                    <a:ext uri="{9D8B030D-6E8A-4147-A177-3AD203B41FA5}">
                      <a16:colId xmlns:a16="http://schemas.microsoft.com/office/drawing/2014/main" val="3576588146"/>
                    </a:ext>
                  </a:extLst>
                </a:gridCol>
                <a:gridCol w="1204912">
                  <a:extLst>
                    <a:ext uri="{9D8B030D-6E8A-4147-A177-3AD203B41FA5}">
                      <a16:colId xmlns:a16="http://schemas.microsoft.com/office/drawing/2014/main" val="623742623"/>
                    </a:ext>
                  </a:extLst>
                </a:gridCol>
                <a:gridCol w="1204912">
                  <a:extLst>
                    <a:ext uri="{9D8B030D-6E8A-4147-A177-3AD203B41FA5}">
                      <a16:colId xmlns:a16="http://schemas.microsoft.com/office/drawing/2014/main" val="305391619"/>
                    </a:ext>
                  </a:extLst>
                </a:gridCol>
              </a:tblGrid>
              <a:tr h="370840">
                <a:tc>
                  <a:txBody>
                    <a:bodyPr/>
                    <a:lstStyle/>
                    <a:p>
                      <a:endParaRPr lang="de-DE" sz="1200" dirty="0"/>
                    </a:p>
                  </a:txBody>
                  <a:tcPr/>
                </a:tc>
                <a:tc gridSpan="2">
                  <a:txBody>
                    <a:bodyPr/>
                    <a:lstStyle/>
                    <a:p>
                      <a:r>
                        <a:rPr lang="de-DE" sz="1200" dirty="0"/>
                        <a:t>Werte aus VDE 0100-600 Tabelle NA.1, Mindestanforderung (ohne Korrektur)</a:t>
                      </a:r>
                    </a:p>
                  </a:txBody>
                  <a:tcPr/>
                </a:tc>
                <a:tc hMerge="1">
                  <a:txBody>
                    <a:bodyPr/>
                    <a:lstStyle/>
                    <a:p>
                      <a:endParaRPr lang="de-DE" dirty="0"/>
                    </a:p>
                  </a:txBody>
                  <a:tcPr/>
                </a:tc>
                <a:tc gridSpan="2">
                  <a:txBody>
                    <a:bodyPr/>
                    <a:lstStyle/>
                    <a:p>
                      <a:r>
                        <a:rPr lang="de-DE" sz="1200" dirty="0"/>
                        <a:t>Mindestanforderung nach VDE 0100-600,</a:t>
                      </a:r>
                    </a:p>
                    <a:p>
                      <a:r>
                        <a:rPr lang="de-DE" sz="1200" dirty="0"/>
                        <a:t>wiederkehrende Prüfung nach VDE 0105-100/A1</a:t>
                      </a:r>
                    </a:p>
                  </a:txBody>
                  <a:tcPr/>
                </a:tc>
                <a:tc hMerge="1">
                  <a:txBody>
                    <a:bodyPr/>
                    <a:lstStyle/>
                    <a:p>
                      <a:endParaRPr lang="de-DE" dirty="0"/>
                    </a:p>
                  </a:txBody>
                  <a:tcPr/>
                </a:tc>
                <a:extLst>
                  <a:ext uri="{0D108BD9-81ED-4DB2-BD59-A6C34878D82A}">
                    <a16:rowId xmlns:a16="http://schemas.microsoft.com/office/drawing/2014/main" val="363766387"/>
                  </a:ext>
                </a:extLst>
              </a:tr>
              <a:tr h="231166">
                <a:tc>
                  <a:txBody>
                    <a:bodyPr/>
                    <a:lstStyle/>
                    <a:p>
                      <a:endParaRPr lang="de-DE" sz="1200" dirty="0">
                        <a:solidFill>
                          <a:schemeClr val="bg1"/>
                        </a:solidFill>
                      </a:endParaRPr>
                    </a:p>
                  </a:txBody>
                  <a:tcPr>
                    <a:solidFill>
                      <a:schemeClr val="tx1"/>
                    </a:solidFill>
                  </a:tcPr>
                </a:tc>
                <a:tc>
                  <a:txBody>
                    <a:bodyPr/>
                    <a:lstStyle/>
                    <a:p>
                      <a:pPr algn="ctr" fontAlgn="b"/>
                      <a:r>
                        <a:rPr lang="de-DE" sz="1200" b="1" i="0" u="none" strike="noStrike" dirty="0">
                          <a:solidFill>
                            <a:schemeClr val="bg1"/>
                          </a:solidFill>
                          <a:effectLst/>
                          <a:latin typeface="ArialMT"/>
                        </a:rPr>
                        <a:t>Z</a:t>
                      </a:r>
                      <a:r>
                        <a:rPr lang="de-DE" sz="1200" b="1" i="0" u="none" strike="noStrike" baseline="-25000" dirty="0">
                          <a:solidFill>
                            <a:schemeClr val="bg1"/>
                          </a:solidFill>
                          <a:effectLst/>
                          <a:latin typeface="ArialMT"/>
                        </a:rPr>
                        <a:t>S </a:t>
                      </a:r>
                      <a:r>
                        <a:rPr lang="de-DE" sz="1200" b="1" i="0" u="none" strike="noStrike" baseline="-25000" dirty="0" err="1">
                          <a:solidFill>
                            <a:schemeClr val="bg1"/>
                          </a:solidFill>
                          <a:effectLst/>
                          <a:latin typeface="ArialMT"/>
                        </a:rPr>
                        <a:t>max</a:t>
                      </a:r>
                      <a:endParaRPr lang="de-DE" sz="1200" b="1" i="0" u="none" strike="noStrike" dirty="0">
                        <a:solidFill>
                          <a:schemeClr val="bg1"/>
                        </a:solidFill>
                        <a:effectLst/>
                        <a:latin typeface="ArialMT"/>
                      </a:endParaRPr>
                    </a:p>
                  </a:txBody>
                  <a:tcPr marL="9525" marR="9525" marT="9525" marB="0" anchor="b">
                    <a:solidFill>
                      <a:schemeClr val="tx1"/>
                    </a:solidFill>
                  </a:tcPr>
                </a:tc>
                <a:tc>
                  <a:txBody>
                    <a:bodyPr/>
                    <a:lstStyle/>
                    <a:p>
                      <a:pPr algn="ctr" fontAlgn="b"/>
                      <a:r>
                        <a:rPr lang="de-DE" sz="1200" b="1" i="0" u="none" strike="noStrike" dirty="0" err="1">
                          <a:solidFill>
                            <a:schemeClr val="bg1"/>
                          </a:solidFill>
                          <a:effectLst/>
                          <a:latin typeface="ArialMT"/>
                        </a:rPr>
                        <a:t>I</a:t>
                      </a:r>
                      <a:r>
                        <a:rPr lang="de-DE" sz="1200" b="1" i="0" u="none" strike="noStrike" baseline="-25000" dirty="0" err="1">
                          <a:solidFill>
                            <a:schemeClr val="bg1"/>
                          </a:solidFill>
                          <a:effectLst/>
                          <a:latin typeface="ArialMT"/>
                        </a:rPr>
                        <a:t>a</a:t>
                      </a:r>
                      <a:r>
                        <a:rPr lang="de-DE" sz="1200" b="1" i="0" u="none" strike="noStrike" baseline="-25000" dirty="0">
                          <a:solidFill>
                            <a:schemeClr val="bg1"/>
                          </a:solidFill>
                          <a:effectLst/>
                          <a:latin typeface="ArialMT"/>
                        </a:rPr>
                        <a:t> min</a:t>
                      </a:r>
                      <a:endParaRPr lang="de-DE" sz="1200" b="1" i="0" u="none" strike="noStrike" dirty="0">
                        <a:solidFill>
                          <a:schemeClr val="bg1"/>
                        </a:solidFill>
                        <a:effectLst/>
                        <a:latin typeface="ArialMT"/>
                      </a:endParaRPr>
                    </a:p>
                  </a:txBody>
                  <a:tcPr marL="9525" marR="9525" marT="9525" marB="0" anchor="b">
                    <a:solidFill>
                      <a:schemeClr val="tx1"/>
                    </a:solidFill>
                  </a:tcPr>
                </a:tc>
                <a:tc>
                  <a:txBody>
                    <a:bodyPr/>
                    <a:lstStyle/>
                    <a:p>
                      <a:pPr algn="ctr" fontAlgn="b"/>
                      <a:r>
                        <a:rPr lang="de-DE" sz="1200" b="1" i="0" u="none" strike="noStrike" dirty="0">
                          <a:solidFill>
                            <a:schemeClr val="bg1"/>
                          </a:solidFill>
                          <a:effectLst/>
                          <a:latin typeface="ArialMT"/>
                        </a:rPr>
                        <a:t>Z</a:t>
                      </a:r>
                      <a:r>
                        <a:rPr lang="de-DE" sz="1200" b="1" i="0" u="none" strike="noStrike" baseline="-25000" dirty="0">
                          <a:solidFill>
                            <a:schemeClr val="bg1"/>
                          </a:solidFill>
                          <a:effectLst/>
                          <a:latin typeface="ArialMT"/>
                        </a:rPr>
                        <a:t>S </a:t>
                      </a:r>
                      <a:r>
                        <a:rPr lang="de-DE" sz="1200" b="1" i="0" u="none" strike="noStrike" baseline="-25000" dirty="0" err="1">
                          <a:solidFill>
                            <a:schemeClr val="bg1"/>
                          </a:solidFill>
                          <a:effectLst/>
                          <a:latin typeface="ArialMT"/>
                        </a:rPr>
                        <a:t>max</a:t>
                      </a:r>
                      <a:endParaRPr lang="de-DE" sz="1200" b="1" i="0" u="none" strike="noStrike" dirty="0">
                        <a:solidFill>
                          <a:schemeClr val="bg1"/>
                        </a:solidFill>
                        <a:effectLst/>
                        <a:latin typeface="ArialMT"/>
                      </a:endParaRPr>
                    </a:p>
                  </a:txBody>
                  <a:tcPr marL="9525" marR="9525" marT="9525" marB="0" anchor="b">
                    <a:solidFill>
                      <a:schemeClr val="tx1"/>
                    </a:solidFill>
                  </a:tcPr>
                </a:tc>
                <a:tc>
                  <a:txBody>
                    <a:bodyPr/>
                    <a:lstStyle/>
                    <a:p>
                      <a:pPr algn="ctr" fontAlgn="b"/>
                      <a:r>
                        <a:rPr lang="de-DE" sz="1200" b="1" i="0" u="none" strike="noStrike" dirty="0" err="1">
                          <a:solidFill>
                            <a:schemeClr val="bg1"/>
                          </a:solidFill>
                          <a:effectLst/>
                          <a:latin typeface="ArialMT"/>
                        </a:rPr>
                        <a:t>I</a:t>
                      </a:r>
                      <a:r>
                        <a:rPr lang="de-DE" sz="1200" b="1" i="0" u="none" strike="noStrike" baseline="-25000" dirty="0" err="1">
                          <a:solidFill>
                            <a:schemeClr val="bg1"/>
                          </a:solidFill>
                          <a:effectLst/>
                          <a:latin typeface="ArialMT"/>
                        </a:rPr>
                        <a:t>a</a:t>
                      </a:r>
                      <a:r>
                        <a:rPr lang="de-DE" sz="1200" b="1" i="0" u="none" strike="noStrike" baseline="-25000" dirty="0">
                          <a:solidFill>
                            <a:schemeClr val="bg1"/>
                          </a:solidFill>
                          <a:effectLst/>
                          <a:latin typeface="ArialMT"/>
                        </a:rPr>
                        <a:t> min</a:t>
                      </a:r>
                      <a:endParaRPr lang="de-DE" sz="1200" b="1" i="0" u="none" strike="noStrike" dirty="0">
                        <a:solidFill>
                          <a:schemeClr val="bg1"/>
                        </a:solidFill>
                        <a:effectLst/>
                        <a:latin typeface="ArialMT"/>
                      </a:endParaRPr>
                    </a:p>
                  </a:txBody>
                  <a:tcPr marL="9525" marR="9525" marT="9525" marB="0" anchor="b">
                    <a:solidFill>
                      <a:schemeClr val="tx1"/>
                    </a:solidFill>
                  </a:tcPr>
                </a:tc>
                <a:extLst>
                  <a:ext uri="{0D108BD9-81ED-4DB2-BD59-A6C34878D82A}">
                    <a16:rowId xmlns:a16="http://schemas.microsoft.com/office/drawing/2014/main" val="2875761339"/>
                  </a:ext>
                </a:extLst>
              </a:tr>
              <a:tr h="113714">
                <a:tc>
                  <a:txBody>
                    <a:bodyPr/>
                    <a:lstStyle/>
                    <a:p>
                      <a:pPr algn="l" fontAlgn="b"/>
                      <a:r>
                        <a:rPr lang="de-DE" sz="1200" b="1" i="0" u="none" strike="noStrike">
                          <a:solidFill>
                            <a:srgbClr val="000000"/>
                          </a:solidFill>
                          <a:effectLst/>
                          <a:latin typeface="ArialMT"/>
                        </a:rPr>
                        <a:t>B10</a:t>
                      </a:r>
                    </a:p>
                  </a:txBody>
                  <a:tcPr marL="9525" marR="9525" marT="9525" marB="0" anchor="b"/>
                </a:tc>
                <a:tc>
                  <a:txBody>
                    <a:bodyPr/>
                    <a:lstStyle/>
                    <a:p>
                      <a:pPr algn="l" fontAlgn="b"/>
                      <a:r>
                        <a:rPr lang="el-GR" sz="1200" b="0" i="0" u="none" strike="noStrike" dirty="0">
                          <a:solidFill>
                            <a:srgbClr val="000000"/>
                          </a:solidFill>
                          <a:effectLst/>
                          <a:latin typeface="ArialMT"/>
                        </a:rPr>
                        <a:t>4,60 Ω</a:t>
                      </a:r>
                    </a:p>
                  </a:txBody>
                  <a:tcPr marL="9525" marR="9525" marT="9525" marB="0" anchor="b"/>
                </a:tc>
                <a:tc>
                  <a:txBody>
                    <a:bodyPr/>
                    <a:lstStyle/>
                    <a:p>
                      <a:pPr algn="l" fontAlgn="b"/>
                      <a:r>
                        <a:rPr lang="de-DE" sz="1200" b="0" i="0" u="none" strike="noStrike">
                          <a:solidFill>
                            <a:srgbClr val="000000"/>
                          </a:solidFill>
                          <a:effectLst/>
                          <a:latin typeface="ArialMT"/>
                        </a:rPr>
                        <a:t>50 A</a:t>
                      </a:r>
                    </a:p>
                  </a:txBody>
                  <a:tcPr marL="9525" marR="9525" marT="9525" marB="0" anchor="b"/>
                </a:tc>
                <a:tc>
                  <a:txBody>
                    <a:bodyPr/>
                    <a:lstStyle/>
                    <a:p>
                      <a:pPr algn="l" fontAlgn="b"/>
                      <a:r>
                        <a:rPr lang="el-GR" sz="1200" b="0" i="0" u="none" strike="noStrike">
                          <a:solidFill>
                            <a:srgbClr val="000000"/>
                          </a:solidFill>
                          <a:effectLst/>
                          <a:latin typeface="ArialMT"/>
                        </a:rPr>
                        <a:t>3,07 Ω</a:t>
                      </a:r>
                    </a:p>
                  </a:txBody>
                  <a:tcPr marL="9525" marR="9525" marT="9525" marB="0" anchor="b"/>
                </a:tc>
                <a:tc>
                  <a:txBody>
                    <a:bodyPr/>
                    <a:lstStyle/>
                    <a:p>
                      <a:pPr algn="l" fontAlgn="b"/>
                      <a:r>
                        <a:rPr lang="de-DE" sz="1200" b="0" i="0" u="none" strike="noStrike">
                          <a:solidFill>
                            <a:srgbClr val="000000"/>
                          </a:solidFill>
                          <a:effectLst/>
                          <a:latin typeface="ArialMT"/>
                        </a:rPr>
                        <a:t>75 A</a:t>
                      </a:r>
                    </a:p>
                  </a:txBody>
                  <a:tcPr marL="9525" marR="9525" marT="9525" marB="0" anchor="b"/>
                </a:tc>
                <a:extLst>
                  <a:ext uri="{0D108BD9-81ED-4DB2-BD59-A6C34878D82A}">
                    <a16:rowId xmlns:a16="http://schemas.microsoft.com/office/drawing/2014/main" val="3763584437"/>
                  </a:ext>
                </a:extLst>
              </a:tr>
              <a:tr h="0">
                <a:tc>
                  <a:txBody>
                    <a:bodyPr/>
                    <a:lstStyle/>
                    <a:p>
                      <a:pPr algn="l" fontAlgn="b"/>
                      <a:r>
                        <a:rPr lang="de-DE" sz="1200" b="1" i="0" u="none" strike="noStrike">
                          <a:solidFill>
                            <a:srgbClr val="000000"/>
                          </a:solidFill>
                          <a:effectLst/>
                          <a:latin typeface="ArialMT"/>
                        </a:rPr>
                        <a:t>B13</a:t>
                      </a:r>
                    </a:p>
                  </a:txBody>
                  <a:tcPr marL="9525" marR="9525" marT="9525" marB="0" anchor="b"/>
                </a:tc>
                <a:tc>
                  <a:txBody>
                    <a:bodyPr/>
                    <a:lstStyle/>
                    <a:p>
                      <a:pPr algn="l" fontAlgn="b"/>
                      <a:r>
                        <a:rPr lang="el-GR" sz="1200" b="0" i="0" u="none" strike="noStrike" dirty="0">
                          <a:solidFill>
                            <a:srgbClr val="000000"/>
                          </a:solidFill>
                          <a:effectLst/>
                          <a:latin typeface="ArialMT"/>
                        </a:rPr>
                        <a:t>3,54 Ω</a:t>
                      </a:r>
                    </a:p>
                  </a:txBody>
                  <a:tcPr marL="9525" marR="9525" marT="9525" marB="0" anchor="b"/>
                </a:tc>
                <a:tc>
                  <a:txBody>
                    <a:bodyPr/>
                    <a:lstStyle/>
                    <a:p>
                      <a:pPr algn="l" fontAlgn="b"/>
                      <a:r>
                        <a:rPr lang="de-DE" sz="1200" b="0" i="0" u="none" strike="noStrike">
                          <a:solidFill>
                            <a:srgbClr val="000000"/>
                          </a:solidFill>
                          <a:effectLst/>
                          <a:latin typeface="ArialMT"/>
                        </a:rPr>
                        <a:t>65 A</a:t>
                      </a:r>
                    </a:p>
                  </a:txBody>
                  <a:tcPr marL="9525" marR="9525" marT="9525" marB="0" anchor="b"/>
                </a:tc>
                <a:tc>
                  <a:txBody>
                    <a:bodyPr/>
                    <a:lstStyle/>
                    <a:p>
                      <a:pPr algn="l" fontAlgn="b"/>
                      <a:r>
                        <a:rPr lang="el-GR" sz="1200" b="0" i="0" u="none" strike="noStrike">
                          <a:solidFill>
                            <a:srgbClr val="000000"/>
                          </a:solidFill>
                          <a:effectLst/>
                          <a:latin typeface="ArialMT"/>
                        </a:rPr>
                        <a:t>2,36 Ω</a:t>
                      </a:r>
                    </a:p>
                  </a:txBody>
                  <a:tcPr marL="9525" marR="9525" marT="9525" marB="0" anchor="b"/>
                </a:tc>
                <a:tc>
                  <a:txBody>
                    <a:bodyPr/>
                    <a:lstStyle/>
                    <a:p>
                      <a:pPr algn="l" fontAlgn="b"/>
                      <a:r>
                        <a:rPr lang="de-DE" sz="1200" b="0" i="0" u="none" strike="noStrike">
                          <a:solidFill>
                            <a:srgbClr val="000000"/>
                          </a:solidFill>
                          <a:effectLst/>
                          <a:latin typeface="ArialMT"/>
                        </a:rPr>
                        <a:t>98 A</a:t>
                      </a:r>
                    </a:p>
                  </a:txBody>
                  <a:tcPr marL="9525" marR="9525" marT="9525" marB="0" anchor="b"/>
                </a:tc>
                <a:extLst>
                  <a:ext uri="{0D108BD9-81ED-4DB2-BD59-A6C34878D82A}">
                    <a16:rowId xmlns:a16="http://schemas.microsoft.com/office/drawing/2014/main" val="3090522580"/>
                  </a:ext>
                </a:extLst>
              </a:tr>
              <a:tr h="0">
                <a:tc>
                  <a:txBody>
                    <a:bodyPr/>
                    <a:lstStyle/>
                    <a:p>
                      <a:pPr algn="l" fontAlgn="b"/>
                      <a:r>
                        <a:rPr lang="de-DE" sz="1200" b="1" i="0" u="none" strike="noStrike">
                          <a:solidFill>
                            <a:srgbClr val="000000"/>
                          </a:solidFill>
                          <a:effectLst/>
                          <a:latin typeface="ArialMT"/>
                        </a:rPr>
                        <a:t>B16</a:t>
                      </a:r>
                    </a:p>
                  </a:txBody>
                  <a:tcPr marL="9525" marR="9525" marT="9525" marB="0" anchor="b"/>
                </a:tc>
                <a:tc>
                  <a:txBody>
                    <a:bodyPr/>
                    <a:lstStyle/>
                    <a:p>
                      <a:pPr algn="l" fontAlgn="b"/>
                      <a:r>
                        <a:rPr lang="el-GR" sz="1200" b="0" i="0" u="none" strike="noStrike" dirty="0">
                          <a:solidFill>
                            <a:srgbClr val="000000"/>
                          </a:solidFill>
                          <a:effectLst/>
                          <a:latin typeface="ArialMT"/>
                        </a:rPr>
                        <a:t>2,88 Ω</a:t>
                      </a:r>
                    </a:p>
                  </a:txBody>
                  <a:tcPr marL="9525" marR="9525" marT="9525" marB="0" anchor="b"/>
                </a:tc>
                <a:tc>
                  <a:txBody>
                    <a:bodyPr/>
                    <a:lstStyle/>
                    <a:p>
                      <a:pPr algn="l" fontAlgn="b"/>
                      <a:r>
                        <a:rPr lang="de-DE" sz="1200" b="0" i="0" u="none" strike="noStrike" dirty="0">
                          <a:solidFill>
                            <a:srgbClr val="000000"/>
                          </a:solidFill>
                          <a:effectLst/>
                          <a:latin typeface="ArialMT"/>
                        </a:rPr>
                        <a:t>80 A</a:t>
                      </a:r>
                    </a:p>
                  </a:txBody>
                  <a:tcPr marL="9525" marR="9525" marT="9525" marB="0" anchor="b"/>
                </a:tc>
                <a:tc>
                  <a:txBody>
                    <a:bodyPr/>
                    <a:lstStyle/>
                    <a:p>
                      <a:pPr algn="l" fontAlgn="b"/>
                      <a:r>
                        <a:rPr lang="el-GR" sz="1200" b="0" i="0" u="none" strike="noStrike">
                          <a:solidFill>
                            <a:srgbClr val="000000"/>
                          </a:solidFill>
                          <a:effectLst/>
                          <a:latin typeface="ArialMT"/>
                        </a:rPr>
                        <a:t>1,92 Ω</a:t>
                      </a:r>
                    </a:p>
                  </a:txBody>
                  <a:tcPr marL="9525" marR="9525" marT="9525" marB="0" anchor="b"/>
                </a:tc>
                <a:tc>
                  <a:txBody>
                    <a:bodyPr/>
                    <a:lstStyle/>
                    <a:p>
                      <a:pPr algn="l" fontAlgn="b"/>
                      <a:r>
                        <a:rPr lang="de-DE" sz="1200" b="0" i="0" u="none" strike="noStrike">
                          <a:solidFill>
                            <a:srgbClr val="000000"/>
                          </a:solidFill>
                          <a:effectLst/>
                          <a:latin typeface="ArialMT"/>
                        </a:rPr>
                        <a:t>120 A</a:t>
                      </a:r>
                    </a:p>
                  </a:txBody>
                  <a:tcPr marL="9525" marR="9525" marT="9525" marB="0" anchor="b"/>
                </a:tc>
                <a:extLst>
                  <a:ext uri="{0D108BD9-81ED-4DB2-BD59-A6C34878D82A}">
                    <a16:rowId xmlns:a16="http://schemas.microsoft.com/office/drawing/2014/main" val="1048897248"/>
                  </a:ext>
                </a:extLst>
              </a:tr>
              <a:tr h="0">
                <a:tc>
                  <a:txBody>
                    <a:bodyPr/>
                    <a:lstStyle/>
                    <a:p>
                      <a:pPr algn="l" fontAlgn="b"/>
                      <a:r>
                        <a:rPr lang="de-DE" sz="1200" b="1" i="0" u="none" strike="noStrike">
                          <a:solidFill>
                            <a:srgbClr val="000000"/>
                          </a:solidFill>
                          <a:effectLst/>
                          <a:latin typeface="ArialMT"/>
                        </a:rPr>
                        <a:t>B20</a:t>
                      </a:r>
                    </a:p>
                  </a:txBody>
                  <a:tcPr marL="9525" marR="9525" marT="9525" marB="0" anchor="b"/>
                </a:tc>
                <a:tc>
                  <a:txBody>
                    <a:bodyPr/>
                    <a:lstStyle/>
                    <a:p>
                      <a:pPr algn="l" fontAlgn="b"/>
                      <a:r>
                        <a:rPr lang="el-GR" sz="1200" b="0" i="0" u="none" strike="noStrike" dirty="0">
                          <a:solidFill>
                            <a:srgbClr val="000000"/>
                          </a:solidFill>
                          <a:effectLst/>
                          <a:latin typeface="ArialMT"/>
                        </a:rPr>
                        <a:t>2,30 Ω</a:t>
                      </a:r>
                    </a:p>
                  </a:txBody>
                  <a:tcPr marL="9525" marR="9525" marT="9525" marB="0" anchor="b"/>
                </a:tc>
                <a:tc>
                  <a:txBody>
                    <a:bodyPr/>
                    <a:lstStyle/>
                    <a:p>
                      <a:pPr algn="l" fontAlgn="b"/>
                      <a:r>
                        <a:rPr lang="de-DE" sz="1200" b="0" i="0" u="none" strike="noStrike" dirty="0">
                          <a:solidFill>
                            <a:srgbClr val="000000"/>
                          </a:solidFill>
                          <a:effectLst/>
                          <a:latin typeface="ArialMT"/>
                        </a:rPr>
                        <a:t>100 A</a:t>
                      </a:r>
                    </a:p>
                  </a:txBody>
                  <a:tcPr marL="9525" marR="9525" marT="9525" marB="0" anchor="b"/>
                </a:tc>
                <a:tc>
                  <a:txBody>
                    <a:bodyPr/>
                    <a:lstStyle/>
                    <a:p>
                      <a:pPr algn="l" fontAlgn="b"/>
                      <a:r>
                        <a:rPr lang="el-GR" sz="1200" b="0" i="0" u="none" strike="noStrike">
                          <a:solidFill>
                            <a:srgbClr val="000000"/>
                          </a:solidFill>
                          <a:effectLst/>
                          <a:latin typeface="ArialMT"/>
                        </a:rPr>
                        <a:t>1,53 Ω</a:t>
                      </a:r>
                    </a:p>
                  </a:txBody>
                  <a:tcPr marL="9525" marR="9525" marT="9525" marB="0" anchor="b"/>
                </a:tc>
                <a:tc>
                  <a:txBody>
                    <a:bodyPr/>
                    <a:lstStyle/>
                    <a:p>
                      <a:pPr algn="l" fontAlgn="b"/>
                      <a:r>
                        <a:rPr lang="de-DE" sz="1200" b="0" i="0" u="none" strike="noStrike">
                          <a:solidFill>
                            <a:srgbClr val="000000"/>
                          </a:solidFill>
                          <a:effectLst/>
                          <a:latin typeface="ArialMT"/>
                        </a:rPr>
                        <a:t>150 A</a:t>
                      </a:r>
                    </a:p>
                  </a:txBody>
                  <a:tcPr marL="9525" marR="9525" marT="9525" marB="0" anchor="b"/>
                </a:tc>
                <a:extLst>
                  <a:ext uri="{0D108BD9-81ED-4DB2-BD59-A6C34878D82A}">
                    <a16:rowId xmlns:a16="http://schemas.microsoft.com/office/drawing/2014/main" val="738632051"/>
                  </a:ext>
                </a:extLst>
              </a:tr>
              <a:tr h="0">
                <a:tc>
                  <a:txBody>
                    <a:bodyPr/>
                    <a:lstStyle/>
                    <a:p>
                      <a:pPr algn="l" fontAlgn="b"/>
                      <a:r>
                        <a:rPr lang="de-DE" sz="1200" b="1" i="0" u="none" strike="noStrike">
                          <a:solidFill>
                            <a:srgbClr val="000000"/>
                          </a:solidFill>
                          <a:effectLst/>
                          <a:latin typeface="ArialMT"/>
                        </a:rPr>
                        <a:t>B25</a:t>
                      </a:r>
                    </a:p>
                  </a:txBody>
                  <a:tcPr marL="9525" marR="9525" marT="9525" marB="0" anchor="b"/>
                </a:tc>
                <a:tc>
                  <a:txBody>
                    <a:bodyPr/>
                    <a:lstStyle/>
                    <a:p>
                      <a:pPr algn="l" fontAlgn="b"/>
                      <a:r>
                        <a:rPr lang="el-GR" sz="1200" b="0" i="0" u="none" strike="noStrike" dirty="0">
                          <a:solidFill>
                            <a:srgbClr val="000000"/>
                          </a:solidFill>
                          <a:effectLst/>
                          <a:latin typeface="ArialMT"/>
                        </a:rPr>
                        <a:t>1,84 Ω</a:t>
                      </a:r>
                    </a:p>
                  </a:txBody>
                  <a:tcPr marL="9525" marR="9525" marT="9525" marB="0" anchor="b"/>
                </a:tc>
                <a:tc>
                  <a:txBody>
                    <a:bodyPr/>
                    <a:lstStyle/>
                    <a:p>
                      <a:pPr algn="l" fontAlgn="b"/>
                      <a:r>
                        <a:rPr lang="de-DE" sz="1200" b="0" i="0" u="none" strike="noStrike" dirty="0">
                          <a:solidFill>
                            <a:srgbClr val="000000"/>
                          </a:solidFill>
                          <a:effectLst/>
                          <a:latin typeface="ArialMT"/>
                        </a:rPr>
                        <a:t>125 A</a:t>
                      </a:r>
                    </a:p>
                  </a:txBody>
                  <a:tcPr marL="9525" marR="9525" marT="9525" marB="0" anchor="b"/>
                </a:tc>
                <a:tc>
                  <a:txBody>
                    <a:bodyPr/>
                    <a:lstStyle/>
                    <a:p>
                      <a:pPr algn="l" fontAlgn="b"/>
                      <a:r>
                        <a:rPr lang="el-GR" sz="1200" b="0" i="0" u="none" strike="noStrike">
                          <a:solidFill>
                            <a:srgbClr val="000000"/>
                          </a:solidFill>
                          <a:effectLst/>
                          <a:latin typeface="ArialMT"/>
                        </a:rPr>
                        <a:t>1,23 Ω</a:t>
                      </a:r>
                    </a:p>
                  </a:txBody>
                  <a:tcPr marL="9525" marR="9525" marT="9525" marB="0" anchor="b"/>
                </a:tc>
                <a:tc>
                  <a:txBody>
                    <a:bodyPr/>
                    <a:lstStyle/>
                    <a:p>
                      <a:pPr algn="l" fontAlgn="b"/>
                      <a:r>
                        <a:rPr lang="de-DE" sz="1200" b="0" i="0" u="none" strike="noStrike">
                          <a:solidFill>
                            <a:srgbClr val="000000"/>
                          </a:solidFill>
                          <a:effectLst/>
                          <a:latin typeface="ArialMT"/>
                        </a:rPr>
                        <a:t>188 A</a:t>
                      </a:r>
                    </a:p>
                  </a:txBody>
                  <a:tcPr marL="9525" marR="9525" marT="9525" marB="0" anchor="b"/>
                </a:tc>
                <a:extLst>
                  <a:ext uri="{0D108BD9-81ED-4DB2-BD59-A6C34878D82A}">
                    <a16:rowId xmlns:a16="http://schemas.microsoft.com/office/drawing/2014/main" val="2677593981"/>
                  </a:ext>
                </a:extLst>
              </a:tr>
              <a:tr h="0">
                <a:tc>
                  <a:txBody>
                    <a:bodyPr/>
                    <a:lstStyle/>
                    <a:p>
                      <a:pPr algn="l" fontAlgn="b"/>
                      <a:r>
                        <a:rPr lang="de-DE" sz="1200" b="1" i="0" u="none" strike="noStrike">
                          <a:solidFill>
                            <a:srgbClr val="000000"/>
                          </a:solidFill>
                          <a:effectLst/>
                          <a:latin typeface="ArialMT"/>
                        </a:rPr>
                        <a:t>B32</a:t>
                      </a:r>
                    </a:p>
                  </a:txBody>
                  <a:tcPr marL="9525" marR="9525" marT="9525" marB="0" anchor="b"/>
                </a:tc>
                <a:tc>
                  <a:txBody>
                    <a:bodyPr/>
                    <a:lstStyle/>
                    <a:p>
                      <a:pPr algn="l" fontAlgn="b"/>
                      <a:r>
                        <a:rPr lang="el-GR" sz="1200" b="0" i="0" u="none" strike="noStrike">
                          <a:solidFill>
                            <a:srgbClr val="000000"/>
                          </a:solidFill>
                          <a:effectLst/>
                          <a:latin typeface="ArialMT"/>
                        </a:rPr>
                        <a:t>1,44 Ω</a:t>
                      </a:r>
                    </a:p>
                  </a:txBody>
                  <a:tcPr marL="9525" marR="9525" marT="9525" marB="0" anchor="b"/>
                </a:tc>
                <a:tc>
                  <a:txBody>
                    <a:bodyPr/>
                    <a:lstStyle/>
                    <a:p>
                      <a:pPr algn="l" fontAlgn="b"/>
                      <a:r>
                        <a:rPr lang="de-DE" sz="1200" b="0" i="0" u="none" strike="noStrike" dirty="0">
                          <a:solidFill>
                            <a:srgbClr val="000000"/>
                          </a:solidFill>
                          <a:effectLst/>
                          <a:latin typeface="ArialMT"/>
                        </a:rPr>
                        <a:t>160 A</a:t>
                      </a:r>
                    </a:p>
                  </a:txBody>
                  <a:tcPr marL="9525" marR="9525" marT="9525" marB="0" anchor="b"/>
                </a:tc>
                <a:tc>
                  <a:txBody>
                    <a:bodyPr/>
                    <a:lstStyle/>
                    <a:p>
                      <a:pPr algn="l" fontAlgn="b"/>
                      <a:r>
                        <a:rPr lang="el-GR" sz="1200" b="0" i="0" u="none" strike="noStrike">
                          <a:solidFill>
                            <a:srgbClr val="000000"/>
                          </a:solidFill>
                          <a:effectLst/>
                          <a:latin typeface="ArialMT"/>
                        </a:rPr>
                        <a:t>0,96 Ω</a:t>
                      </a:r>
                    </a:p>
                  </a:txBody>
                  <a:tcPr marL="9525" marR="9525" marT="9525" marB="0" anchor="b"/>
                </a:tc>
                <a:tc>
                  <a:txBody>
                    <a:bodyPr/>
                    <a:lstStyle/>
                    <a:p>
                      <a:pPr algn="l" fontAlgn="b"/>
                      <a:r>
                        <a:rPr lang="de-DE" sz="1200" b="0" i="0" u="none" strike="noStrike">
                          <a:solidFill>
                            <a:srgbClr val="000000"/>
                          </a:solidFill>
                          <a:effectLst/>
                          <a:latin typeface="ArialMT"/>
                        </a:rPr>
                        <a:t>240 A</a:t>
                      </a:r>
                    </a:p>
                  </a:txBody>
                  <a:tcPr marL="9525" marR="9525" marT="9525" marB="0" anchor="b"/>
                </a:tc>
                <a:extLst>
                  <a:ext uri="{0D108BD9-81ED-4DB2-BD59-A6C34878D82A}">
                    <a16:rowId xmlns:a16="http://schemas.microsoft.com/office/drawing/2014/main" val="3046383020"/>
                  </a:ext>
                </a:extLst>
              </a:tr>
              <a:tr h="0">
                <a:tc>
                  <a:txBody>
                    <a:bodyPr/>
                    <a:lstStyle/>
                    <a:p>
                      <a:pPr algn="l" fontAlgn="b"/>
                      <a:r>
                        <a:rPr lang="de-DE" sz="1200" b="1" i="0" u="none" strike="noStrike">
                          <a:solidFill>
                            <a:srgbClr val="000000"/>
                          </a:solidFill>
                          <a:effectLst/>
                          <a:latin typeface="ArialMT"/>
                        </a:rPr>
                        <a:t>C10</a:t>
                      </a:r>
                    </a:p>
                  </a:txBody>
                  <a:tcPr marL="9525" marR="9525" marT="9525" marB="0" anchor="b"/>
                </a:tc>
                <a:tc>
                  <a:txBody>
                    <a:bodyPr/>
                    <a:lstStyle/>
                    <a:p>
                      <a:pPr algn="l" fontAlgn="b"/>
                      <a:r>
                        <a:rPr lang="el-GR" sz="1200" b="0" i="0" u="none" strike="noStrike">
                          <a:solidFill>
                            <a:srgbClr val="000000"/>
                          </a:solidFill>
                          <a:effectLst/>
                          <a:latin typeface="ArialMT"/>
                        </a:rPr>
                        <a:t>2,30 Ω</a:t>
                      </a:r>
                    </a:p>
                  </a:txBody>
                  <a:tcPr marL="9525" marR="9525" marT="9525" marB="0" anchor="b"/>
                </a:tc>
                <a:tc>
                  <a:txBody>
                    <a:bodyPr/>
                    <a:lstStyle/>
                    <a:p>
                      <a:pPr algn="l" fontAlgn="b"/>
                      <a:r>
                        <a:rPr lang="de-DE" sz="1200" b="0" i="0" u="none" strike="noStrike" dirty="0">
                          <a:solidFill>
                            <a:srgbClr val="000000"/>
                          </a:solidFill>
                          <a:effectLst/>
                          <a:latin typeface="ArialMT"/>
                        </a:rPr>
                        <a:t>100 A</a:t>
                      </a:r>
                    </a:p>
                  </a:txBody>
                  <a:tcPr marL="9525" marR="9525" marT="9525" marB="0" anchor="b"/>
                </a:tc>
                <a:tc>
                  <a:txBody>
                    <a:bodyPr/>
                    <a:lstStyle/>
                    <a:p>
                      <a:pPr algn="l" fontAlgn="b"/>
                      <a:r>
                        <a:rPr lang="el-GR" sz="1200" b="0" i="0" u="none" strike="noStrike" dirty="0">
                          <a:solidFill>
                            <a:srgbClr val="000000"/>
                          </a:solidFill>
                          <a:effectLst/>
                          <a:latin typeface="ArialMT"/>
                        </a:rPr>
                        <a:t>1,53 Ω</a:t>
                      </a:r>
                    </a:p>
                  </a:txBody>
                  <a:tcPr marL="9525" marR="9525" marT="9525" marB="0" anchor="b"/>
                </a:tc>
                <a:tc>
                  <a:txBody>
                    <a:bodyPr/>
                    <a:lstStyle/>
                    <a:p>
                      <a:pPr algn="l" fontAlgn="b"/>
                      <a:r>
                        <a:rPr lang="de-DE" sz="1200" b="0" i="0" u="none" strike="noStrike">
                          <a:solidFill>
                            <a:srgbClr val="000000"/>
                          </a:solidFill>
                          <a:effectLst/>
                          <a:latin typeface="ArialMT"/>
                        </a:rPr>
                        <a:t>150 A</a:t>
                      </a:r>
                    </a:p>
                  </a:txBody>
                  <a:tcPr marL="9525" marR="9525" marT="9525" marB="0" anchor="b"/>
                </a:tc>
                <a:extLst>
                  <a:ext uri="{0D108BD9-81ED-4DB2-BD59-A6C34878D82A}">
                    <a16:rowId xmlns:a16="http://schemas.microsoft.com/office/drawing/2014/main" val="3862627522"/>
                  </a:ext>
                </a:extLst>
              </a:tr>
              <a:tr h="0">
                <a:tc>
                  <a:txBody>
                    <a:bodyPr/>
                    <a:lstStyle/>
                    <a:p>
                      <a:pPr algn="l" fontAlgn="b"/>
                      <a:r>
                        <a:rPr lang="de-DE" sz="1200" b="1" i="0" u="none" strike="noStrike">
                          <a:solidFill>
                            <a:srgbClr val="000000"/>
                          </a:solidFill>
                          <a:effectLst/>
                          <a:latin typeface="ArialMT"/>
                        </a:rPr>
                        <a:t>C13</a:t>
                      </a:r>
                    </a:p>
                  </a:txBody>
                  <a:tcPr marL="9525" marR="9525" marT="9525" marB="0" anchor="b"/>
                </a:tc>
                <a:tc>
                  <a:txBody>
                    <a:bodyPr/>
                    <a:lstStyle/>
                    <a:p>
                      <a:pPr algn="l" fontAlgn="b"/>
                      <a:r>
                        <a:rPr lang="el-GR" sz="1200" b="0" i="0" u="none" strike="noStrike" dirty="0">
                          <a:solidFill>
                            <a:srgbClr val="000000"/>
                          </a:solidFill>
                          <a:effectLst/>
                          <a:latin typeface="ArialMT"/>
                        </a:rPr>
                        <a:t>1,77 Ω</a:t>
                      </a:r>
                    </a:p>
                  </a:txBody>
                  <a:tcPr marL="9525" marR="9525" marT="9525" marB="0" anchor="b"/>
                </a:tc>
                <a:tc>
                  <a:txBody>
                    <a:bodyPr/>
                    <a:lstStyle/>
                    <a:p>
                      <a:pPr algn="l" fontAlgn="b"/>
                      <a:r>
                        <a:rPr lang="de-DE" sz="1200" b="0" i="0" u="none" strike="noStrike" dirty="0">
                          <a:solidFill>
                            <a:srgbClr val="000000"/>
                          </a:solidFill>
                          <a:effectLst/>
                          <a:latin typeface="ArialMT"/>
                        </a:rPr>
                        <a:t>130 A</a:t>
                      </a:r>
                    </a:p>
                  </a:txBody>
                  <a:tcPr marL="9525" marR="9525" marT="9525" marB="0" anchor="b"/>
                </a:tc>
                <a:tc>
                  <a:txBody>
                    <a:bodyPr/>
                    <a:lstStyle/>
                    <a:p>
                      <a:pPr algn="l" fontAlgn="b"/>
                      <a:r>
                        <a:rPr lang="el-GR" sz="1200" b="0" i="0" u="none" strike="noStrike" dirty="0">
                          <a:solidFill>
                            <a:srgbClr val="000000"/>
                          </a:solidFill>
                          <a:effectLst/>
                          <a:latin typeface="ArialMT"/>
                        </a:rPr>
                        <a:t>1,18 Ω</a:t>
                      </a:r>
                    </a:p>
                  </a:txBody>
                  <a:tcPr marL="9525" marR="9525" marT="9525" marB="0" anchor="b"/>
                </a:tc>
                <a:tc>
                  <a:txBody>
                    <a:bodyPr/>
                    <a:lstStyle/>
                    <a:p>
                      <a:pPr algn="l" fontAlgn="b"/>
                      <a:r>
                        <a:rPr lang="de-DE" sz="1200" b="0" i="0" u="none" strike="noStrike">
                          <a:solidFill>
                            <a:srgbClr val="000000"/>
                          </a:solidFill>
                          <a:effectLst/>
                          <a:latin typeface="ArialMT"/>
                        </a:rPr>
                        <a:t>195 A</a:t>
                      </a:r>
                    </a:p>
                  </a:txBody>
                  <a:tcPr marL="9525" marR="9525" marT="9525" marB="0" anchor="b"/>
                </a:tc>
                <a:extLst>
                  <a:ext uri="{0D108BD9-81ED-4DB2-BD59-A6C34878D82A}">
                    <a16:rowId xmlns:a16="http://schemas.microsoft.com/office/drawing/2014/main" val="1622613727"/>
                  </a:ext>
                </a:extLst>
              </a:tr>
              <a:tr h="71238">
                <a:tc>
                  <a:txBody>
                    <a:bodyPr/>
                    <a:lstStyle/>
                    <a:p>
                      <a:pPr algn="l" fontAlgn="b"/>
                      <a:r>
                        <a:rPr lang="de-DE" sz="1200" b="1" i="0" u="none" strike="noStrike">
                          <a:solidFill>
                            <a:srgbClr val="000000"/>
                          </a:solidFill>
                          <a:effectLst/>
                          <a:latin typeface="ArialMT"/>
                        </a:rPr>
                        <a:t>C16</a:t>
                      </a:r>
                    </a:p>
                  </a:txBody>
                  <a:tcPr marL="9525" marR="9525" marT="9525" marB="0" anchor="b"/>
                </a:tc>
                <a:tc>
                  <a:txBody>
                    <a:bodyPr/>
                    <a:lstStyle/>
                    <a:p>
                      <a:pPr algn="l" fontAlgn="b"/>
                      <a:r>
                        <a:rPr lang="el-GR" sz="1200" b="0" i="0" u="none" strike="noStrike">
                          <a:solidFill>
                            <a:srgbClr val="000000"/>
                          </a:solidFill>
                          <a:effectLst/>
                          <a:latin typeface="ArialMT"/>
                        </a:rPr>
                        <a:t>1,44 Ω</a:t>
                      </a:r>
                    </a:p>
                  </a:txBody>
                  <a:tcPr marL="9525" marR="9525" marT="9525" marB="0" anchor="b"/>
                </a:tc>
                <a:tc>
                  <a:txBody>
                    <a:bodyPr/>
                    <a:lstStyle/>
                    <a:p>
                      <a:pPr algn="l" fontAlgn="b"/>
                      <a:r>
                        <a:rPr lang="de-DE" sz="1200" b="0" i="0" u="none" strike="noStrike" dirty="0">
                          <a:solidFill>
                            <a:srgbClr val="000000"/>
                          </a:solidFill>
                          <a:effectLst/>
                          <a:latin typeface="ArialMT"/>
                        </a:rPr>
                        <a:t>160 A</a:t>
                      </a:r>
                    </a:p>
                  </a:txBody>
                  <a:tcPr marL="9525" marR="9525" marT="9525" marB="0" anchor="b"/>
                </a:tc>
                <a:tc>
                  <a:txBody>
                    <a:bodyPr/>
                    <a:lstStyle/>
                    <a:p>
                      <a:pPr algn="l" fontAlgn="b"/>
                      <a:r>
                        <a:rPr lang="el-GR" sz="1200" b="0" i="0" u="none" strike="noStrike" dirty="0">
                          <a:solidFill>
                            <a:srgbClr val="000000"/>
                          </a:solidFill>
                          <a:effectLst/>
                          <a:latin typeface="ArialMT"/>
                        </a:rPr>
                        <a:t>0,96 Ω</a:t>
                      </a:r>
                    </a:p>
                  </a:txBody>
                  <a:tcPr marL="9525" marR="9525" marT="9525" marB="0" anchor="b"/>
                </a:tc>
                <a:tc>
                  <a:txBody>
                    <a:bodyPr/>
                    <a:lstStyle/>
                    <a:p>
                      <a:pPr algn="l" fontAlgn="b"/>
                      <a:r>
                        <a:rPr lang="de-DE" sz="1200" b="0" i="0" u="none" strike="noStrike">
                          <a:solidFill>
                            <a:srgbClr val="000000"/>
                          </a:solidFill>
                          <a:effectLst/>
                          <a:latin typeface="ArialMT"/>
                        </a:rPr>
                        <a:t>240 A</a:t>
                      </a:r>
                    </a:p>
                  </a:txBody>
                  <a:tcPr marL="9525" marR="9525" marT="9525" marB="0" anchor="b"/>
                </a:tc>
                <a:extLst>
                  <a:ext uri="{0D108BD9-81ED-4DB2-BD59-A6C34878D82A}">
                    <a16:rowId xmlns:a16="http://schemas.microsoft.com/office/drawing/2014/main" val="802160086"/>
                  </a:ext>
                </a:extLst>
              </a:tr>
              <a:tr h="0">
                <a:tc>
                  <a:txBody>
                    <a:bodyPr/>
                    <a:lstStyle/>
                    <a:p>
                      <a:pPr algn="l" fontAlgn="b"/>
                      <a:r>
                        <a:rPr lang="de-DE" sz="1200" b="1" i="0" u="none" strike="noStrike">
                          <a:solidFill>
                            <a:srgbClr val="000000"/>
                          </a:solidFill>
                          <a:effectLst/>
                          <a:latin typeface="ArialMT"/>
                        </a:rPr>
                        <a:t>C20</a:t>
                      </a:r>
                    </a:p>
                  </a:txBody>
                  <a:tcPr marL="9525" marR="9525" marT="9525" marB="0" anchor="b"/>
                </a:tc>
                <a:tc>
                  <a:txBody>
                    <a:bodyPr/>
                    <a:lstStyle/>
                    <a:p>
                      <a:pPr algn="l" fontAlgn="b"/>
                      <a:r>
                        <a:rPr lang="el-GR" sz="1200" b="0" i="0" u="none" strike="noStrike">
                          <a:solidFill>
                            <a:srgbClr val="000000"/>
                          </a:solidFill>
                          <a:effectLst/>
                          <a:latin typeface="ArialMT"/>
                        </a:rPr>
                        <a:t>1,15 Ω</a:t>
                      </a:r>
                    </a:p>
                  </a:txBody>
                  <a:tcPr marL="9525" marR="9525" marT="9525" marB="0" anchor="b"/>
                </a:tc>
                <a:tc>
                  <a:txBody>
                    <a:bodyPr/>
                    <a:lstStyle/>
                    <a:p>
                      <a:pPr algn="l" fontAlgn="b"/>
                      <a:r>
                        <a:rPr lang="de-DE" sz="1200" b="0" i="0" u="none" strike="noStrike">
                          <a:solidFill>
                            <a:srgbClr val="000000"/>
                          </a:solidFill>
                          <a:effectLst/>
                          <a:latin typeface="ArialMT"/>
                        </a:rPr>
                        <a:t>200 A</a:t>
                      </a:r>
                    </a:p>
                  </a:txBody>
                  <a:tcPr marL="9525" marR="9525" marT="9525" marB="0" anchor="b"/>
                </a:tc>
                <a:tc>
                  <a:txBody>
                    <a:bodyPr/>
                    <a:lstStyle/>
                    <a:p>
                      <a:pPr algn="l" fontAlgn="b"/>
                      <a:r>
                        <a:rPr lang="el-GR" sz="1200" b="0" i="0" u="none" strike="noStrike" dirty="0">
                          <a:solidFill>
                            <a:srgbClr val="000000"/>
                          </a:solidFill>
                          <a:effectLst/>
                          <a:latin typeface="ArialMT"/>
                        </a:rPr>
                        <a:t>0,77 Ω</a:t>
                      </a:r>
                    </a:p>
                  </a:txBody>
                  <a:tcPr marL="9525" marR="9525" marT="9525" marB="0" anchor="b"/>
                </a:tc>
                <a:tc>
                  <a:txBody>
                    <a:bodyPr/>
                    <a:lstStyle/>
                    <a:p>
                      <a:pPr algn="l" fontAlgn="b"/>
                      <a:r>
                        <a:rPr lang="de-DE" sz="1200" b="0" i="0" u="none" strike="noStrike">
                          <a:solidFill>
                            <a:srgbClr val="000000"/>
                          </a:solidFill>
                          <a:effectLst/>
                          <a:latin typeface="ArialMT"/>
                        </a:rPr>
                        <a:t>300 A</a:t>
                      </a:r>
                    </a:p>
                  </a:txBody>
                  <a:tcPr marL="9525" marR="9525" marT="9525" marB="0" anchor="b"/>
                </a:tc>
                <a:extLst>
                  <a:ext uri="{0D108BD9-81ED-4DB2-BD59-A6C34878D82A}">
                    <a16:rowId xmlns:a16="http://schemas.microsoft.com/office/drawing/2014/main" val="4182544525"/>
                  </a:ext>
                </a:extLst>
              </a:tr>
              <a:tr h="0">
                <a:tc>
                  <a:txBody>
                    <a:bodyPr/>
                    <a:lstStyle/>
                    <a:p>
                      <a:pPr algn="l" fontAlgn="b"/>
                      <a:r>
                        <a:rPr lang="de-DE" sz="1200" b="1" i="0" u="none" strike="noStrike">
                          <a:solidFill>
                            <a:srgbClr val="000000"/>
                          </a:solidFill>
                          <a:effectLst/>
                          <a:latin typeface="ArialMT"/>
                        </a:rPr>
                        <a:t>C25</a:t>
                      </a:r>
                    </a:p>
                  </a:txBody>
                  <a:tcPr marL="9525" marR="9525" marT="9525" marB="0" anchor="b"/>
                </a:tc>
                <a:tc>
                  <a:txBody>
                    <a:bodyPr/>
                    <a:lstStyle/>
                    <a:p>
                      <a:pPr algn="l" fontAlgn="b"/>
                      <a:r>
                        <a:rPr lang="el-GR" sz="1200" b="0" i="0" u="none" strike="noStrike" dirty="0">
                          <a:solidFill>
                            <a:srgbClr val="000000"/>
                          </a:solidFill>
                          <a:effectLst/>
                          <a:latin typeface="ArialMT"/>
                        </a:rPr>
                        <a:t>0,92 Ω</a:t>
                      </a:r>
                    </a:p>
                  </a:txBody>
                  <a:tcPr marL="9525" marR="9525" marT="9525" marB="0" anchor="b"/>
                </a:tc>
                <a:tc>
                  <a:txBody>
                    <a:bodyPr/>
                    <a:lstStyle/>
                    <a:p>
                      <a:pPr algn="l" fontAlgn="b"/>
                      <a:r>
                        <a:rPr lang="de-DE" sz="1200" b="0" i="0" u="none" strike="noStrike">
                          <a:solidFill>
                            <a:srgbClr val="000000"/>
                          </a:solidFill>
                          <a:effectLst/>
                          <a:latin typeface="ArialMT"/>
                        </a:rPr>
                        <a:t>250 A</a:t>
                      </a:r>
                    </a:p>
                  </a:txBody>
                  <a:tcPr marL="9525" marR="9525" marT="9525" marB="0" anchor="b"/>
                </a:tc>
                <a:tc>
                  <a:txBody>
                    <a:bodyPr/>
                    <a:lstStyle/>
                    <a:p>
                      <a:pPr algn="l" fontAlgn="b"/>
                      <a:r>
                        <a:rPr lang="el-GR" sz="1200" b="0" i="0" u="none" strike="noStrike" dirty="0">
                          <a:solidFill>
                            <a:srgbClr val="000000"/>
                          </a:solidFill>
                          <a:effectLst/>
                          <a:latin typeface="ArialMT"/>
                        </a:rPr>
                        <a:t>0,61 Ω</a:t>
                      </a:r>
                    </a:p>
                  </a:txBody>
                  <a:tcPr marL="9525" marR="9525" marT="9525" marB="0" anchor="b"/>
                </a:tc>
                <a:tc>
                  <a:txBody>
                    <a:bodyPr/>
                    <a:lstStyle/>
                    <a:p>
                      <a:pPr algn="l" fontAlgn="b"/>
                      <a:r>
                        <a:rPr lang="de-DE" sz="1200" b="0" i="0" u="none" strike="noStrike" dirty="0">
                          <a:solidFill>
                            <a:srgbClr val="000000"/>
                          </a:solidFill>
                          <a:effectLst/>
                          <a:latin typeface="ArialMT"/>
                        </a:rPr>
                        <a:t>375 A</a:t>
                      </a:r>
                    </a:p>
                  </a:txBody>
                  <a:tcPr marL="9525" marR="9525" marT="9525" marB="0" anchor="b"/>
                </a:tc>
                <a:extLst>
                  <a:ext uri="{0D108BD9-81ED-4DB2-BD59-A6C34878D82A}">
                    <a16:rowId xmlns:a16="http://schemas.microsoft.com/office/drawing/2014/main" val="1648453759"/>
                  </a:ext>
                </a:extLst>
              </a:tr>
              <a:tr h="0">
                <a:tc>
                  <a:txBody>
                    <a:bodyPr/>
                    <a:lstStyle/>
                    <a:p>
                      <a:pPr algn="l" fontAlgn="b"/>
                      <a:r>
                        <a:rPr lang="de-DE" sz="1200" b="1" i="0" u="none" strike="noStrike" dirty="0">
                          <a:solidFill>
                            <a:srgbClr val="000000"/>
                          </a:solidFill>
                          <a:effectLst/>
                          <a:latin typeface="ArialMT"/>
                        </a:rPr>
                        <a:t>C32</a:t>
                      </a:r>
                    </a:p>
                  </a:txBody>
                  <a:tcPr marL="9525" marR="9525" marT="9525" marB="0" anchor="b"/>
                </a:tc>
                <a:tc>
                  <a:txBody>
                    <a:bodyPr/>
                    <a:lstStyle/>
                    <a:p>
                      <a:pPr algn="l" fontAlgn="b"/>
                      <a:r>
                        <a:rPr lang="el-GR" sz="1200" b="0" i="0" u="none" strike="noStrike" dirty="0">
                          <a:solidFill>
                            <a:srgbClr val="000000"/>
                          </a:solidFill>
                          <a:effectLst/>
                          <a:latin typeface="ArialMT"/>
                        </a:rPr>
                        <a:t>0,72 Ω</a:t>
                      </a:r>
                    </a:p>
                  </a:txBody>
                  <a:tcPr marL="9525" marR="9525" marT="9525" marB="0" anchor="b"/>
                </a:tc>
                <a:tc>
                  <a:txBody>
                    <a:bodyPr/>
                    <a:lstStyle/>
                    <a:p>
                      <a:pPr algn="l" fontAlgn="b"/>
                      <a:r>
                        <a:rPr lang="de-DE" sz="1200" b="0" i="0" u="none" strike="noStrike" dirty="0">
                          <a:solidFill>
                            <a:srgbClr val="000000"/>
                          </a:solidFill>
                          <a:effectLst/>
                          <a:latin typeface="ArialMT"/>
                        </a:rPr>
                        <a:t>320 A</a:t>
                      </a:r>
                    </a:p>
                  </a:txBody>
                  <a:tcPr marL="9525" marR="9525" marT="9525" marB="0" anchor="b"/>
                </a:tc>
                <a:tc>
                  <a:txBody>
                    <a:bodyPr/>
                    <a:lstStyle/>
                    <a:p>
                      <a:pPr algn="l" fontAlgn="b"/>
                      <a:r>
                        <a:rPr lang="el-GR" sz="1200" b="0" i="0" u="none" strike="noStrike" dirty="0">
                          <a:solidFill>
                            <a:srgbClr val="000000"/>
                          </a:solidFill>
                          <a:effectLst/>
                          <a:latin typeface="ArialMT"/>
                        </a:rPr>
                        <a:t>0,48 Ω</a:t>
                      </a:r>
                    </a:p>
                  </a:txBody>
                  <a:tcPr marL="9525" marR="9525" marT="9525" marB="0" anchor="b"/>
                </a:tc>
                <a:tc>
                  <a:txBody>
                    <a:bodyPr/>
                    <a:lstStyle/>
                    <a:p>
                      <a:pPr algn="l" fontAlgn="b"/>
                      <a:r>
                        <a:rPr lang="de-DE" sz="1200" b="0" i="0" u="none" strike="noStrike" dirty="0">
                          <a:solidFill>
                            <a:srgbClr val="000000"/>
                          </a:solidFill>
                          <a:effectLst/>
                          <a:latin typeface="ArialMT"/>
                        </a:rPr>
                        <a:t>480 A</a:t>
                      </a:r>
                    </a:p>
                  </a:txBody>
                  <a:tcPr marL="9525" marR="9525" marT="9525" marB="0" anchor="b"/>
                </a:tc>
                <a:extLst>
                  <a:ext uri="{0D108BD9-81ED-4DB2-BD59-A6C34878D82A}">
                    <a16:rowId xmlns:a16="http://schemas.microsoft.com/office/drawing/2014/main" val="3746815434"/>
                  </a:ext>
                </a:extLst>
              </a:tr>
            </a:tbl>
          </a:graphicData>
        </a:graphic>
      </p:graphicFrame>
      <p:sp>
        <p:nvSpPr>
          <p:cNvPr id="5" name="Titel 4">
            <a:extLst>
              <a:ext uri="{FF2B5EF4-FFF2-40B4-BE49-F238E27FC236}">
                <a16:creationId xmlns:a16="http://schemas.microsoft.com/office/drawing/2014/main" id="{8B138092-8AD8-6A81-6B49-DDB0EEC661A8}"/>
              </a:ext>
            </a:extLst>
          </p:cNvPr>
          <p:cNvSpPr>
            <a:spLocks noGrp="1"/>
          </p:cNvSpPr>
          <p:nvPr>
            <p:ph type="title"/>
          </p:nvPr>
        </p:nvSpPr>
        <p:spPr/>
        <p:txBody>
          <a:bodyPr/>
          <a:lstStyle/>
          <a:p>
            <a:r>
              <a:rPr lang="de-DE" dirty="0"/>
              <a:t>Schutz durch automatische Abschaltung</a:t>
            </a:r>
          </a:p>
        </p:txBody>
      </p:sp>
    </p:spTree>
    <p:extLst>
      <p:ext uri="{BB962C8B-B14F-4D97-AF65-F5344CB8AC3E}">
        <p14:creationId xmlns:p14="http://schemas.microsoft.com/office/powerpoint/2010/main" val="2858586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0F0CDB-0C6B-2164-514B-D1BD51BE7E3F}"/>
              </a:ext>
            </a:extLst>
          </p:cNvPr>
          <p:cNvSpPr>
            <a:spLocks noGrp="1"/>
          </p:cNvSpPr>
          <p:nvPr>
            <p:ph type="body" idx="1"/>
          </p:nvPr>
        </p:nvSpPr>
        <p:spPr/>
        <p:txBody>
          <a:bodyPr>
            <a:normAutofit fontScale="77500" lnSpcReduction="20000"/>
          </a:bodyPr>
          <a:lstStyle/>
          <a:p>
            <a:pPr marL="342900" indent="-342900">
              <a:buFont typeface="Wingdings" panose="05000000000000000000" pitchFamily="2" charset="2"/>
              <a:buChar char="§"/>
            </a:pPr>
            <a:r>
              <a:rPr lang="de-DE" dirty="0"/>
              <a:t>In welchem Umfang Maschinen hinsichtlich der elektrischen Ausrüstung geprüft werden müssen</a:t>
            </a:r>
          </a:p>
          <a:p>
            <a:pPr marL="342900" indent="-342900">
              <a:buFont typeface="Wingdings" panose="05000000000000000000" pitchFamily="2" charset="2"/>
              <a:buChar char="§"/>
            </a:pPr>
            <a:r>
              <a:rPr lang="de-DE" dirty="0"/>
              <a:t>Worauf bei der Prüfung der Dokumentation zu achten ist</a:t>
            </a:r>
          </a:p>
          <a:p>
            <a:pPr marL="342900" indent="-342900">
              <a:buFont typeface="Wingdings" panose="05000000000000000000" pitchFamily="2" charset="2"/>
              <a:buChar char="§"/>
            </a:pPr>
            <a:r>
              <a:rPr lang="de-DE" dirty="0"/>
              <a:t>Welche  Prüfungen in Abhängigkeit des Montagezustandes einer Maschine erforderlich sind</a:t>
            </a:r>
          </a:p>
        </p:txBody>
      </p:sp>
      <p:sp>
        <p:nvSpPr>
          <p:cNvPr id="3" name="Titel 2">
            <a:extLst>
              <a:ext uri="{FF2B5EF4-FFF2-40B4-BE49-F238E27FC236}">
                <a16:creationId xmlns:a16="http://schemas.microsoft.com/office/drawing/2014/main" id="{CFA57E67-3350-3939-DBC9-536AAAC16C7D}"/>
              </a:ext>
            </a:extLst>
          </p:cNvPr>
          <p:cNvSpPr>
            <a:spLocks noGrp="1"/>
          </p:cNvSpPr>
          <p:nvPr>
            <p:ph type="title"/>
          </p:nvPr>
        </p:nvSpPr>
        <p:spPr/>
        <p:txBody>
          <a:bodyPr>
            <a:normAutofit/>
          </a:bodyPr>
          <a:lstStyle/>
          <a:p>
            <a:r>
              <a:rPr lang="de-DE" dirty="0"/>
              <a:t>In diesem Modul lernen Sie unter anderem</a:t>
            </a:r>
          </a:p>
        </p:txBody>
      </p:sp>
      <p:sp>
        <p:nvSpPr>
          <p:cNvPr id="4" name="Foliennummernplatzhalter 3">
            <a:extLst>
              <a:ext uri="{FF2B5EF4-FFF2-40B4-BE49-F238E27FC236}">
                <a16:creationId xmlns:a16="http://schemas.microsoft.com/office/drawing/2014/main" id="{514DD5D3-02F7-E982-75C4-FF8A459A08B7}"/>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2</a:t>
            </a:fld>
            <a:endParaRPr lang="en-US" dirty="0"/>
          </a:p>
        </p:txBody>
      </p:sp>
    </p:spTree>
    <p:extLst>
      <p:ext uri="{BB962C8B-B14F-4D97-AF65-F5344CB8AC3E}">
        <p14:creationId xmlns:p14="http://schemas.microsoft.com/office/powerpoint/2010/main" val="90927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A89EB-A5CB-BB3C-F05A-747B43866D7F}"/>
              </a:ext>
            </a:extLst>
          </p:cNvPr>
          <p:cNvSpPr>
            <a:spLocks noGrp="1"/>
          </p:cNvSpPr>
          <p:nvPr>
            <p:ph type="title"/>
          </p:nvPr>
        </p:nvSpPr>
        <p:spPr/>
        <p:txBody>
          <a:bodyPr/>
          <a:lstStyle/>
          <a:p>
            <a:r>
              <a:rPr lang="de-DE" dirty="0"/>
              <a:t>Schutz durch automatische Abschaltung</a:t>
            </a:r>
          </a:p>
        </p:txBody>
      </p:sp>
      <p:sp>
        <p:nvSpPr>
          <p:cNvPr id="3" name="Foliennummernplatzhalter 2">
            <a:extLst>
              <a:ext uri="{FF2B5EF4-FFF2-40B4-BE49-F238E27FC236}">
                <a16:creationId xmlns:a16="http://schemas.microsoft.com/office/drawing/2014/main" id="{AD86DC0D-4624-6953-2A0F-6C2F6A15E67B}"/>
              </a:ext>
            </a:extLst>
          </p:cNvPr>
          <p:cNvSpPr>
            <a:spLocks noGrp="1"/>
          </p:cNvSpPr>
          <p:nvPr>
            <p:ph type="sldNum" sz="quarter" idx="12"/>
          </p:nvPr>
        </p:nvSpPr>
        <p:spPr/>
        <p:txBody>
          <a:bodyPr>
            <a:normAutofit lnSpcReduction="10000"/>
          </a:bodyPr>
          <a:lstStyle/>
          <a:p>
            <a:fld id="{F0C94032-CD4C-4C25-B0C2-CEC720522D92}" type="slidenum">
              <a:rPr lang="en-US" smtClean="0"/>
              <a:pPr/>
              <a:t>20</a:t>
            </a:fld>
            <a:endParaRPr lang="en-US" dirty="0"/>
          </a:p>
        </p:txBody>
      </p:sp>
      <p:sp>
        <p:nvSpPr>
          <p:cNvPr id="4" name="Inhaltsplatzhalter 3">
            <a:extLst>
              <a:ext uri="{FF2B5EF4-FFF2-40B4-BE49-F238E27FC236}">
                <a16:creationId xmlns:a16="http://schemas.microsoft.com/office/drawing/2014/main" id="{8815986D-4521-52EF-3439-C27DADD0A12B}"/>
              </a:ext>
            </a:extLst>
          </p:cNvPr>
          <p:cNvSpPr>
            <a:spLocks noGrp="1"/>
          </p:cNvSpPr>
          <p:nvPr>
            <p:ph sz="quarter" idx="14"/>
          </p:nvPr>
        </p:nvSpPr>
        <p:spPr/>
        <p:txBody>
          <a:bodyPr>
            <a:normAutofit/>
          </a:bodyPr>
          <a:lstStyle/>
          <a:p>
            <a:r>
              <a:rPr lang="de-DE" dirty="0"/>
              <a:t>Eine Abschaltzeit, die 5 s nicht überschreitet, wird für Maschinen die weder in der Hand gehalten noch bewegt werden können, als ausreichend kurz angesehen.</a:t>
            </a:r>
          </a:p>
          <a:p>
            <a:r>
              <a:rPr lang="de-DE" dirty="0"/>
              <a:t>Wenn diese Abschaltzeit nicht sichergestellt werden kann, muss ein zusätzlicher Schutzpotentialausgleich vorgesehen werden, der eine zu erwartende Berührungsspannung von mehr als AC 50 V oder DC 120 V ohne Wechselanteil zwischen gleichzeitig berührbaren leitfähigen Teilen verhindert.</a:t>
            </a:r>
          </a:p>
        </p:txBody>
      </p:sp>
    </p:spTree>
    <p:extLst>
      <p:ext uri="{BB962C8B-B14F-4D97-AF65-F5344CB8AC3E}">
        <p14:creationId xmlns:p14="http://schemas.microsoft.com/office/powerpoint/2010/main" val="220248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A89EB-A5CB-BB3C-F05A-747B43866D7F}"/>
              </a:ext>
            </a:extLst>
          </p:cNvPr>
          <p:cNvSpPr>
            <a:spLocks noGrp="1"/>
          </p:cNvSpPr>
          <p:nvPr>
            <p:ph type="title"/>
          </p:nvPr>
        </p:nvSpPr>
        <p:spPr/>
        <p:txBody>
          <a:bodyPr/>
          <a:lstStyle/>
          <a:p>
            <a:r>
              <a:rPr lang="de-DE" dirty="0"/>
              <a:t>Schutz durch automatische Abschaltung</a:t>
            </a:r>
          </a:p>
        </p:txBody>
      </p:sp>
      <p:sp>
        <p:nvSpPr>
          <p:cNvPr id="3" name="Foliennummernplatzhalter 2">
            <a:extLst>
              <a:ext uri="{FF2B5EF4-FFF2-40B4-BE49-F238E27FC236}">
                <a16:creationId xmlns:a16="http://schemas.microsoft.com/office/drawing/2014/main" id="{AD86DC0D-4624-6953-2A0F-6C2F6A15E67B}"/>
              </a:ext>
            </a:extLst>
          </p:cNvPr>
          <p:cNvSpPr>
            <a:spLocks noGrp="1"/>
          </p:cNvSpPr>
          <p:nvPr>
            <p:ph type="sldNum" sz="quarter" idx="12"/>
          </p:nvPr>
        </p:nvSpPr>
        <p:spPr/>
        <p:txBody>
          <a:bodyPr>
            <a:normAutofit lnSpcReduction="10000"/>
          </a:bodyPr>
          <a:lstStyle/>
          <a:p>
            <a:fld id="{F0C94032-CD4C-4C25-B0C2-CEC720522D92}" type="slidenum">
              <a:rPr lang="en-US" smtClean="0"/>
              <a:pPr/>
              <a:t>21</a:t>
            </a:fld>
            <a:endParaRPr lang="en-US" dirty="0"/>
          </a:p>
        </p:txBody>
      </p:sp>
      <p:sp>
        <p:nvSpPr>
          <p:cNvPr id="4" name="Inhaltsplatzhalter 3">
            <a:extLst>
              <a:ext uri="{FF2B5EF4-FFF2-40B4-BE49-F238E27FC236}">
                <a16:creationId xmlns:a16="http://schemas.microsoft.com/office/drawing/2014/main" id="{8815986D-4521-52EF-3439-C27DADD0A12B}"/>
              </a:ext>
            </a:extLst>
          </p:cNvPr>
          <p:cNvSpPr>
            <a:spLocks noGrp="1"/>
          </p:cNvSpPr>
          <p:nvPr>
            <p:ph sz="quarter" idx="14"/>
          </p:nvPr>
        </p:nvSpPr>
        <p:spPr/>
        <p:txBody>
          <a:bodyPr>
            <a:normAutofit/>
          </a:bodyPr>
          <a:lstStyle/>
          <a:p>
            <a:r>
              <a:rPr lang="de-DE" dirty="0"/>
              <a:t>Für Stromkreise, welche über Steckdosen oder direkt ohne Steckdosen, handgehaltene Klasse-I-Betriebsmittel oder tragbare Ausrüstung versorgen (z. B. Steckdosen für Zubehör an einer Maschine,), gelten folgende Abschaltzeiten:</a:t>
            </a:r>
          </a:p>
          <a:p>
            <a:endParaRPr lang="de-DE" dirty="0"/>
          </a:p>
          <a:p>
            <a:endParaRPr lang="de-DE" dirty="0"/>
          </a:p>
        </p:txBody>
      </p:sp>
      <p:graphicFrame>
        <p:nvGraphicFramePr>
          <p:cNvPr id="5" name="Tabelle 4">
            <a:extLst>
              <a:ext uri="{FF2B5EF4-FFF2-40B4-BE49-F238E27FC236}">
                <a16:creationId xmlns:a16="http://schemas.microsoft.com/office/drawing/2014/main" id="{42CA385D-38C1-D419-9C13-6D44214A2991}"/>
              </a:ext>
            </a:extLst>
          </p:cNvPr>
          <p:cNvGraphicFramePr>
            <a:graphicFrameLocks noGrp="1"/>
          </p:cNvGraphicFramePr>
          <p:nvPr>
            <p:extLst>
              <p:ext uri="{D42A27DB-BD31-4B8C-83A1-F6EECF244321}">
                <p14:modId xmlns:p14="http://schemas.microsoft.com/office/powerpoint/2010/main" val="3147769490"/>
              </p:ext>
            </p:extLst>
          </p:nvPr>
        </p:nvGraphicFramePr>
        <p:xfrm>
          <a:off x="2087669" y="4031406"/>
          <a:ext cx="9264051" cy="1323594"/>
        </p:xfrm>
        <a:graphic>
          <a:graphicData uri="http://schemas.openxmlformats.org/drawingml/2006/table">
            <a:tbl>
              <a:tblPr firstRow="1" bandRow="1">
                <a:tableStyleId>{5C22544A-7EE6-4342-B048-85BDC9FD1C3A}</a:tableStyleId>
              </a:tblPr>
              <a:tblGrid>
                <a:gridCol w="840136">
                  <a:extLst>
                    <a:ext uri="{9D8B030D-6E8A-4147-A177-3AD203B41FA5}">
                      <a16:colId xmlns:a16="http://schemas.microsoft.com/office/drawing/2014/main" val="1621626908"/>
                    </a:ext>
                  </a:extLst>
                </a:gridCol>
                <a:gridCol w="1016000">
                  <a:extLst>
                    <a:ext uri="{9D8B030D-6E8A-4147-A177-3AD203B41FA5}">
                      <a16:colId xmlns:a16="http://schemas.microsoft.com/office/drawing/2014/main" val="4155553470"/>
                    </a:ext>
                  </a:extLst>
                </a:gridCol>
                <a:gridCol w="1088571">
                  <a:extLst>
                    <a:ext uri="{9D8B030D-6E8A-4147-A177-3AD203B41FA5}">
                      <a16:colId xmlns:a16="http://schemas.microsoft.com/office/drawing/2014/main" val="3814724493"/>
                    </a:ext>
                  </a:extLst>
                </a:gridCol>
                <a:gridCol w="1172649">
                  <a:extLst>
                    <a:ext uri="{9D8B030D-6E8A-4147-A177-3AD203B41FA5}">
                      <a16:colId xmlns:a16="http://schemas.microsoft.com/office/drawing/2014/main" val="2475206036"/>
                    </a:ext>
                  </a:extLst>
                </a:gridCol>
                <a:gridCol w="1029339">
                  <a:extLst>
                    <a:ext uri="{9D8B030D-6E8A-4147-A177-3AD203B41FA5}">
                      <a16:colId xmlns:a16="http://schemas.microsoft.com/office/drawing/2014/main" val="1450466949"/>
                    </a:ext>
                  </a:extLst>
                </a:gridCol>
                <a:gridCol w="1029339">
                  <a:extLst>
                    <a:ext uri="{9D8B030D-6E8A-4147-A177-3AD203B41FA5}">
                      <a16:colId xmlns:a16="http://schemas.microsoft.com/office/drawing/2014/main" val="191511442"/>
                    </a:ext>
                  </a:extLst>
                </a:gridCol>
                <a:gridCol w="1029339">
                  <a:extLst>
                    <a:ext uri="{9D8B030D-6E8A-4147-A177-3AD203B41FA5}">
                      <a16:colId xmlns:a16="http://schemas.microsoft.com/office/drawing/2014/main" val="2504072226"/>
                    </a:ext>
                  </a:extLst>
                </a:gridCol>
                <a:gridCol w="1029339">
                  <a:extLst>
                    <a:ext uri="{9D8B030D-6E8A-4147-A177-3AD203B41FA5}">
                      <a16:colId xmlns:a16="http://schemas.microsoft.com/office/drawing/2014/main" val="3379479474"/>
                    </a:ext>
                  </a:extLst>
                </a:gridCol>
                <a:gridCol w="1029339">
                  <a:extLst>
                    <a:ext uri="{9D8B030D-6E8A-4147-A177-3AD203B41FA5}">
                      <a16:colId xmlns:a16="http://schemas.microsoft.com/office/drawing/2014/main" val="186153941"/>
                    </a:ext>
                  </a:extLst>
                </a:gridCol>
              </a:tblGrid>
              <a:tr h="370840">
                <a:tc>
                  <a:txBody>
                    <a:bodyPr/>
                    <a:lstStyle/>
                    <a:p>
                      <a:pPr algn="ctr"/>
                      <a:r>
                        <a:rPr lang="de-DE"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System</a:t>
                      </a:r>
                      <a:endParaRPr lang="de-DE"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50 V &lt; U0 ≤ 120 V</a:t>
                      </a:r>
                    </a:p>
                    <a:p>
                      <a:pPr marL="0" marR="0" indent="0" algn="ctr" defTabSz="914400" rtl="0" eaLnBrk="1" fontAlgn="auto" latinLnBrk="0" hangingPunct="1">
                        <a:lnSpc>
                          <a:spcPct val="100000"/>
                        </a:lnSpc>
                        <a:spcBef>
                          <a:spcPts val="0"/>
                        </a:spcBef>
                        <a:spcAft>
                          <a:spcPts val="0"/>
                        </a:spcAft>
                        <a:buClrTx/>
                        <a:buSzTx/>
                        <a:buFontTx/>
                        <a:buNone/>
                        <a:tabLst/>
                        <a:defRPr/>
                      </a:pPr>
                      <a:r>
                        <a:rPr lang="de-DE"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s </a:t>
                      </a:r>
                    </a:p>
                  </a:txBody>
                  <a:tcPr marL="95250" marR="95250" marT="95250" marB="95250"/>
                </a:tc>
                <a:tc hMerge="1">
                  <a:txBody>
                    <a:bodyPr/>
                    <a:lstStyle/>
                    <a:p>
                      <a:pPr algn="ctr"/>
                      <a:r>
                        <a:rPr lang="de-DE" sz="12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120 V &lt; </a:t>
                      </a:r>
                      <a:r>
                        <a:rPr lang="de-DE" sz="1200" b="1" i="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U</a:t>
                      </a:r>
                      <a:r>
                        <a:rPr lang="de-DE" sz="12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0 ≤ 230 V</a:t>
                      </a:r>
                      <a:endParaRPr lang="de-D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r>
                        <a:rPr lang="de-DE" sz="12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s</a:t>
                      </a:r>
                      <a:endParaRPr lang="de-D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kern="100" dirty="0">
                          <a:solidFill>
                            <a:schemeClr val="bg1"/>
                          </a:solidFill>
                          <a:effectLst/>
                          <a:latin typeface="Arial" panose="020B0604020202020204" pitchFamily="34" charset="0"/>
                          <a:cs typeface="Arial" panose="020B0604020202020204" pitchFamily="34" charset="0"/>
                        </a:rPr>
                        <a:t>120 V &lt; U0 ≤ 230 V</a:t>
                      </a:r>
                    </a:p>
                    <a:p>
                      <a:pPr marL="0" marR="0" indent="0" algn="ctr" defTabSz="914400" rtl="0" eaLnBrk="1" fontAlgn="auto" latinLnBrk="0" hangingPunct="1">
                        <a:lnSpc>
                          <a:spcPct val="100000"/>
                        </a:lnSpc>
                        <a:spcBef>
                          <a:spcPts val="0"/>
                        </a:spcBef>
                        <a:spcAft>
                          <a:spcPts val="0"/>
                        </a:spcAft>
                        <a:buClrTx/>
                        <a:buSzTx/>
                        <a:buFontTx/>
                        <a:buNone/>
                        <a:tabLst/>
                        <a:defRPr/>
                      </a:pPr>
                      <a:r>
                        <a:rPr lang="de-DE" sz="1200" kern="100" dirty="0">
                          <a:solidFill>
                            <a:schemeClr val="bg1"/>
                          </a:solidFill>
                          <a:effectLst/>
                          <a:latin typeface="Arial" panose="020B0604020202020204" pitchFamily="34" charset="0"/>
                          <a:cs typeface="Arial" panose="020B0604020202020204" pitchFamily="34" charset="0"/>
                        </a:rPr>
                        <a:t>s </a:t>
                      </a:r>
                    </a:p>
                  </a:txBody>
                  <a:tcPr marL="95250" marR="95250" marT="95250" marB="95250"/>
                </a:tc>
                <a:tc hMerge="1">
                  <a:txBody>
                    <a:bodyPr/>
                    <a:lstStyle/>
                    <a:p>
                      <a:pPr algn="ctr"/>
                      <a:r>
                        <a:rPr lang="de-DE" sz="1200" b="1" i="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U</a:t>
                      </a:r>
                      <a:r>
                        <a:rPr lang="de-DE" sz="12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0 &gt; 400 V</a:t>
                      </a:r>
                      <a:endParaRPr lang="de-D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r>
                        <a:rPr lang="de-DE" sz="12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s</a:t>
                      </a:r>
                      <a:endParaRPr lang="de-D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kern="100" dirty="0">
                          <a:solidFill>
                            <a:schemeClr val="bg1"/>
                          </a:solidFill>
                          <a:effectLst/>
                          <a:latin typeface="Arial" panose="020B0604020202020204" pitchFamily="34" charset="0"/>
                          <a:cs typeface="Arial" panose="020B0604020202020204" pitchFamily="34" charset="0"/>
                        </a:rPr>
                        <a:t>230 V &lt; U0 ≤ 400 V</a:t>
                      </a:r>
                    </a:p>
                    <a:p>
                      <a:pPr marL="0" marR="0" indent="0" algn="ctr" defTabSz="914400" rtl="0" eaLnBrk="1" fontAlgn="auto" latinLnBrk="0" hangingPunct="1">
                        <a:lnSpc>
                          <a:spcPct val="100000"/>
                        </a:lnSpc>
                        <a:spcBef>
                          <a:spcPts val="0"/>
                        </a:spcBef>
                        <a:spcAft>
                          <a:spcPts val="0"/>
                        </a:spcAft>
                        <a:buClrTx/>
                        <a:buSzTx/>
                        <a:buFontTx/>
                        <a:buNone/>
                        <a:tabLst/>
                        <a:defRPr/>
                      </a:pPr>
                      <a:r>
                        <a:rPr lang="de-DE" sz="1200" kern="100" dirty="0">
                          <a:solidFill>
                            <a:schemeClr val="bg1"/>
                          </a:solidFill>
                          <a:effectLst/>
                          <a:latin typeface="Arial" panose="020B0604020202020204" pitchFamily="34" charset="0"/>
                          <a:cs typeface="Arial" panose="020B0604020202020204" pitchFamily="34" charset="0"/>
                        </a:rPr>
                        <a:t>s </a:t>
                      </a:r>
                    </a:p>
                  </a:txBody>
                  <a:tcPr marL="95250" marR="95250" marT="95250" marB="95250"/>
                </a:tc>
                <a:tc hMerge="1">
                  <a:txBody>
                    <a:bodyPr/>
                    <a:lstStyle/>
                    <a:p>
                      <a:pPr algn="ctr"/>
                      <a:r>
                        <a:rPr lang="de-DE" sz="12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50 V &lt; </a:t>
                      </a:r>
                      <a:r>
                        <a:rPr lang="de-DE" sz="1200" b="1" i="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U</a:t>
                      </a:r>
                      <a:r>
                        <a:rPr lang="de-DE" sz="12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0 ≤ 120 V</a:t>
                      </a:r>
                      <a:endParaRPr lang="de-D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r>
                        <a:rPr lang="de-DE" sz="12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s</a:t>
                      </a:r>
                      <a:endParaRPr lang="de-D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kern="100" dirty="0">
                          <a:solidFill>
                            <a:schemeClr val="bg1"/>
                          </a:solidFill>
                          <a:effectLst/>
                          <a:latin typeface="Arial" panose="020B0604020202020204" pitchFamily="34" charset="0"/>
                          <a:cs typeface="Arial" panose="020B0604020202020204" pitchFamily="34" charset="0"/>
                        </a:rPr>
                        <a:t>U0 &gt; 400 V</a:t>
                      </a:r>
                    </a:p>
                    <a:p>
                      <a:pPr marL="0" marR="0" indent="0" algn="ctr" defTabSz="914400" rtl="0" eaLnBrk="1" fontAlgn="auto" latinLnBrk="0" hangingPunct="1">
                        <a:lnSpc>
                          <a:spcPct val="100000"/>
                        </a:lnSpc>
                        <a:spcBef>
                          <a:spcPts val="0"/>
                        </a:spcBef>
                        <a:spcAft>
                          <a:spcPts val="0"/>
                        </a:spcAft>
                        <a:buClrTx/>
                        <a:buSzTx/>
                        <a:buFontTx/>
                        <a:buNone/>
                        <a:tabLst/>
                        <a:defRPr/>
                      </a:pPr>
                      <a:r>
                        <a:rPr lang="de-DE" sz="1200" kern="100" dirty="0">
                          <a:solidFill>
                            <a:schemeClr val="bg1"/>
                          </a:solidFill>
                          <a:effectLst/>
                          <a:latin typeface="Arial" panose="020B0604020202020204" pitchFamily="34" charset="0"/>
                          <a:cs typeface="Arial" panose="020B0604020202020204" pitchFamily="34" charset="0"/>
                        </a:rPr>
                        <a:t>s </a:t>
                      </a:r>
                    </a:p>
                  </a:txBody>
                  <a:tcPr marL="95250" marR="95250" marT="95250" marB="95250"/>
                </a:tc>
                <a:tc hMerge="1">
                  <a:txBody>
                    <a:bodyPr/>
                    <a:lstStyle/>
                    <a:p>
                      <a:pPr algn="ctr"/>
                      <a:r>
                        <a:rPr lang="de-DE" sz="12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230 V &lt; </a:t>
                      </a:r>
                      <a:r>
                        <a:rPr lang="de-DE" sz="1200" b="1" i="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U</a:t>
                      </a:r>
                      <a:r>
                        <a:rPr lang="de-DE" sz="12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0 ≤ 400 V</a:t>
                      </a:r>
                      <a:endParaRPr lang="de-D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r>
                        <a:rPr lang="de-DE" sz="12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s</a:t>
                      </a:r>
                      <a:endParaRPr lang="de-D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tc>
                <a:extLst>
                  <a:ext uri="{0D108BD9-81ED-4DB2-BD59-A6C34878D82A}">
                    <a16:rowId xmlns:a16="http://schemas.microsoft.com/office/drawing/2014/main" val="964139960"/>
                  </a:ext>
                </a:extLst>
              </a:tr>
              <a:tr h="370840">
                <a:tc>
                  <a:txBody>
                    <a:bodyPr/>
                    <a:lstStyle/>
                    <a:p>
                      <a:pPr algn="ctr"/>
                      <a:endParaRPr lang="de-DE">
                        <a:solidFill>
                          <a:schemeClr val="tx1"/>
                        </a:solidFill>
                        <a:latin typeface="Arial" panose="020B0604020202020204" pitchFamily="34" charset="0"/>
                        <a:cs typeface="Arial" panose="020B0604020202020204" pitchFamily="34" charset="0"/>
                      </a:endParaRPr>
                    </a:p>
                  </a:txBody>
                  <a:tcPr/>
                </a:tc>
                <a:tc>
                  <a:txBody>
                    <a:bodyPr/>
                    <a:lstStyle/>
                    <a:p>
                      <a:pPr algn="ctr"/>
                      <a:r>
                        <a:rPr lang="de-DE"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AC</a:t>
                      </a:r>
                    </a:p>
                  </a:txBody>
                  <a:tcPr marL="95250" marR="95250" marT="95250" marB="95250"/>
                </a:tc>
                <a:tc>
                  <a:txBody>
                    <a:bodyPr/>
                    <a:lstStyle/>
                    <a:p>
                      <a:pPr algn="ctr"/>
                      <a:r>
                        <a:rPr lang="de-D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DC</a:t>
                      </a:r>
                    </a:p>
                  </a:txBody>
                  <a:tcPr marL="95250" marR="95250" marT="95250" marB="95250"/>
                </a:tc>
                <a:tc>
                  <a:txBody>
                    <a:bodyPr/>
                    <a:lstStyle/>
                    <a:p>
                      <a:pPr algn="ctr"/>
                      <a:r>
                        <a:rPr lang="de-D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AC</a:t>
                      </a:r>
                    </a:p>
                  </a:txBody>
                  <a:tcPr marL="95250" marR="95250" marT="95250" marB="95250"/>
                </a:tc>
                <a:tc>
                  <a:txBody>
                    <a:bodyPr/>
                    <a:lstStyle/>
                    <a:p>
                      <a:pPr algn="ctr"/>
                      <a:r>
                        <a:rPr lang="de-D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DC</a:t>
                      </a:r>
                    </a:p>
                  </a:txBody>
                  <a:tcPr marL="95250" marR="95250" marT="95250" marB="95250"/>
                </a:tc>
                <a:tc>
                  <a:txBody>
                    <a:bodyPr/>
                    <a:lstStyle/>
                    <a:p>
                      <a:pPr algn="ctr"/>
                      <a:r>
                        <a:rPr lang="de-DE"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AC</a:t>
                      </a:r>
                    </a:p>
                  </a:txBody>
                  <a:tcPr marL="95250" marR="95250" marT="95250" marB="95250"/>
                </a:tc>
                <a:tc>
                  <a:txBody>
                    <a:bodyPr/>
                    <a:lstStyle/>
                    <a:p>
                      <a:pPr algn="ctr"/>
                      <a:r>
                        <a:rPr lang="de-DE"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DC</a:t>
                      </a:r>
                    </a:p>
                  </a:txBody>
                  <a:tcPr marL="95250" marR="95250" marT="95250" marB="95250"/>
                </a:tc>
                <a:tc>
                  <a:txBody>
                    <a:bodyPr/>
                    <a:lstStyle/>
                    <a:p>
                      <a:pPr algn="ctr"/>
                      <a:r>
                        <a:rPr lang="de-DE"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AC</a:t>
                      </a:r>
                    </a:p>
                  </a:txBody>
                  <a:tcPr marL="95250" marR="95250" marT="95250" marB="95250"/>
                </a:tc>
                <a:tc>
                  <a:txBody>
                    <a:bodyPr/>
                    <a:lstStyle/>
                    <a:p>
                      <a:pPr algn="ctr"/>
                      <a:r>
                        <a:rPr lang="de-D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DC</a:t>
                      </a:r>
                    </a:p>
                  </a:txBody>
                  <a:tcPr marL="95250" marR="95250" marT="95250" marB="95250"/>
                </a:tc>
                <a:extLst>
                  <a:ext uri="{0D108BD9-81ED-4DB2-BD59-A6C34878D82A}">
                    <a16:rowId xmlns:a16="http://schemas.microsoft.com/office/drawing/2014/main" val="3421060389"/>
                  </a:ext>
                </a:extLst>
              </a:tr>
              <a:tr h="370840">
                <a:tc>
                  <a:txBody>
                    <a:bodyPr/>
                    <a:lstStyle/>
                    <a:p>
                      <a:pPr algn="ctr"/>
                      <a:r>
                        <a:rPr lang="de-DE"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TN</a:t>
                      </a:r>
                    </a:p>
                  </a:txBody>
                  <a:tcPr marL="95250" marR="95250" marT="95250" marB="95250"/>
                </a:tc>
                <a:tc>
                  <a:txBody>
                    <a:bodyPr/>
                    <a:lstStyle/>
                    <a:p>
                      <a:pPr algn="ctr"/>
                      <a:r>
                        <a:rPr lang="de-DE"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0,8</a:t>
                      </a:r>
                    </a:p>
                  </a:txBody>
                  <a:tcPr marL="95250" marR="95250" marT="95250" marB="95250"/>
                </a:tc>
                <a:tc>
                  <a:txBody>
                    <a:bodyPr/>
                    <a:lstStyle/>
                    <a:p>
                      <a:pPr algn="ctr"/>
                      <a:endParaRPr lang="de-D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tc>
                <a:tc>
                  <a:txBody>
                    <a:bodyPr/>
                    <a:lstStyle/>
                    <a:p>
                      <a:pPr algn="ctr"/>
                      <a:r>
                        <a:rPr lang="de-DE"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0,4</a:t>
                      </a:r>
                    </a:p>
                  </a:txBody>
                  <a:tcPr marL="95250" marR="95250" marT="95250" marB="95250"/>
                </a:tc>
                <a:tc>
                  <a:txBody>
                    <a:bodyPr/>
                    <a:lstStyle/>
                    <a:p>
                      <a:pPr algn="ctr"/>
                      <a:r>
                        <a:rPr lang="de-DE"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5</a:t>
                      </a:r>
                    </a:p>
                  </a:txBody>
                  <a:tcPr marL="95250" marR="95250" marT="95250" marB="95250"/>
                </a:tc>
                <a:tc>
                  <a:txBody>
                    <a:bodyPr/>
                    <a:lstStyle/>
                    <a:p>
                      <a:pPr algn="ctr"/>
                      <a:r>
                        <a:rPr lang="de-D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0,2</a:t>
                      </a:r>
                    </a:p>
                  </a:txBody>
                  <a:tcPr marL="95250" marR="95250" marT="95250" marB="95250"/>
                </a:tc>
                <a:tc>
                  <a:txBody>
                    <a:bodyPr/>
                    <a:lstStyle/>
                    <a:p>
                      <a:pPr algn="ctr"/>
                      <a:r>
                        <a:rPr lang="de-D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0,4</a:t>
                      </a:r>
                    </a:p>
                  </a:txBody>
                  <a:tcPr marL="95250" marR="95250" marT="95250" marB="95250"/>
                </a:tc>
                <a:tc>
                  <a:txBody>
                    <a:bodyPr/>
                    <a:lstStyle/>
                    <a:p>
                      <a:pPr algn="ctr"/>
                      <a:r>
                        <a:rPr lang="de-D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01,</a:t>
                      </a:r>
                    </a:p>
                  </a:txBody>
                  <a:tcPr marL="95250" marR="95250" marT="95250" marB="95250"/>
                </a:tc>
                <a:tc>
                  <a:txBody>
                    <a:bodyPr/>
                    <a:lstStyle/>
                    <a:p>
                      <a:pPr algn="ctr"/>
                      <a:r>
                        <a:rPr lang="de-DE"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0,1</a:t>
                      </a:r>
                    </a:p>
                  </a:txBody>
                  <a:tcPr marL="95250" marR="95250" marT="95250" marB="95250"/>
                </a:tc>
                <a:extLst>
                  <a:ext uri="{0D108BD9-81ED-4DB2-BD59-A6C34878D82A}">
                    <a16:rowId xmlns:a16="http://schemas.microsoft.com/office/drawing/2014/main" val="2011570956"/>
                  </a:ext>
                </a:extLst>
              </a:tr>
            </a:tbl>
          </a:graphicData>
        </a:graphic>
      </p:graphicFrame>
    </p:spTree>
    <p:extLst>
      <p:ext uri="{BB962C8B-B14F-4D97-AF65-F5344CB8AC3E}">
        <p14:creationId xmlns:p14="http://schemas.microsoft.com/office/powerpoint/2010/main" val="1977533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467F2-0F6E-7339-11CD-F99516994459}"/>
              </a:ext>
            </a:extLst>
          </p:cNvPr>
          <p:cNvSpPr>
            <a:spLocks noGrp="1"/>
          </p:cNvSpPr>
          <p:nvPr>
            <p:ph type="title"/>
          </p:nvPr>
        </p:nvSpPr>
        <p:spPr/>
        <p:txBody>
          <a:bodyPr/>
          <a:lstStyle/>
          <a:p>
            <a:r>
              <a:rPr lang="de-DE" dirty="0"/>
              <a:t>Einsatz von Steckdosen in Maschinen</a:t>
            </a:r>
          </a:p>
        </p:txBody>
      </p:sp>
      <p:sp>
        <p:nvSpPr>
          <p:cNvPr id="3" name="Foliennummernplatzhalter 2">
            <a:extLst>
              <a:ext uri="{FF2B5EF4-FFF2-40B4-BE49-F238E27FC236}">
                <a16:creationId xmlns:a16="http://schemas.microsoft.com/office/drawing/2014/main" id="{C3B17DEE-FAE0-02BF-7135-C41C5ED87097}"/>
              </a:ext>
            </a:extLst>
          </p:cNvPr>
          <p:cNvSpPr>
            <a:spLocks noGrp="1"/>
          </p:cNvSpPr>
          <p:nvPr>
            <p:ph type="sldNum" sz="quarter" idx="12"/>
          </p:nvPr>
        </p:nvSpPr>
        <p:spPr/>
        <p:txBody>
          <a:bodyPr>
            <a:normAutofit lnSpcReduction="10000"/>
          </a:bodyPr>
          <a:lstStyle/>
          <a:p>
            <a:fld id="{F0C94032-CD4C-4C25-B0C2-CEC720522D92}" type="slidenum">
              <a:rPr lang="en-US" smtClean="0"/>
              <a:pPr/>
              <a:t>22</a:t>
            </a:fld>
            <a:endParaRPr lang="en-US" dirty="0"/>
          </a:p>
        </p:txBody>
      </p:sp>
      <p:sp>
        <p:nvSpPr>
          <p:cNvPr id="4" name="Inhaltsplatzhalter 3">
            <a:extLst>
              <a:ext uri="{FF2B5EF4-FFF2-40B4-BE49-F238E27FC236}">
                <a16:creationId xmlns:a16="http://schemas.microsoft.com/office/drawing/2014/main" id="{0F61877C-E1C6-1FEA-47DF-83716A8D8DD8}"/>
              </a:ext>
            </a:extLst>
          </p:cNvPr>
          <p:cNvSpPr>
            <a:spLocks noGrp="1"/>
          </p:cNvSpPr>
          <p:nvPr>
            <p:ph sz="quarter" idx="14"/>
          </p:nvPr>
        </p:nvSpPr>
        <p:spPr/>
        <p:txBody>
          <a:bodyPr>
            <a:normAutofit/>
          </a:bodyPr>
          <a:lstStyle/>
          <a:p>
            <a:r>
              <a:rPr lang="de-DE" dirty="0"/>
              <a:t>Wenn die Maschine oder ihre zugehörige Ausrüstung mit Steckdosen ausgerüstet ist, die bestimmungsgemäß für Zubehör (z. B. handgehaltene kraftbetriebene Werkzeuge, Prüfausrüstung) vorgesehen sind, gilt Folgendes:</a:t>
            </a:r>
          </a:p>
          <a:p>
            <a:pPr lvl="1"/>
            <a:r>
              <a:rPr lang="de-DE" dirty="0"/>
              <a:t>die Durchgängigkeit des Schutzleitersystems zu den Steckdosen muss sichergestellt sein;</a:t>
            </a:r>
          </a:p>
          <a:p>
            <a:pPr lvl="1"/>
            <a:r>
              <a:rPr lang="de-DE" dirty="0"/>
              <a:t>alle </a:t>
            </a:r>
            <a:r>
              <a:rPr lang="de-DE" dirty="0" err="1"/>
              <a:t>ungeerdeten</a:t>
            </a:r>
            <a:r>
              <a:rPr lang="de-DE" dirty="0"/>
              <a:t> Leiter einer Steckdose müssen gegen Überstrom und, wenn erforderlich, gegen Überlast geschützt sein, unabhängig von Schutzeinrichtungen anderer Stromkreise;</a:t>
            </a:r>
          </a:p>
          <a:p>
            <a:pPr lvl="1"/>
            <a:r>
              <a:rPr lang="de-DE" dirty="0"/>
              <a:t>wenn der Fehlerschutz durch automatische Abschaltung der Stromversorgung vorgesehen ist, müssen die Abschaltzeiten für TN-Systeme oder TT-Systeme eingehalten werden;</a:t>
            </a:r>
          </a:p>
          <a:p>
            <a:pPr lvl="1"/>
            <a:r>
              <a:rPr lang="de-DE" dirty="0"/>
              <a:t>Stromkreise, die Steckdosen mit einem Nennstrom nicht größer als 20 A versorgen, müssen mit einer Fehlerstromschutzeinrichtung (RCD) mit einem Bemessungsdifferenzstrom von ≤ 30 mA zusätzlich geschützt sein.</a:t>
            </a:r>
          </a:p>
          <a:p>
            <a:endParaRPr lang="de-DE" dirty="0"/>
          </a:p>
        </p:txBody>
      </p:sp>
    </p:spTree>
    <p:extLst>
      <p:ext uri="{BB962C8B-B14F-4D97-AF65-F5344CB8AC3E}">
        <p14:creationId xmlns:p14="http://schemas.microsoft.com/office/powerpoint/2010/main" val="1970131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A083862-78A1-D664-FAE3-6F95CEF38C04}"/>
              </a:ext>
            </a:extLst>
          </p:cNvPr>
          <p:cNvSpPr>
            <a:spLocks noGrp="1"/>
          </p:cNvSpPr>
          <p:nvPr>
            <p:ph type="sldNum" sz="quarter" idx="12"/>
          </p:nvPr>
        </p:nvSpPr>
        <p:spPr/>
        <p:txBody>
          <a:bodyPr>
            <a:normAutofit lnSpcReduction="10000"/>
          </a:bodyPr>
          <a:lstStyle/>
          <a:p>
            <a:fld id="{F0C94032-CD4C-4C25-B0C2-CEC720522D92}" type="slidenum">
              <a:rPr lang="en-US" smtClean="0"/>
              <a:pPr/>
              <a:t>23</a:t>
            </a:fld>
            <a:endParaRPr lang="en-US" dirty="0"/>
          </a:p>
        </p:txBody>
      </p:sp>
      <p:sp>
        <p:nvSpPr>
          <p:cNvPr id="3" name="Inhaltsplatzhalter 2">
            <a:extLst>
              <a:ext uri="{FF2B5EF4-FFF2-40B4-BE49-F238E27FC236}">
                <a16:creationId xmlns:a16="http://schemas.microsoft.com/office/drawing/2014/main" id="{2778DE2A-5985-E6A1-3B71-67699C5725A5}"/>
              </a:ext>
            </a:extLst>
          </p:cNvPr>
          <p:cNvSpPr>
            <a:spLocks noGrp="1"/>
          </p:cNvSpPr>
          <p:nvPr>
            <p:ph sz="quarter" idx="1"/>
          </p:nvPr>
        </p:nvSpPr>
        <p:spPr/>
        <p:txBody>
          <a:bodyPr>
            <a:normAutofit fontScale="92500" lnSpcReduction="10000"/>
          </a:bodyPr>
          <a:lstStyle/>
          <a:p>
            <a:r>
              <a:rPr lang="de-DE" dirty="0"/>
              <a:t>Diese Messung dient dem Nachweis, dass die Abschaltzeit zur automatischen Abschaltung im Fehlerfall durch Fehlerstrom-Schutzeinrichtungen (RCDs) eingehalten wird. Aufgrund der besonderen Bedeutung für den Personenschutz ist jede RCD zu prüfen.</a:t>
            </a:r>
          </a:p>
          <a:p>
            <a:r>
              <a:rPr lang="de-DE" dirty="0"/>
              <a:t>Wenn hinter einer Fehlerstrom-Schutzeinrichtung mehrere Steckdosenstromkreise bzw. fest angeschlossene Betriebsmittel installiert wurden, genügt es nur an einer Steckdose bzw. einem fest angeschlossenen Betriebsmittel die Einhaltung der Abschaltbedingungen zu überprüfen. Für die restlichen im Stromkreis befindlichen Steckdosen/Betriebsmittel reicht dann der Nachweis der niederohmigen Schutzleiterverbindung aus!</a:t>
            </a:r>
          </a:p>
          <a:p>
            <a:endParaRPr lang="de-DE" dirty="0"/>
          </a:p>
        </p:txBody>
      </p:sp>
      <p:pic>
        <p:nvPicPr>
          <p:cNvPr id="8" name="Inhaltsplatzhalter 7">
            <a:extLst>
              <a:ext uri="{FF2B5EF4-FFF2-40B4-BE49-F238E27FC236}">
                <a16:creationId xmlns:a16="http://schemas.microsoft.com/office/drawing/2014/main" id="{D5426C8E-3A47-1B14-6A83-33AB7A393B15}"/>
              </a:ext>
            </a:extLst>
          </p:cNvPr>
          <p:cNvPicPr>
            <a:picLocks noGrp="1" noChangeAspect="1"/>
          </p:cNvPicPr>
          <p:nvPr>
            <p:ph sz="quarter" idx="13"/>
          </p:nvPr>
        </p:nvPicPr>
        <p:blipFill>
          <a:blip r:embed="rId2"/>
          <a:stretch>
            <a:fillRect/>
          </a:stretch>
        </p:blipFill>
        <p:spPr>
          <a:xfrm>
            <a:off x="6842125" y="2280285"/>
            <a:ext cx="6024563" cy="3924617"/>
          </a:xfrm>
          <a:prstGeom prst="rect">
            <a:avLst/>
          </a:prstGeom>
        </p:spPr>
      </p:pic>
      <p:sp>
        <p:nvSpPr>
          <p:cNvPr id="5" name="Titel 4">
            <a:extLst>
              <a:ext uri="{FF2B5EF4-FFF2-40B4-BE49-F238E27FC236}">
                <a16:creationId xmlns:a16="http://schemas.microsoft.com/office/drawing/2014/main" id="{93D46807-61F5-0C2F-C23D-025653F5CA98}"/>
              </a:ext>
            </a:extLst>
          </p:cNvPr>
          <p:cNvSpPr>
            <a:spLocks noGrp="1"/>
          </p:cNvSpPr>
          <p:nvPr>
            <p:ph type="title"/>
          </p:nvPr>
        </p:nvSpPr>
        <p:spPr/>
        <p:txBody>
          <a:bodyPr>
            <a:normAutofit/>
          </a:bodyPr>
          <a:lstStyle/>
          <a:p>
            <a:r>
              <a:rPr lang="de-DE" dirty="0"/>
              <a:t>Überprüfung der Wirksamkeit von Fehlerstrom-Schutzeinrichtungen</a:t>
            </a:r>
          </a:p>
        </p:txBody>
      </p:sp>
      <p:sp>
        <p:nvSpPr>
          <p:cNvPr id="9" name="Textfeld 8">
            <a:extLst>
              <a:ext uri="{FF2B5EF4-FFF2-40B4-BE49-F238E27FC236}">
                <a16:creationId xmlns:a16="http://schemas.microsoft.com/office/drawing/2014/main" id="{ECFCF2B1-8E98-0655-DDE1-75D8D361FD36}"/>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3073007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A083862-78A1-D664-FAE3-6F95CEF38C04}"/>
              </a:ext>
            </a:extLst>
          </p:cNvPr>
          <p:cNvSpPr>
            <a:spLocks noGrp="1"/>
          </p:cNvSpPr>
          <p:nvPr>
            <p:ph type="sldNum" sz="quarter" idx="12"/>
          </p:nvPr>
        </p:nvSpPr>
        <p:spPr/>
        <p:txBody>
          <a:bodyPr>
            <a:normAutofit lnSpcReduction="10000"/>
          </a:bodyPr>
          <a:lstStyle/>
          <a:p>
            <a:fld id="{F0C94032-CD4C-4C25-B0C2-CEC720522D92}" type="slidenum">
              <a:rPr lang="en-US" smtClean="0"/>
              <a:pPr/>
              <a:t>24</a:t>
            </a:fld>
            <a:endParaRPr lang="en-US" dirty="0"/>
          </a:p>
        </p:txBody>
      </p:sp>
      <p:sp>
        <p:nvSpPr>
          <p:cNvPr id="3" name="Inhaltsplatzhalter 2">
            <a:extLst>
              <a:ext uri="{FF2B5EF4-FFF2-40B4-BE49-F238E27FC236}">
                <a16:creationId xmlns:a16="http://schemas.microsoft.com/office/drawing/2014/main" id="{2778DE2A-5985-E6A1-3B71-67699C5725A5}"/>
              </a:ext>
            </a:extLst>
          </p:cNvPr>
          <p:cNvSpPr>
            <a:spLocks noGrp="1"/>
          </p:cNvSpPr>
          <p:nvPr>
            <p:ph sz="quarter" idx="1"/>
          </p:nvPr>
        </p:nvSpPr>
        <p:spPr/>
        <p:txBody>
          <a:bodyPr>
            <a:normAutofit/>
          </a:bodyPr>
          <a:lstStyle/>
          <a:p>
            <a:pPr>
              <a:tabLst>
                <a:tab pos="4691380" algn="l"/>
              </a:tabLst>
            </a:pPr>
            <a:r>
              <a:rPr lang="de-DE" sz="1800" kern="100" dirty="0">
                <a:ea typeface="Calibri" panose="020F0502020204030204" pitchFamily="34" charset="0"/>
                <a:cs typeface="Times New Roman" panose="02020603050405020304" pitchFamily="18" charset="0"/>
              </a:rPr>
              <a:t>Die Prüfung der maximalen Abschaltzeiten für den Schutz durch automatische Abschaltung im Fehlerfall aus Tabelle 41.1 VDE 0100-410 sollte in Stromkreisen mit Fehlerstrom-Schutzeinrichtung (RCD), wenn technisch möglich, mit einem Prüfstrom, der dem 5-fachen Bemessungsdifferenzstrom der jeweiligen Fehlerstrom-Schutzeinrichtung (RCD) entspricht, erfolgen.</a:t>
            </a:r>
          </a:p>
          <a:p>
            <a:pPr>
              <a:tabLst>
                <a:tab pos="4691380" algn="l"/>
              </a:tabLst>
            </a:pP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lvl="1">
              <a:tabLst>
                <a:tab pos="4691380" algn="l"/>
              </a:tabLst>
            </a:pPr>
            <a:r>
              <a:rPr lang="de-DE" sz="1579" kern="100" dirty="0">
                <a:latin typeface="Calibri" panose="020F0502020204030204" pitchFamily="34" charset="0"/>
                <a:ea typeface="Calibri" panose="020F0502020204030204" pitchFamily="34" charset="0"/>
                <a:cs typeface="Times New Roman" panose="02020603050405020304" pitchFamily="18" charset="0"/>
              </a:rPr>
              <a:t>Anmerkung: Eine Abschaltung kann auch aus anderen Gründen als dem Schutz gegen elektrischen Schlag verlangt sein.</a:t>
            </a:r>
          </a:p>
        </p:txBody>
      </p:sp>
      <p:graphicFrame>
        <p:nvGraphicFramePr>
          <p:cNvPr id="13" name="Inhaltsplatzhalter 12">
            <a:extLst>
              <a:ext uri="{FF2B5EF4-FFF2-40B4-BE49-F238E27FC236}">
                <a16:creationId xmlns:a16="http://schemas.microsoft.com/office/drawing/2014/main" id="{02901722-0724-86B7-2CE2-F2E3681DA5D4}"/>
              </a:ext>
            </a:extLst>
          </p:cNvPr>
          <p:cNvGraphicFramePr>
            <a:graphicFrameLocks noGrp="1"/>
          </p:cNvGraphicFramePr>
          <p:nvPr>
            <p:ph sz="quarter" idx="13"/>
            <p:extLst>
              <p:ext uri="{D42A27DB-BD31-4B8C-83A1-F6EECF244321}">
                <p14:modId xmlns:p14="http://schemas.microsoft.com/office/powerpoint/2010/main" val="3866041895"/>
              </p:ext>
            </p:extLst>
          </p:nvPr>
        </p:nvGraphicFramePr>
        <p:xfrm>
          <a:off x="6842125" y="1763713"/>
          <a:ext cx="6024561" cy="3426777"/>
        </p:xfrm>
        <a:graphic>
          <a:graphicData uri="http://schemas.openxmlformats.org/drawingml/2006/table">
            <a:tbl>
              <a:tblPr firstRow="1" bandRow="1">
                <a:tableStyleId>{5C22544A-7EE6-4342-B048-85BDC9FD1C3A}</a:tableStyleId>
              </a:tblPr>
              <a:tblGrid>
                <a:gridCol w="1506140">
                  <a:extLst>
                    <a:ext uri="{9D8B030D-6E8A-4147-A177-3AD203B41FA5}">
                      <a16:colId xmlns:a16="http://schemas.microsoft.com/office/drawing/2014/main" val="3925209053"/>
                    </a:ext>
                  </a:extLst>
                </a:gridCol>
                <a:gridCol w="1506140">
                  <a:extLst>
                    <a:ext uri="{9D8B030D-6E8A-4147-A177-3AD203B41FA5}">
                      <a16:colId xmlns:a16="http://schemas.microsoft.com/office/drawing/2014/main" val="3639202047"/>
                    </a:ext>
                  </a:extLst>
                </a:gridCol>
                <a:gridCol w="979674">
                  <a:extLst>
                    <a:ext uri="{9D8B030D-6E8A-4147-A177-3AD203B41FA5}">
                      <a16:colId xmlns:a16="http://schemas.microsoft.com/office/drawing/2014/main" val="4293984909"/>
                    </a:ext>
                  </a:extLst>
                </a:gridCol>
                <a:gridCol w="2032607">
                  <a:extLst>
                    <a:ext uri="{9D8B030D-6E8A-4147-A177-3AD203B41FA5}">
                      <a16:colId xmlns:a16="http://schemas.microsoft.com/office/drawing/2014/main" val="4088656509"/>
                    </a:ext>
                  </a:extLst>
                </a:gridCol>
              </a:tblGrid>
              <a:tr h="370840">
                <a:tc gridSpan="4">
                  <a:txBody>
                    <a:bodyPr/>
                    <a:lstStyle/>
                    <a:p>
                      <a:pPr algn="ctr" fontAlgn="b"/>
                      <a:r>
                        <a:rPr lang="de-DE" sz="1600" b="0" i="0" u="none" strike="noStrike">
                          <a:solidFill>
                            <a:srgbClr val="FFFFFF"/>
                          </a:solidFill>
                          <a:effectLst/>
                          <a:latin typeface="ArialMT"/>
                        </a:rPr>
                        <a:t>Zulässige Abschaltzeit TN-System t</a:t>
                      </a:r>
                      <a:r>
                        <a:rPr lang="de-DE" sz="1600" b="0" i="0" u="none" strike="noStrike" baseline="-25000">
                          <a:solidFill>
                            <a:srgbClr val="FFFFFF"/>
                          </a:solidFill>
                          <a:effectLst/>
                          <a:latin typeface="ArialMT"/>
                        </a:rPr>
                        <a:t>a</a:t>
                      </a:r>
                      <a:endParaRPr lang="de-DE" sz="1600" b="0" i="0" u="none" strike="noStrike">
                        <a:solidFill>
                          <a:srgbClr val="FFFFFF"/>
                        </a:solidFill>
                        <a:effectLst/>
                        <a:latin typeface="ArialMT"/>
                      </a:endParaRPr>
                    </a:p>
                  </a:txBody>
                  <a:tcPr marL="9525" marR="9525" marT="9525" marB="0" anchor="b"/>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953867659"/>
                  </a:ext>
                </a:extLst>
              </a:tr>
              <a:tr h="225107">
                <a:tc>
                  <a:txBody>
                    <a:bodyPr/>
                    <a:lstStyle/>
                    <a:p>
                      <a:pPr algn="l" fontAlgn="b"/>
                      <a:r>
                        <a:rPr lang="de-DE" sz="1600" b="0" i="0" u="none" strike="noStrike" dirty="0">
                          <a:solidFill>
                            <a:schemeClr val="tx1"/>
                          </a:solidFill>
                          <a:effectLst/>
                          <a:latin typeface="ArialMT"/>
                        </a:rPr>
                        <a:t>Nennspannung</a:t>
                      </a:r>
                    </a:p>
                  </a:txBody>
                  <a:tcPr marL="9525" marR="9525" marT="9525" marB="0" anchor="b"/>
                </a:tc>
                <a:tc gridSpan="2">
                  <a:txBody>
                    <a:bodyPr/>
                    <a:lstStyle/>
                    <a:p>
                      <a:pPr algn="ctr" fontAlgn="b"/>
                      <a:r>
                        <a:rPr lang="de-DE" sz="1600" b="0" i="0" u="none" strike="noStrike">
                          <a:solidFill>
                            <a:schemeClr val="tx1"/>
                          </a:solidFill>
                          <a:effectLst/>
                          <a:latin typeface="ArialMT"/>
                        </a:rPr>
                        <a:t>Endstromkreise</a:t>
                      </a:r>
                    </a:p>
                  </a:txBody>
                  <a:tcPr marL="9525" marR="9525" marT="9525" marB="0" anchor="b"/>
                </a:tc>
                <a:tc hMerge="1">
                  <a:txBody>
                    <a:bodyPr/>
                    <a:lstStyle/>
                    <a:p>
                      <a:endParaRPr lang="de-DE"/>
                    </a:p>
                  </a:txBody>
                  <a:tcPr/>
                </a:tc>
                <a:tc>
                  <a:txBody>
                    <a:bodyPr/>
                    <a:lstStyle/>
                    <a:p>
                      <a:pPr algn="ctr" fontAlgn="b"/>
                      <a:r>
                        <a:rPr lang="de-DE" sz="1600" b="0" i="0" u="none" strike="noStrike">
                          <a:solidFill>
                            <a:schemeClr val="tx1"/>
                          </a:solidFill>
                          <a:effectLst/>
                          <a:latin typeface="ArialMT"/>
                        </a:rPr>
                        <a:t>Verteilerstromkreise</a:t>
                      </a:r>
                    </a:p>
                  </a:txBody>
                  <a:tcPr marL="9525" marR="9525" marT="9525" marB="0" anchor="b"/>
                </a:tc>
                <a:extLst>
                  <a:ext uri="{0D108BD9-81ED-4DB2-BD59-A6C34878D82A}">
                    <a16:rowId xmlns:a16="http://schemas.microsoft.com/office/drawing/2014/main" val="2951687328"/>
                  </a:ext>
                </a:extLst>
              </a:tr>
              <a:tr h="179387">
                <a:tc>
                  <a:txBody>
                    <a:bodyPr/>
                    <a:lstStyle/>
                    <a:p>
                      <a:pPr algn="ctr" fontAlgn="b"/>
                      <a:r>
                        <a:rPr lang="de-DE" sz="1600" b="0" i="0" u="none" strike="noStrike" dirty="0">
                          <a:solidFill>
                            <a:schemeClr val="tx1"/>
                          </a:solidFill>
                          <a:effectLst/>
                          <a:latin typeface="ArialMT"/>
                        </a:rPr>
                        <a:t>U</a:t>
                      </a:r>
                      <a:r>
                        <a:rPr lang="de-DE" sz="1600" b="0" i="0" u="none" strike="noStrike" baseline="-25000" dirty="0">
                          <a:solidFill>
                            <a:schemeClr val="tx1"/>
                          </a:solidFill>
                          <a:effectLst/>
                          <a:latin typeface="ArialMT"/>
                        </a:rPr>
                        <a:t>0</a:t>
                      </a:r>
                    </a:p>
                  </a:txBody>
                  <a:tcPr marL="9525" marR="9525" marT="9525" marB="0" anchor="b"/>
                </a:tc>
                <a:tc>
                  <a:txBody>
                    <a:bodyPr/>
                    <a:lstStyle/>
                    <a:p>
                      <a:pPr algn="l" fontAlgn="b"/>
                      <a:r>
                        <a:rPr lang="de-DE" sz="1400" b="0" i="0" u="none" strike="noStrike">
                          <a:solidFill>
                            <a:schemeClr val="tx1"/>
                          </a:solidFill>
                          <a:effectLst/>
                          <a:latin typeface="ArialMT"/>
                        </a:rPr>
                        <a:t>AC</a:t>
                      </a:r>
                    </a:p>
                  </a:txBody>
                  <a:tcPr marL="9525" marR="9525" marT="9525" marB="0" anchor="b"/>
                </a:tc>
                <a:tc>
                  <a:txBody>
                    <a:bodyPr/>
                    <a:lstStyle/>
                    <a:p>
                      <a:pPr algn="l" fontAlgn="b"/>
                      <a:r>
                        <a:rPr lang="de-DE" sz="1400" b="0" i="0" u="none" strike="noStrike">
                          <a:solidFill>
                            <a:schemeClr val="tx1"/>
                          </a:solidFill>
                          <a:effectLst/>
                          <a:latin typeface="ArialMT"/>
                        </a:rPr>
                        <a:t>DC</a:t>
                      </a:r>
                    </a:p>
                  </a:txBody>
                  <a:tcPr marL="9525" marR="9525" marT="9525" marB="0" anchor="b"/>
                </a:tc>
                <a:tc>
                  <a:txBody>
                    <a:bodyPr/>
                    <a:lstStyle/>
                    <a:p>
                      <a:pPr algn="l" fontAlgn="b"/>
                      <a:r>
                        <a:rPr lang="de-DE" sz="1400" b="0" i="0" u="none" strike="noStrike">
                          <a:solidFill>
                            <a:schemeClr val="tx1"/>
                          </a:solidFill>
                          <a:effectLst/>
                          <a:latin typeface="ArialMT"/>
                        </a:rPr>
                        <a:t>AC</a:t>
                      </a:r>
                    </a:p>
                  </a:txBody>
                  <a:tcPr marL="9525" marR="9525" marT="9525" marB="0" anchor="b"/>
                </a:tc>
                <a:extLst>
                  <a:ext uri="{0D108BD9-81ED-4DB2-BD59-A6C34878D82A}">
                    <a16:rowId xmlns:a16="http://schemas.microsoft.com/office/drawing/2014/main" val="1307580410"/>
                  </a:ext>
                </a:extLst>
              </a:tr>
              <a:tr h="251142">
                <a:tc>
                  <a:txBody>
                    <a:bodyPr/>
                    <a:lstStyle/>
                    <a:p>
                      <a:pPr algn="l" fontAlgn="ctr"/>
                      <a:r>
                        <a:rPr lang="de-DE" sz="1200" b="0" i="0" u="none" strike="noStrike" dirty="0">
                          <a:solidFill>
                            <a:schemeClr val="tx1"/>
                          </a:solidFill>
                          <a:effectLst/>
                          <a:latin typeface="Helvetica" pitchFamily="2" charset="0"/>
                        </a:rPr>
                        <a:t>50 V </a:t>
                      </a:r>
                      <a:r>
                        <a:rPr lang="de-DE" sz="1200" b="0" i="0" u="none" strike="noStrike" dirty="0">
                          <a:solidFill>
                            <a:schemeClr val="tx1"/>
                          </a:solidFill>
                          <a:effectLst/>
                          <a:latin typeface="Arial" panose="020B0604020202020204" pitchFamily="34" charset="0"/>
                        </a:rPr>
                        <a:t>&lt;</a:t>
                      </a:r>
                      <a:r>
                        <a:rPr lang="de-DE" sz="1200" b="0" i="0" u="none" strike="noStrike" dirty="0">
                          <a:solidFill>
                            <a:schemeClr val="tx1"/>
                          </a:solidFill>
                          <a:effectLst/>
                          <a:latin typeface="Helvetica" pitchFamily="2" charset="0"/>
                        </a:rPr>
                        <a:t> U</a:t>
                      </a:r>
                      <a:r>
                        <a:rPr lang="de-DE" sz="1200" b="0" i="0" u="none" strike="noStrike" baseline="-25000" dirty="0">
                          <a:solidFill>
                            <a:schemeClr val="tx1"/>
                          </a:solidFill>
                          <a:effectLst/>
                          <a:latin typeface="Helvetica" pitchFamily="2" charset="0"/>
                        </a:rPr>
                        <a:t>0</a:t>
                      </a:r>
                      <a:r>
                        <a:rPr lang="de-DE" sz="1200" b="0" i="0" u="none" strike="noStrike" dirty="0">
                          <a:solidFill>
                            <a:schemeClr val="tx1"/>
                          </a:solidFill>
                          <a:effectLst/>
                          <a:latin typeface="Helvetica" pitchFamily="2" charset="0"/>
                        </a:rPr>
                        <a:t> </a:t>
                      </a: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120 V</a:t>
                      </a:r>
                    </a:p>
                  </a:txBody>
                  <a:tcPr marL="9525" marR="9525" marT="9525" marB="0" anchor="ctr"/>
                </a:tc>
                <a:tc>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0,8 s</a:t>
                      </a:r>
                      <a:endParaRPr lang="de-DE" sz="1200" b="0" i="0" u="none" strike="noStrike" dirty="0">
                        <a:solidFill>
                          <a:schemeClr val="tx1"/>
                        </a:solidFill>
                        <a:effectLst/>
                        <a:latin typeface="Arial" panose="020B0604020202020204" pitchFamily="34" charset="0"/>
                      </a:endParaRPr>
                    </a:p>
                  </a:txBody>
                  <a:tcPr marL="9525" marR="9525" marT="9525" marB="0" anchor="ctr"/>
                </a:tc>
                <a:tc>
                  <a:txBody>
                    <a:bodyPr/>
                    <a:lstStyle/>
                    <a:p>
                      <a:pPr algn="l" fontAlgn="ctr"/>
                      <a:r>
                        <a:rPr lang="de-DE" sz="1200" b="0" i="0" u="none" strike="noStrike">
                          <a:solidFill>
                            <a:schemeClr val="tx1"/>
                          </a:solidFill>
                          <a:effectLst/>
                          <a:latin typeface="Helvetica" pitchFamily="2" charset="0"/>
                        </a:rPr>
                        <a:t>Anmerkung</a:t>
                      </a:r>
                    </a:p>
                  </a:txBody>
                  <a:tcPr marL="9525" marR="9525" marT="9525" marB="0" anchor="ctr"/>
                </a:tc>
                <a:tc rowSpan="4">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5,0 s</a:t>
                      </a:r>
                    </a:p>
                  </a:txBody>
                  <a:tcPr marL="9525" marR="9525" marT="9525" marB="0" anchor="ctr"/>
                </a:tc>
                <a:extLst>
                  <a:ext uri="{0D108BD9-81ED-4DB2-BD59-A6C34878D82A}">
                    <a16:rowId xmlns:a16="http://schemas.microsoft.com/office/drawing/2014/main" val="2271591469"/>
                  </a:ext>
                </a:extLst>
              </a:tr>
              <a:tr h="223520">
                <a:tc>
                  <a:txBody>
                    <a:bodyPr/>
                    <a:lstStyle/>
                    <a:p>
                      <a:pPr algn="l" fontAlgn="ctr"/>
                      <a:r>
                        <a:rPr lang="de-DE" sz="1200" b="0" i="0" u="none" strike="noStrike">
                          <a:solidFill>
                            <a:schemeClr val="tx1"/>
                          </a:solidFill>
                          <a:effectLst/>
                          <a:latin typeface="Helvetica" pitchFamily="2" charset="0"/>
                        </a:rPr>
                        <a:t>120 V </a:t>
                      </a:r>
                      <a:r>
                        <a:rPr lang="de-DE" sz="1200" b="0" i="0" u="none" strike="noStrike">
                          <a:solidFill>
                            <a:schemeClr val="tx1"/>
                          </a:solidFill>
                          <a:effectLst/>
                          <a:latin typeface="Arial" panose="020B0604020202020204" pitchFamily="34" charset="0"/>
                        </a:rPr>
                        <a:t>&lt;</a:t>
                      </a:r>
                      <a:r>
                        <a:rPr lang="de-DE" sz="1200" b="0" i="0" u="none" strike="noStrike">
                          <a:solidFill>
                            <a:schemeClr val="tx1"/>
                          </a:solidFill>
                          <a:effectLst/>
                          <a:latin typeface="Helvetica" pitchFamily="2" charset="0"/>
                        </a:rPr>
                        <a:t> U</a:t>
                      </a:r>
                      <a:r>
                        <a:rPr lang="de-DE" sz="1200" b="0" i="0" u="none" strike="noStrike" baseline="-25000">
                          <a:solidFill>
                            <a:schemeClr val="tx1"/>
                          </a:solidFill>
                          <a:effectLst/>
                          <a:latin typeface="Helvetica" pitchFamily="2" charset="0"/>
                        </a:rPr>
                        <a:t>0</a:t>
                      </a:r>
                      <a:r>
                        <a:rPr lang="de-DE" sz="1200" b="0" i="0" u="none" strike="noStrike">
                          <a:solidFill>
                            <a:schemeClr val="tx1"/>
                          </a:solidFill>
                          <a:effectLst/>
                          <a:latin typeface="Helvetica" pitchFamily="2" charset="0"/>
                        </a:rPr>
                        <a:t> </a:t>
                      </a:r>
                      <a:r>
                        <a:rPr lang="de-DE" sz="1200" b="0" i="0" u="none" strike="noStrike">
                          <a:solidFill>
                            <a:schemeClr val="tx1"/>
                          </a:solidFill>
                          <a:effectLst/>
                          <a:latin typeface="Arial" panose="020B0604020202020204" pitchFamily="34" charset="0"/>
                        </a:rPr>
                        <a:t>≤</a:t>
                      </a:r>
                      <a:r>
                        <a:rPr lang="de-DE" sz="1200" b="0" i="0" u="none" strike="noStrike">
                          <a:solidFill>
                            <a:schemeClr val="tx1"/>
                          </a:solidFill>
                          <a:effectLst/>
                          <a:latin typeface="Helvetica" pitchFamily="2" charset="0"/>
                        </a:rPr>
                        <a:t> 230 V</a:t>
                      </a:r>
                    </a:p>
                  </a:txBody>
                  <a:tcPr marL="9525" marR="9525" marT="9525" marB="0" anchor="ctr"/>
                </a:tc>
                <a:tc>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0,4 s</a:t>
                      </a:r>
                      <a:endParaRPr lang="de-DE" sz="1200" b="0" i="0" u="none" strike="noStrike" dirty="0">
                        <a:solidFill>
                          <a:schemeClr val="tx1"/>
                        </a:solidFill>
                        <a:effectLst/>
                        <a:latin typeface="Arial" panose="020B0604020202020204" pitchFamily="34" charset="0"/>
                      </a:endParaRPr>
                    </a:p>
                  </a:txBody>
                  <a:tcPr marL="9525" marR="9525" marT="9525" marB="0" anchor="ctr"/>
                </a:tc>
                <a:tc>
                  <a:txBody>
                    <a:bodyPr/>
                    <a:lstStyle/>
                    <a:p>
                      <a:pPr algn="l" fontAlgn="ctr"/>
                      <a:r>
                        <a:rPr lang="de-DE" sz="1200" b="0" i="0" u="none" strike="noStrike">
                          <a:solidFill>
                            <a:schemeClr val="tx1"/>
                          </a:solidFill>
                          <a:effectLst/>
                          <a:latin typeface="Arial" panose="020B0604020202020204" pitchFamily="34" charset="0"/>
                        </a:rPr>
                        <a:t>≤</a:t>
                      </a:r>
                      <a:r>
                        <a:rPr lang="de-DE" sz="1200" b="0" i="0" u="none" strike="noStrike">
                          <a:solidFill>
                            <a:schemeClr val="tx1"/>
                          </a:solidFill>
                          <a:effectLst/>
                          <a:latin typeface="Helvetica" pitchFamily="2" charset="0"/>
                        </a:rPr>
                        <a:t> 1,0 s</a:t>
                      </a:r>
                      <a:endParaRPr lang="de-DE" sz="1200" b="0" i="0" u="none" strike="noStrike">
                        <a:solidFill>
                          <a:schemeClr val="tx1"/>
                        </a:solidFill>
                        <a:effectLst/>
                        <a:latin typeface="Arial" panose="020B0604020202020204" pitchFamily="34" charset="0"/>
                      </a:endParaRPr>
                    </a:p>
                  </a:txBody>
                  <a:tcPr marL="9525" marR="9525" marT="9525" marB="0" anchor="ctr"/>
                </a:tc>
                <a:tc vMerge="1">
                  <a:txBody>
                    <a:bodyPr/>
                    <a:lstStyle/>
                    <a:p>
                      <a:pPr algn="l" fontAlgn="ctr"/>
                      <a:endParaRPr lang="de-DE" sz="1200" b="0" i="0" u="none" strike="noStrike">
                        <a:solidFill>
                          <a:schemeClr val="tx1"/>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54652836"/>
                  </a:ext>
                </a:extLst>
              </a:tr>
              <a:tr h="223520">
                <a:tc>
                  <a:txBody>
                    <a:bodyPr/>
                    <a:lstStyle/>
                    <a:p>
                      <a:pPr algn="l" fontAlgn="ctr"/>
                      <a:r>
                        <a:rPr lang="de-DE" sz="1200" b="0" i="0" u="none" strike="noStrike">
                          <a:solidFill>
                            <a:schemeClr val="tx1"/>
                          </a:solidFill>
                          <a:effectLst/>
                          <a:latin typeface="Helvetica" pitchFamily="2" charset="0"/>
                        </a:rPr>
                        <a:t>230 V </a:t>
                      </a:r>
                      <a:r>
                        <a:rPr lang="de-DE" sz="1200" b="0" i="0" u="none" strike="noStrike">
                          <a:solidFill>
                            <a:schemeClr val="tx1"/>
                          </a:solidFill>
                          <a:effectLst/>
                          <a:latin typeface="Arial" panose="020B0604020202020204" pitchFamily="34" charset="0"/>
                        </a:rPr>
                        <a:t>&lt;</a:t>
                      </a:r>
                      <a:r>
                        <a:rPr lang="de-DE" sz="1200" b="0" i="0" u="none" strike="noStrike">
                          <a:solidFill>
                            <a:schemeClr val="tx1"/>
                          </a:solidFill>
                          <a:effectLst/>
                          <a:latin typeface="Helvetica" pitchFamily="2" charset="0"/>
                        </a:rPr>
                        <a:t> U</a:t>
                      </a:r>
                      <a:r>
                        <a:rPr lang="de-DE" sz="1200" b="0" i="0" u="none" strike="noStrike" baseline="-25000">
                          <a:solidFill>
                            <a:schemeClr val="tx1"/>
                          </a:solidFill>
                          <a:effectLst/>
                          <a:latin typeface="Helvetica" pitchFamily="2" charset="0"/>
                        </a:rPr>
                        <a:t>0</a:t>
                      </a:r>
                      <a:r>
                        <a:rPr lang="de-DE" sz="1200" b="0" i="0" u="none" strike="noStrike">
                          <a:solidFill>
                            <a:schemeClr val="tx1"/>
                          </a:solidFill>
                          <a:effectLst/>
                          <a:latin typeface="Helvetica" pitchFamily="2" charset="0"/>
                        </a:rPr>
                        <a:t> </a:t>
                      </a:r>
                      <a:r>
                        <a:rPr lang="de-DE" sz="1200" b="0" i="0" u="none" strike="noStrike">
                          <a:solidFill>
                            <a:schemeClr val="tx1"/>
                          </a:solidFill>
                          <a:effectLst/>
                          <a:latin typeface="Arial" panose="020B0604020202020204" pitchFamily="34" charset="0"/>
                        </a:rPr>
                        <a:t>≤</a:t>
                      </a:r>
                      <a:r>
                        <a:rPr lang="de-DE" sz="1200" b="0" i="0" u="none" strike="noStrike">
                          <a:solidFill>
                            <a:schemeClr val="tx1"/>
                          </a:solidFill>
                          <a:effectLst/>
                          <a:latin typeface="Helvetica" pitchFamily="2" charset="0"/>
                        </a:rPr>
                        <a:t> 400 V</a:t>
                      </a:r>
                    </a:p>
                  </a:txBody>
                  <a:tcPr marL="9525" marR="9525" marT="9525" marB="0" anchor="ctr"/>
                </a:tc>
                <a:tc>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0,2 s</a:t>
                      </a:r>
                      <a:endParaRPr lang="de-DE" sz="1200" b="0" i="0" u="none" strike="noStrike" dirty="0">
                        <a:solidFill>
                          <a:schemeClr val="tx1"/>
                        </a:solidFill>
                        <a:effectLst/>
                        <a:latin typeface="Arial" panose="020B0604020202020204" pitchFamily="34" charset="0"/>
                      </a:endParaRPr>
                    </a:p>
                  </a:txBody>
                  <a:tcPr marL="9525" marR="9525" marT="9525" marB="0" anchor="ctr"/>
                </a:tc>
                <a:tc>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0,4 s</a:t>
                      </a:r>
                      <a:endParaRPr lang="de-DE" sz="1200" b="0" i="0" u="none" strike="noStrike" dirty="0">
                        <a:solidFill>
                          <a:schemeClr val="tx1"/>
                        </a:solidFill>
                        <a:effectLst/>
                        <a:latin typeface="Arial" panose="020B0604020202020204" pitchFamily="34" charset="0"/>
                      </a:endParaRPr>
                    </a:p>
                  </a:txBody>
                  <a:tcPr marL="9525" marR="9525" marT="9525" marB="0" anchor="ctr"/>
                </a:tc>
                <a:tc vMerge="1">
                  <a:txBody>
                    <a:bodyPr/>
                    <a:lstStyle/>
                    <a:p>
                      <a:pPr algn="l" fontAlgn="ctr"/>
                      <a:endParaRPr lang="de-DE" sz="1200" b="0" i="0" u="none" strike="noStrike" dirty="0">
                        <a:solidFill>
                          <a:schemeClr val="tx1"/>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18042411"/>
                  </a:ext>
                </a:extLst>
              </a:tr>
              <a:tr h="162560">
                <a:tc>
                  <a:txBody>
                    <a:bodyPr/>
                    <a:lstStyle/>
                    <a:p>
                      <a:pPr algn="l" fontAlgn="ctr"/>
                      <a:r>
                        <a:rPr lang="de-DE" sz="1200" b="0" i="0" u="none" strike="noStrike">
                          <a:solidFill>
                            <a:schemeClr val="tx1"/>
                          </a:solidFill>
                          <a:effectLst/>
                          <a:latin typeface="Arial" panose="020B0604020202020204" pitchFamily="34" charset="0"/>
                        </a:rPr>
                        <a:t>&gt;</a:t>
                      </a:r>
                      <a:r>
                        <a:rPr lang="de-DE" sz="1200" b="0" i="0" u="none" strike="noStrike">
                          <a:solidFill>
                            <a:schemeClr val="tx1"/>
                          </a:solidFill>
                          <a:effectLst/>
                          <a:latin typeface="Helvetica" pitchFamily="2" charset="0"/>
                        </a:rPr>
                        <a:t> 400 V</a:t>
                      </a:r>
                      <a:endParaRPr lang="de-DE" sz="1200" b="0" i="0" u="none" strike="noStrike">
                        <a:solidFill>
                          <a:schemeClr val="tx1"/>
                        </a:solidFill>
                        <a:effectLst/>
                        <a:latin typeface="Arial" panose="020B0604020202020204" pitchFamily="34" charset="0"/>
                      </a:endParaRPr>
                    </a:p>
                  </a:txBody>
                  <a:tcPr marL="9525" marR="9525" marT="9525" marB="0" anchor="ctr"/>
                </a:tc>
                <a:tc>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0,1 s</a:t>
                      </a:r>
                      <a:endParaRPr lang="de-DE" sz="1200" b="0" i="0" u="none" strike="noStrike" dirty="0">
                        <a:solidFill>
                          <a:schemeClr val="tx1"/>
                        </a:solidFill>
                        <a:effectLst/>
                        <a:latin typeface="Arial" panose="020B0604020202020204" pitchFamily="34" charset="0"/>
                      </a:endParaRPr>
                    </a:p>
                  </a:txBody>
                  <a:tcPr marL="9525" marR="9525" marT="9525" marB="0" anchor="ctr"/>
                </a:tc>
                <a:tc>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0,1 s</a:t>
                      </a:r>
                      <a:endParaRPr lang="de-DE" sz="1200" b="0" i="0" u="none" strike="noStrike" dirty="0">
                        <a:solidFill>
                          <a:schemeClr val="tx1"/>
                        </a:solidFill>
                        <a:effectLst/>
                        <a:latin typeface="Arial" panose="020B0604020202020204" pitchFamily="34" charset="0"/>
                      </a:endParaRPr>
                    </a:p>
                  </a:txBody>
                  <a:tcPr marL="9525" marR="9525" marT="9525" marB="0" anchor="ctr"/>
                </a:tc>
                <a:tc vMerge="1">
                  <a:txBody>
                    <a:bodyPr/>
                    <a:lstStyle/>
                    <a:p>
                      <a:pPr algn="l" fontAlgn="ctr"/>
                      <a:endParaRPr lang="de-DE" sz="1200" b="0" i="0" u="none" strike="noStrike" dirty="0">
                        <a:solidFill>
                          <a:schemeClr val="tx1"/>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605687245"/>
                  </a:ext>
                </a:extLst>
              </a:tr>
              <a:tr h="370840">
                <a:tc gridSpan="4">
                  <a:txBody>
                    <a:bodyPr/>
                    <a:lstStyle/>
                    <a:p>
                      <a:pPr algn="ctr" fontAlgn="b"/>
                      <a:r>
                        <a:rPr lang="de-DE" sz="1600" b="0" i="0" u="none" strike="noStrike" dirty="0">
                          <a:solidFill>
                            <a:srgbClr val="FFFFFF"/>
                          </a:solidFill>
                          <a:effectLst/>
                          <a:latin typeface="ArialMT"/>
                        </a:rPr>
                        <a:t>Zulässige Abschaltzeit TT-System </a:t>
                      </a:r>
                      <a:r>
                        <a:rPr lang="de-DE" sz="1600" b="0" i="0" u="none" strike="noStrike" dirty="0" err="1">
                          <a:solidFill>
                            <a:srgbClr val="FFFFFF"/>
                          </a:solidFill>
                          <a:effectLst/>
                          <a:latin typeface="ArialMT"/>
                        </a:rPr>
                        <a:t>t</a:t>
                      </a:r>
                      <a:r>
                        <a:rPr lang="de-DE" sz="1600" b="0" i="0" u="none" strike="noStrike" baseline="-25000" dirty="0" err="1">
                          <a:solidFill>
                            <a:srgbClr val="FFFFFF"/>
                          </a:solidFill>
                          <a:effectLst/>
                          <a:latin typeface="ArialMT"/>
                        </a:rPr>
                        <a:t>a</a:t>
                      </a:r>
                      <a:endParaRPr lang="de-DE" sz="1600" b="0" i="0" u="none" strike="noStrike" dirty="0">
                        <a:solidFill>
                          <a:srgbClr val="FFFFFF"/>
                        </a:solidFill>
                        <a:effectLst/>
                        <a:latin typeface="ArialMT"/>
                      </a:endParaRPr>
                    </a:p>
                  </a:txBody>
                  <a:tcPr marL="9525" marR="9525" marT="9525" marB="0" anchor="b">
                    <a:solidFill>
                      <a:schemeClr val="tx1"/>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031258523"/>
                  </a:ext>
                </a:extLst>
              </a:tr>
              <a:tr h="249555">
                <a:tc>
                  <a:txBody>
                    <a:bodyPr/>
                    <a:lstStyle/>
                    <a:p>
                      <a:pPr algn="l" fontAlgn="b"/>
                      <a:r>
                        <a:rPr lang="de-DE" sz="1600" b="0" i="0" u="none" strike="noStrike" dirty="0">
                          <a:solidFill>
                            <a:schemeClr val="tx1"/>
                          </a:solidFill>
                          <a:effectLst/>
                          <a:latin typeface="ArialMT"/>
                        </a:rPr>
                        <a:t>Nennspannung</a:t>
                      </a:r>
                    </a:p>
                  </a:txBody>
                  <a:tcPr marL="9525" marR="9525" marT="9525" marB="0" anchor="b"/>
                </a:tc>
                <a:tc gridSpan="2">
                  <a:txBody>
                    <a:bodyPr/>
                    <a:lstStyle/>
                    <a:p>
                      <a:pPr algn="ctr" fontAlgn="b"/>
                      <a:r>
                        <a:rPr lang="de-DE" sz="1600" b="0" i="0" u="none" strike="noStrike">
                          <a:solidFill>
                            <a:schemeClr val="tx1"/>
                          </a:solidFill>
                          <a:effectLst/>
                          <a:latin typeface="ArialMT"/>
                        </a:rPr>
                        <a:t>Endstromkreise</a:t>
                      </a:r>
                    </a:p>
                  </a:txBody>
                  <a:tcPr marL="9525" marR="9525" marT="9525" marB="0" anchor="b"/>
                </a:tc>
                <a:tc hMerge="1">
                  <a:txBody>
                    <a:bodyPr/>
                    <a:lstStyle/>
                    <a:p>
                      <a:endParaRPr lang="de-DE"/>
                    </a:p>
                  </a:txBody>
                  <a:tcPr/>
                </a:tc>
                <a:tc>
                  <a:txBody>
                    <a:bodyPr/>
                    <a:lstStyle/>
                    <a:p>
                      <a:pPr algn="ctr" fontAlgn="b"/>
                      <a:r>
                        <a:rPr lang="de-DE" sz="1600" b="0" i="0" u="none" strike="noStrike">
                          <a:solidFill>
                            <a:schemeClr val="tx1"/>
                          </a:solidFill>
                          <a:effectLst/>
                          <a:latin typeface="ArialMT"/>
                        </a:rPr>
                        <a:t>Verteilerstromkreise</a:t>
                      </a:r>
                    </a:p>
                  </a:txBody>
                  <a:tcPr marL="9525" marR="9525" marT="9525" marB="0" anchor="b"/>
                </a:tc>
                <a:extLst>
                  <a:ext uri="{0D108BD9-81ED-4DB2-BD59-A6C34878D82A}">
                    <a16:rowId xmlns:a16="http://schemas.microsoft.com/office/drawing/2014/main" val="2607764600"/>
                  </a:ext>
                </a:extLst>
              </a:tr>
              <a:tr h="193040">
                <a:tc>
                  <a:txBody>
                    <a:bodyPr/>
                    <a:lstStyle/>
                    <a:p>
                      <a:pPr algn="ctr" fontAlgn="b"/>
                      <a:r>
                        <a:rPr lang="de-DE" sz="1600" b="0" i="0" u="none" strike="noStrike" dirty="0">
                          <a:solidFill>
                            <a:schemeClr val="tx1"/>
                          </a:solidFill>
                          <a:effectLst/>
                          <a:latin typeface="ArialMT"/>
                        </a:rPr>
                        <a:t>U</a:t>
                      </a:r>
                      <a:r>
                        <a:rPr lang="de-DE" sz="1600" b="0" i="0" u="none" strike="noStrike" baseline="-25000" dirty="0">
                          <a:solidFill>
                            <a:schemeClr val="tx1"/>
                          </a:solidFill>
                          <a:effectLst/>
                          <a:latin typeface="ArialMT"/>
                        </a:rPr>
                        <a:t>0</a:t>
                      </a:r>
                    </a:p>
                  </a:txBody>
                  <a:tcPr marL="9525" marR="9525" marT="9525" marB="0" anchor="b"/>
                </a:tc>
                <a:tc>
                  <a:txBody>
                    <a:bodyPr/>
                    <a:lstStyle/>
                    <a:p>
                      <a:pPr algn="l" fontAlgn="b"/>
                      <a:r>
                        <a:rPr lang="de-DE" sz="1400" b="0" i="0" u="none" strike="noStrike" dirty="0">
                          <a:solidFill>
                            <a:schemeClr val="tx1"/>
                          </a:solidFill>
                          <a:effectLst/>
                          <a:latin typeface="ArialMT"/>
                        </a:rPr>
                        <a:t>AC</a:t>
                      </a:r>
                    </a:p>
                  </a:txBody>
                  <a:tcPr marL="9525" marR="9525" marT="9525" marB="0" anchor="b"/>
                </a:tc>
                <a:tc>
                  <a:txBody>
                    <a:bodyPr/>
                    <a:lstStyle/>
                    <a:p>
                      <a:pPr algn="l" fontAlgn="b"/>
                      <a:r>
                        <a:rPr lang="de-DE" sz="1400" b="0" i="0" u="none" strike="noStrike">
                          <a:solidFill>
                            <a:schemeClr val="tx1"/>
                          </a:solidFill>
                          <a:effectLst/>
                          <a:latin typeface="ArialMT"/>
                        </a:rPr>
                        <a:t>DC</a:t>
                      </a:r>
                    </a:p>
                  </a:txBody>
                  <a:tcPr marL="9525" marR="9525" marT="9525" marB="0" anchor="b"/>
                </a:tc>
                <a:tc>
                  <a:txBody>
                    <a:bodyPr/>
                    <a:lstStyle/>
                    <a:p>
                      <a:pPr algn="l" fontAlgn="b"/>
                      <a:r>
                        <a:rPr lang="de-DE" sz="1400" b="0" i="0" u="none" strike="noStrike">
                          <a:solidFill>
                            <a:schemeClr val="tx1"/>
                          </a:solidFill>
                          <a:effectLst/>
                          <a:latin typeface="ArialMT"/>
                        </a:rPr>
                        <a:t>AC</a:t>
                      </a:r>
                    </a:p>
                  </a:txBody>
                  <a:tcPr marL="9525" marR="9525" marT="9525" marB="0" anchor="b"/>
                </a:tc>
                <a:extLst>
                  <a:ext uri="{0D108BD9-81ED-4DB2-BD59-A6C34878D82A}">
                    <a16:rowId xmlns:a16="http://schemas.microsoft.com/office/drawing/2014/main" val="982603326"/>
                  </a:ext>
                </a:extLst>
              </a:tr>
              <a:tr h="203835">
                <a:tc>
                  <a:txBody>
                    <a:bodyPr/>
                    <a:lstStyle/>
                    <a:p>
                      <a:pPr algn="l" fontAlgn="ctr"/>
                      <a:r>
                        <a:rPr lang="de-DE" sz="1200" b="0" i="0" u="none" strike="noStrike">
                          <a:solidFill>
                            <a:schemeClr val="tx1"/>
                          </a:solidFill>
                          <a:effectLst/>
                          <a:latin typeface="Helvetica" pitchFamily="2" charset="0"/>
                        </a:rPr>
                        <a:t>50 V </a:t>
                      </a:r>
                      <a:r>
                        <a:rPr lang="de-DE" sz="1200" b="0" i="0" u="none" strike="noStrike">
                          <a:solidFill>
                            <a:schemeClr val="tx1"/>
                          </a:solidFill>
                          <a:effectLst/>
                          <a:latin typeface="Arial" panose="020B0604020202020204" pitchFamily="34" charset="0"/>
                        </a:rPr>
                        <a:t>&lt;</a:t>
                      </a:r>
                      <a:r>
                        <a:rPr lang="de-DE" sz="1200" b="0" i="0" u="none" strike="noStrike">
                          <a:solidFill>
                            <a:schemeClr val="tx1"/>
                          </a:solidFill>
                          <a:effectLst/>
                          <a:latin typeface="Helvetica" pitchFamily="2" charset="0"/>
                        </a:rPr>
                        <a:t> U</a:t>
                      </a:r>
                      <a:r>
                        <a:rPr lang="de-DE" sz="1200" b="0" i="0" u="none" strike="noStrike" baseline="-25000">
                          <a:solidFill>
                            <a:schemeClr val="tx1"/>
                          </a:solidFill>
                          <a:effectLst/>
                          <a:latin typeface="Helvetica" pitchFamily="2" charset="0"/>
                        </a:rPr>
                        <a:t>0</a:t>
                      </a:r>
                      <a:r>
                        <a:rPr lang="de-DE" sz="1200" b="0" i="0" u="none" strike="noStrike">
                          <a:solidFill>
                            <a:schemeClr val="tx1"/>
                          </a:solidFill>
                          <a:effectLst/>
                          <a:latin typeface="Helvetica" pitchFamily="2" charset="0"/>
                        </a:rPr>
                        <a:t> </a:t>
                      </a:r>
                      <a:r>
                        <a:rPr lang="de-DE" sz="1200" b="0" i="0" u="none" strike="noStrike">
                          <a:solidFill>
                            <a:schemeClr val="tx1"/>
                          </a:solidFill>
                          <a:effectLst/>
                          <a:latin typeface="Arial" panose="020B0604020202020204" pitchFamily="34" charset="0"/>
                        </a:rPr>
                        <a:t>≤</a:t>
                      </a:r>
                      <a:r>
                        <a:rPr lang="de-DE" sz="1200" b="0" i="0" u="none" strike="noStrike">
                          <a:solidFill>
                            <a:schemeClr val="tx1"/>
                          </a:solidFill>
                          <a:effectLst/>
                          <a:latin typeface="Helvetica" pitchFamily="2" charset="0"/>
                        </a:rPr>
                        <a:t> 120 V</a:t>
                      </a:r>
                    </a:p>
                  </a:txBody>
                  <a:tcPr marL="9525" marR="9525" marT="9525" marB="0" anchor="ctr"/>
                </a:tc>
                <a:tc>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0,3 s</a:t>
                      </a:r>
                      <a:endParaRPr lang="de-DE" sz="1200" b="0" i="0" u="none" strike="noStrike" dirty="0">
                        <a:solidFill>
                          <a:schemeClr val="tx1"/>
                        </a:solidFill>
                        <a:effectLst/>
                        <a:latin typeface="Arial" panose="020B0604020202020204" pitchFamily="34" charset="0"/>
                      </a:endParaRPr>
                    </a:p>
                  </a:txBody>
                  <a:tcPr marL="9525" marR="9525" marT="9525" marB="0" anchor="ctr"/>
                </a:tc>
                <a:tc>
                  <a:txBody>
                    <a:bodyPr/>
                    <a:lstStyle/>
                    <a:p>
                      <a:pPr algn="l" fontAlgn="ctr"/>
                      <a:r>
                        <a:rPr lang="de-DE" sz="1200" b="0" i="0" u="none" strike="noStrike">
                          <a:solidFill>
                            <a:schemeClr val="tx1"/>
                          </a:solidFill>
                          <a:effectLst/>
                          <a:latin typeface="Helvetica" pitchFamily="2" charset="0"/>
                        </a:rPr>
                        <a:t>Anmerkung</a:t>
                      </a:r>
                    </a:p>
                  </a:txBody>
                  <a:tcPr marL="9525" marR="9525" marT="9525" marB="0" anchor="ctr"/>
                </a:tc>
                <a:tc rowSpan="4">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1,0 s</a:t>
                      </a:r>
                    </a:p>
                  </a:txBody>
                  <a:tcPr marL="9525" marR="9525" marT="9525" marB="0" anchor="ctr"/>
                </a:tc>
                <a:extLst>
                  <a:ext uri="{0D108BD9-81ED-4DB2-BD59-A6C34878D82A}">
                    <a16:rowId xmlns:a16="http://schemas.microsoft.com/office/drawing/2014/main" val="1355198720"/>
                  </a:ext>
                </a:extLst>
              </a:tr>
              <a:tr h="182880">
                <a:tc>
                  <a:txBody>
                    <a:bodyPr/>
                    <a:lstStyle/>
                    <a:p>
                      <a:pPr algn="l" fontAlgn="ctr"/>
                      <a:r>
                        <a:rPr lang="de-DE" sz="1200" b="0" i="0" u="none" strike="noStrike">
                          <a:solidFill>
                            <a:schemeClr val="tx1"/>
                          </a:solidFill>
                          <a:effectLst/>
                          <a:latin typeface="Helvetica" pitchFamily="2" charset="0"/>
                        </a:rPr>
                        <a:t>120 V </a:t>
                      </a:r>
                      <a:r>
                        <a:rPr lang="de-DE" sz="1200" b="0" i="0" u="none" strike="noStrike">
                          <a:solidFill>
                            <a:schemeClr val="tx1"/>
                          </a:solidFill>
                          <a:effectLst/>
                          <a:latin typeface="Arial" panose="020B0604020202020204" pitchFamily="34" charset="0"/>
                        </a:rPr>
                        <a:t>&lt;</a:t>
                      </a:r>
                      <a:r>
                        <a:rPr lang="de-DE" sz="1200" b="0" i="0" u="none" strike="noStrike">
                          <a:solidFill>
                            <a:schemeClr val="tx1"/>
                          </a:solidFill>
                          <a:effectLst/>
                          <a:latin typeface="Helvetica" pitchFamily="2" charset="0"/>
                        </a:rPr>
                        <a:t> U</a:t>
                      </a:r>
                      <a:r>
                        <a:rPr lang="de-DE" sz="1200" b="0" i="0" u="none" strike="noStrike" baseline="-25000">
                          <a:solidFill>
                            <a:schemeClr val="tx1"/>
                          </a:solidFill>
                          <a:effectLst/>
                          <a:latin typeface="Helvetica" pitchFamily="2" charset="0"/>
                        </a:rPr>
                        <a:t>0</a:t>
                      </a:r>
                      <a:r>
                        <a:rPr lang="de-DE" sz="1200" b="0" i="0" u="none" strike="noStrike">
                          <a:solidFill>
                            <a:schemeClr val="tx1"/>
                          </a:solidFill>
                          <a:effectLst/>
                          <a:latin typeface="Helvetica" pitchFamily="2" charset="0"/>
                        </a:rPr>
                        <a:t> </a:t>
                      </a:r>
                      <a:r>
                        <a:rPr lang="de-DE" sz="1200" b="0" i="0" u="none" strike="noStrike">
                          <a:solidFill>
                            <a:schemeClr val="tx1"/>
                          </a:solidFill>
                          <a:effectLst/>
                          <a:latin typeface="Arial" panose="020B0604020202020204" pitchFamily="34" charset="0"/>
                        </a:rPr>
                        <a:t>≤</a:t>
                      </a:r>
                      <a:r>
                        <a:rPr lang="de-DE" sz="1200" b="0" i="0" u="none" strike="noStrike">
                          <a:solidFill>
                            <a:schemeClr val="tx1"/>
                          </a:solidFill>
                          <a:effectLst/>
                          <a:latin typeface="Helvetica" pitchFamily="2" charset="0"/>
                        </a:rPr>
                        <a:t> 230 V</a:t>
                      </a:r>
                    </a:p>
                  </a:txBody>
                  <a:tcPr marL="9525" marR="9525" marT="9525" marB="0" anchor="ctr"/>
                </a:tc>
                <a:tc>
                  <a:txBody>
                    <a:bodyPr/>
                    <a:lstStyle/>
                    <a:p>
                      <a:pPr algn="l" fontAlgn="ctr"/>
                      <a:r>
                        <a:rPr lang="de-DE" sz="1200" b="0" i="0" u="none" strike="noStrike">
                          <a:solidFill>
                            <a:schemeClr val="tx1"/>
                          </a:solidFill>
                          <a:effectLst/>
                          <a:latin typeface="Arial" panose="020B0604020202020204" pitchFamily="34" charset="0"/>
                        </a:rPr>
                        <a:t>≤</a:t>
                      </a:r>
                      <a:r>
                        <a:rPr lang="de-DE" sz="1200" b="0" i="0" u="none" strike="noStrike">
                          <a:solidFill>
                            <a:schemeClr val="tx1"/>
                          </a:solidFill>
                          <a:effectLst/>
                          <a:latin typeface="Helvetica" pitchFamily="2" charset="0"/>
                        </a:rPr>
                        <a:t> 0,2 s</a:t>
                      </a:r>
                      <a:endParaRPr lang="de-DE" sz="1200" b="0" i="0" u="none" strike="noStrike">
                        <a:solidFill>
                          <a:schemeClr val="tx1"/>
                        </a:solidFill>
                        <a:effectLst/>
                        <a:latin typeface="Arial" panose="020B0604020202020204" pitchFamily="34" charset="0"/>
                      </a:endParaRPr>
                    </a:p>
                  </a:txBody>
                  <a:tcPr marL="9525" marR="9525" marT="9525" marB="0" anchor="ctr"/>
                </a:tc>
                <a:tc>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0,4 s</a:t>
                      </a:r>
                      <a:endParaRPr lang="de-DE" sz="1200" b="0" i="0" u="none" strike="noStrike" dirty="0">
                        <a:solidFill>
                          <a:schemeClr val="tx1"/>
                        </a:solidFill>
                        <a:effectLst/>
                        <a:latin typeface="Arial" panose="020B0604020202020204" pitchFamily="34" charset="0"/>
                      </a:endParaRPr>
                    </a:p>
                  </a:txBody>
                  <a:tcPr marL="9525" marR="9525" marT="9525" marB="0" anchor="ctr"/>
                </a:tc>
                <a:tc vMerge="1">
                  <a:txBody>
                    <a:bodyPr/>
                    <a:lstStyle/>
                    <a:p>
                      <a:pPr algn="l" fontAlgn="ctr"/>
                      <a:endParaRPr lang="de-DE" sz="1200" b="0" i="0" u="none" strike="noStrike" dirty="0">
                        <a:solidFill>
                          <a:schemeClr val="tx1"/>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254258039"/>
                  </a:ext>
                </a:extLst>
              </a:tr>
              <a:tr h="153035">
                <a:tc>
                  <a:txBody>
                    <a:bodyPr/>
                    <a:lstStyle/>
                    <a:p>
                      <a:pPr algn="l" fontAlgn="ctr"/>
                      <a:r>
                        <a:rPr lang="de-DE" sz="1200" b="0" i="0" u="none" strike="noStrike">
                          <a:solidFill>
                            <a:schemeClr val="tx1"/>
                          </a:solidFill>
                          <a:effectLst/>
                          <a:latin typeface="Helvetica" pitchFamily="2" charset="0"/>
                        </a:rPr>
                        <a:t>230 V </a:t>
                      </a:r>
                      <a:r>
                        <a:rPr lang="de-DE" sz="1200" b="0" i="0" u="none" strike="noStrike">
                          <a:solidFill>
                            <a:schemeClr val="tx1"/>
                          </a:solidFill>
                          <a:effectLst/>
                          <a:latin typeface="Arial" panose="020B0604020202020204" pitchFamily="34" charset="0"/>
                        </a:rPr>
                        <a:t>&lt;</a:t>
                      </a:r>
                      <a:r>
                        <a:rPr lang="de-DE" sz="1200" b="0" i="0" u="none" strike="noStrike">
                          <a:solidFill>
                            <a:schemeClr val="tx1"/>
                          </a:solidFill>
                          <a:effectLst/>
                          <a:latin typeface="Helvetica" pitchFamily="2" charset="0"/>
                        </a:rPr>
                        <a:t> U</a:t>
                      </a:r>
                      <a:r>
                        <a:rPr lang="de-DE" sz="1200" b="0" i="0" u="none" strike="noStrike" baseline="-25000">
                          <a:solidFill>
                            <a:schemeClr val="tx1"/>
                          </a:solidFill>
                          <a:effectLst/>
                          <a:latin typeface="Helvetica" pitchFamily="2" charset="0"/>
                        </a:rPr>
                        <a:t>0</a:t>
                      </a:r>
                      <a:r>
                        <a:rPr lang="de-DE" sz="1200" b="0" i="0" u="none" strike="noStrike">
                          <a:solidFill>
                            <a:schemeClr val="tx1"/>
                          </a:solidFill>
                          <a:effectLst/>
                          <a:latin typeface="Helvetica" pitchFamily="2" charset="0"/>
                        </a:rPr>
                        <a:t> </a:t>
                      </a:r>
                      <a:r>
                        <a:rPr lang="de-DE" sz="1200" b="0" i="0" u="none" strike="noStrike">
                          <a:solidFill>
                            <a:schemeClr val="tx1"/>
                          </a:solidFill>
                          <a:effectLst/>
                          <a:latin typeface="Arial" panose="020B0604020202020204" pitchFamily="34" charset="0"/>
                        </a:rPr>
                        <a:t>≤</a:t>
                      </a:r>
                      <a:r>
                        <a:rPr lang="de-DE" sz="1200" b="0" i="0" u="none" strike="noStrike">
                          <a:solidFill>
                            <a:schemeClr val="tx1"/>
                          </a:solidFill>
                          <a:effectLst/>
                          <a:latin typeface="Helvetica" pitchFamily="2" charset="0"/>
                        </a:rPr>
                        <a:t> 400 V</a:t>
                      </a:r>
                    </a:p>
                  </a:txBody>
                  <a:tcPr marL="9525" marR="9525" marT="9525" marB="0" anchor="ctr"/>
                </a:tc>
                <a:tc>
                  <a:txBody>
                    <a:bodyPr/>
                    <a:lstStyle/>
                    <a:p>
                      <a:pPr algn="l" fontAlgn="ctr"/>
                      <a:r>
                        <a:rPr lang="de-DE" sz="1200" b="0" i="0" u="none" strike="noStrike">
                          <a:solidFill>
                            <a:schemeClr val="tx1"/>
                          </a:solidFill>
                          <a:effectLst/>
                          <a:latin typeface="Arial" panose="020B0604020202020204" pitchFamily="34" charset="0"/>
                        </a:rPr>
                        <a:t>≤</a:t>
                      </a:r>
                      <a:r>
                        <a:rPr lang="de-DE" sz="1200" b="0" i="0" u="none" strike="noStrike">
                          <a:solidFill>
                            <a:schemeClr val="tx1"/>
                          </a:solidFill>
                          <a:effectLst/>
                          <a:latin typeface="Helvetica" pitchFamily="2" charset="0"/>
                        </a:rPr>
                        <a:t> 0,07 s</a:t>
                      </a:r>
                      <a:endParaRPr lang="de-DE" sz="1200" b="0" i="0" u="none" strike="noStrike">
                        <a:solidFill>
                          <a:schemeClr val="tx1"/>
                        </a:solidFill>
                        <a:effectLst/>
                        <a:latin typeface="Arial" panose="020B0604020202020204" pitchFamily="34" charset="0"/>
                      </a:endParaRPr>
                    </a:p>
                  </a:txBody>
                  <a:tcPr marL="9525" marR="9525" marT="9525" marB="0" anchor="ctr"/>
                </a:tc>
                <a:tc>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0,2 s</a:t>
                      </a:r>
                      <a:endParaRPr lang="de-DE" sz="1200" b="0" i="0" u="none" strike="noStrike" dirty="0">
                        <a:solidFill>
                          <a:schemeClr val="tx1"/>
                        </a:solidFill>
                        <a:effectLst/>
                        <a:latin typeface="Arial" panose="020B0604020202020204" pitchFamily="34" charset="0"/>
                      </a:endParaRPr>
                    </a:p>
                  </a:txBody>
                  <a:tcPr marL="9525" marR="9525" marT="9525" marB="0" anchor="ctr"/>
                </a:tc>
                <a:tc vMerge="1">
                  <a:txBody>
                    <a:bodyPr/>
                    <a:lstStyle/>
                    <a:p>
                      <a:pPr algn="l" fontAlgn="ctr"/>
                      <a:endParaRPr lang="de-DE" sz="1200" b="0" i="0" u="none" strike="noStrike" dirty="0">
                        <a:solidFill>
                          <a:schemeClr val="tx1"/>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59909651"/>
                  </a:ext>
                </a:extLst>
              </a:tr>
              <a:tr h="133985">
                <a:tc>
                  <a:txBody>
                    <a:bodyPr/>
                    <a:lstStyle/>
                    <a:p>
                      <a:pPr algn="l" fontAlgn="ctr"/>
                      <a:r>
                        <a:rPr lang="de-DE" sz="1200" b="0" i="0" u="none" strike="noStrike">
                          <a:solidFill>
                            <a:schemeClr val="tx1"/>
                          </a:solidFill>
                          <a:effectLst/>
                          <a:latin typeface="Arial" panose="020B0604020202020204" pitchFamily="34" charset="0"/>
                        </a:rPr>
                        <a:t>&gt;</a:t>
                      </a:r>
                      <a:r>
                        <a:rPr lang="de-DE" sz="1200" b="0" i="0" u="none" strike="noStrike">
                          <a:solidFill>
                            <a:schemeClr val="tx1"/>
                          </a:solidFill>
                          <a:effectLst/>
                          <a:latin typeface="Helvetica" pitchFamily="2" charset="0"/>
                        </a:rPr>
                        <a:t> 400 V</a:t>
                      </a:r>
                      <a:endParaRPr lang="de-DE" sz="1200" b="0" i="0" u="none" strike="noStrike">
                        <a:solidFill>
                          <a:schemeClr val="tx1"/>
                        </a:solidFill>
                        <a:effectLst/>
                        <a:latin typeface="Arial" panose="020B0604020202020204" pitchFamily="34" charset="0"/>
                      </a:endParaRPr>
                    </a:p>
                  </a:txBody>
                  <a:tcPr marL="9525" marR="9525" marT="9525" marB="0" anchor="ctr"/>
                </a:tc>
                <a:tc>
                  <a:txBody>
                    <a:bodyPr/>
                    <a:lstStyle/>
                    <a:p>
                      <a:pPr algn="l" fontAlgn="ctr"/>
                      <a:r>
                        <a:rPr lang="de-DE" sz="1200" b="0" i="0" u="none" strike="noStrike">
                          <a:solidFill>
                            <a:schemeClr val="tx1"/>
                          </a:solidFill>
                          <a:effectLst/>
                          <a:latin typeface="Arial" panose="020B0604020202020204" pitchFamily="34" charset="0"/>
                        </a:rPr>
                        <a:t>≤</a:t>
                      </a:r>
                      <a:r>
                        <a:rPr lang="de-DE" sz="1200" b="0" i="0" u="none" strike="noStrike">
                          <a:solidFill>
                            <a:schemeClr val="tx1"/>
                          </a:solidFill>
                          <a:effectLst/>
                          <a:latin typeface="Helvetica" pitchFamily="2" charset="0"/>
                        </a:rPr>
                        <a:t> 0,04 s</a:t>
                      </a:r>
                      <a:endParaRPr lang="de-DE" sz="1200" b="0" i="0" u="none" strike="noStrike">
                        <a:solidFill>
                          <a:schemeClr val="tx1"/>
                        </a:solidFill>
                        <a:effectLst/>
                        <a:latin typeface="Arial" panose="020B0604020202020204" pitchFamily="34" charset="0"/>
                      </a:endParaRPr>
                    </a:p>
                  </a:txBody>
                  <a:tcPr marL="9525" marR="9525" marT="9525" marB="0" anchor="ctr"/>
                </a:tc>
                <a:tc>
                  <a:txBody>
                    <a:bodyPr/>
                    <a:lstStyle/>
                    <a:p>
                      <a:pPr algn="l" fontAlgn="ctr"/>
                      <a:r>
                        <a:rPr lang="de-DE" sz="1200" b="0" i="0" u="none" strike="noStrike" dirty="0">
                          <a:solidFill>
                            <a:schemeClr val="tx1"/>
                          </a:solidFill>
                          <a:effectLst/>
                          <a:latin typeface="Arial" panose="020B0604020202020204" pitchFamily="34" charset="0"/>
                        </a:rPr>
                        <a:t>≤</a:t>
                      </a:r>
                      <a:r>
                        <a:rPr lang="de-DE" sz="1200" b="0" i="0" u="none" strike="noStrike" dirty="0">
                          <a:solidFill>
                            <a:schemeClr val="tx1"/>
                          </a:solidFill>
                          <a:effectLst/>
                          <a:latin typeface="Helvetica" pitchFamily="2" charset="0"/>
                        </a:rPr>
                        <a:t> 0,1 s</a:t>
                      </a:r>
                      <a:endParaRPr lang="de-DE" sz="1200" b="0" i="0" u="none" strike="noStrike" dirty="0">
                        <a:solidFill>
                          <a:schemeClr val="tx1"/>
                        </a:solidFill>
                        <a:effectLst/>
                        <a:latin typeface="Arial" panose="020B0604020202020204" pitchFamily="34" charset="0"/>
                      </a:endParaRPr>
                    </a:p>
                  </a:txBody>
                  <a:tcPr marL="9525" marR="9525" marT="9525" marB="0" anchor="ctr"/>
                </a:tc>
                <a:tc vMerge="1">
                  <a:txBody>
                    <a:bodyPr/>
                    <a:lstStyle/>
                    <a:p>
                      <a:pPr algn="l" fontAlgn="ctr"/>
                      <a:endParaRPr lang="de-DE" sz="1200" b="0" i="0" u="none" strike="noStrike" dirty="0">
                        <a:solidFill>
                          <a:schemeClr val="tx1"/>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35198494"/>
                  </a:ext>
                </a:extLst>
              </a:tr>
            </a:tbl>
          </a:graphicData>
        </a:graphic>
      </p:graphicFrame>
      <p:sp>
        <p:nvSpPr>
          <p:cNvPr id="5" name="Titel 4">
            <a:extLst>
              <a:ext uri="{FF2B5EF4-FFF2-40B4-BE49-F238E27FC236}">
                <a16:creationId xmlns:a16="http://schemas.microsoft.com/office/drawing/2014/main" id="{93D46807-61F5-0C2F-C23D-025653F5CA98}"/>
              </a:ext>
            </a:extLst>
          </p:cNvPr>
          <p:cNvSpPr>
            <a:spLocks noGrp="1"/>
          </p:cNvSpPr>
          <p:nvPr>
            <p:ph type="title"/>
          </p:nvPr>
        </p:nvSpPr>
        <p:spPr/>
        <p:txBody>
          <a:bodyPr>
            <a:normAutofit/>
          </a:bodyPr>
          <a:lstStyle/>
          <a:p>
            <a:r>
              <a:rPr lang="de-DE" dirty="0"/>
              <a:t>Überprüfung der Wirksamkeit von Fehlerstrom-Schutzeinrichtungen</a:t>
            </a:r>
          </a:p>
        </p:txBody>
      </p:sp>
    </p:spTree>
    <p:extLst>
      <p:ext uri="{BB962C8B-B14F-4D97-AF65-F5344CB8AC3E}">
        <p14:creationId xmlns:p14="http://schemas.microsoft.com/office/powerpoint/2010/main" val="4012432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A083862-78A1-D664-FAE3-6F95CEF38C04}"/>
              </a:ext>
            </a:extLst>
          </p:cNvPr>
          <p:cNvSpPr>
            <a:spLocks noGrp="1"/>
          </p:cNvSpPr>
          <p:nvPr>
            <p:ph type="sldNum" sz="quarter" idx="12"/>
          </p:nvPr>
        </p:nvSpPr>
        <p:spPr/>
        <p:txBody>
          <a:bodyPr>
            <a:normAutofit lnSpcReduction="10000"/>
          </a:bodyPr>
          <a:lstStyle/>
          <a:p>
            <a:fld id="{F0C94032-CD4C-4C25-B0C2-CEC720522D92}" type="slidenum">
              <a:rPr lang="en-US" smtClean="0"/>
              <a:pPr/>
              <a:t>25</a:t>
            </a:fld>
            <a:endParaRPr lang="en-US" dirty="0"/>
          </a:p>
        </p:txBody>
      </p:sp>
      <p:sp>
        <p:nvSpPr>
          <p:cNvPr id="5" name="Titel 4">
            <a:extLst>
              <a:ext uri="{FF2B5EF4-FFF2-40B4-BE49-F238E27FC236}">
                <a16:creationId xmlns:a16="http://schemas.microsoft.com/office/drawing/2014/main" id="{93D46807-61F5-0C2F-C23D-025653F5CA98}"/>
              </a:ext>
            </a:extLst>
          </p:cNvPr>
          <p:cNvSpPr>
            <a:spLocks noGrp="1"/>
          </p:cNvSpPr>
          <p:nvPr>
            <p:ph type="title"/>
          </p:nvPr>
        </p:nvSpPr>
        <p:spPr/>
        <p:txBody>
          <a:bodyPr>
            <a:normAutofit/>
          </a:bodyPr>
          <a:lstStyle/>
          <a:p>
            <a:r>
              <a:rPr lang="de-DE" dirty="0"/>
              <a:t>Überprüfung der Wirksamkeit von Fehlerstrom-Schutzeinrichtungen</a:t>
            </a:r>
          </a:p>
        </p:txBody>
      </p:sp>
      <p:pic>
        <p:nvPicPr>
          <p:cNvPr id="7" name="Inhaltsplatzhalter 9">
            <a:extLst>
              <a:ext uri="{FF2B5EF4-FFF2-40B4-BE49-F238E27FC236}">
                <a16:creationId xmlns:a16="http://schemas.microsoft.com/office/drawing/2014/main" id="{B3CB57AD-9BE3-602C-3E9D-AFCFC76BD776}"/>
              </a:ext>
            </a:extLst>
          </p:cNvPr>
          <p:cNvPicPr>
            <a:picLocks noGrp="1" noChangeAspect="1"/>
          </p:cNvPicPr>
          <p:nvPr>
            <p:ph sz="quarter" idx="1"/>
          </p:nvPr>
        </p:nvPicPr>
        <p:blipFill>
          <a:blip r:embed="rId2"/>
          <a:stretch>
            <a:fillRect/>
          </a:stretch>
        </p:blipFill>
        <p:spPr>
          <a:xfrm>
            <a:off x="900113" y="1769748"/>
            <a:ext cx="5821362" cy="4945691"/>
          </a:xfrm>
          <a:prstGeom prst="rect">
            <a:avLst/>
          </a:prstGeom>
        </p:spPr>
      </p:pic>
      <p:pic>
        <p:nvPicPr>
          <p:cNvPr id="8" name="Inhaltsplatzhalter 8" descr="Ein Bild, das Entwurf, Diagramm, Design, Darstellung enthält.&#10;&#10;Automatisch generierte Beschreibung">
            <a:extLst>
              <a:ext uri="{FF2B5EF4-FFF2-40B4-BE49-F238E27FC236}">
                <a16:creationId xmlns:a16="http://schemas.microsoft.com/office/drawing/2014/main" id="{0957CF22-4450-CC7F-4A96-923A3DF196C8}"/>
              </a:ext>
            </a:extLst>
          </p:cNvPr>
          <p:cNvPicPr>
            <a:picLocks noGrp="1" noChangeAspect="1"/>
          </p:cNvPicPr>
          <p:nvPr>
            <p:ph sz="quarter" idx="13"/>
          </p:nvPr>
        </p:nvPicPr>
        <p:blipFill>
          <a:blip r:embed="rId3"/>
          <a:stretch>
            <a:fillRect/>
          </a:stretch>
        </p:blipFill>
        <p:spPr>
          <a:xfrm>
            <a:off x="6842125" y="2692285"/>
            <a:ext cx="6024563" cy="3100618"/>
          </a:xfrm>
          <a:prstGeom prst="rect">
            <a:avLst/>
          </a:prstGeom>
        </p:spPr>
      </p:pic>
      <p:sp>
        <p:nvSpPr>
          <p:cNvPr id="9" name="Textfeld 8">
            <a:extLst>
              <a:ext uri="{FF2B5EF4-FFF2-40B4-BE49-F238E27FC236}">
                <a16:creationId xmlns:a16="http://schemas.microsoft.com/office/drawing/2014/main" id="{6543E0FC-472F-4BFA-20FE-58318DCEF550}"/>
              </a:ext>
            </a:extLst>
          </p:cNvPr>
          <p:cNvSpPr txBox="1"/>
          <p:nvPr/>
        </p:nvSpPr>
        <p:spPr>
          <a:xfrm>
            <a:off x="9923526" y="6777338"/>
            <a:ext cx="1784463"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a:t>
            </a:r>
            <a:r>
              <a:rPr lang="de-DE" sz="1200" dirty="0" err="1">
                <a:latin typeface="Arial" panose="020B0604020202020204" pitchFamily="34" charset="0"/>
                <a:cs typeface="Arial" panose="020B0604020202020204" pitchFamily="34" charset="0"/>
              </a:rPr>
              <a:t>Metrel</a:t>
            </a:r>
            <a:r>
              <a:rPr lang="de-DE" sz="1200" dirty="0">
                <a:latin typeface="Arial" panose="020B0604020202020204" pitchFamily="34" charset="0"/>
                <a:cs typeface="Arial" panose="020B0604020202020204" pitchFamily="34" charset="0"/>
              </a:rPr>
              <a:t> GmbH</a:t>
            </a:r>
          </a:p>
        </p:txBody>
      </p:sp>
    </p:spTree>
    <p:extLst>
      <p:ext uri="{BB962C8B-B14F-4D97-AF65-F5344CB8AC3E}">
        <p14:creationId xmlns:p14="http://schemas.microsoft.com/office/powerpoint/2010/main" val="1607872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BA8D8-FB66-940D-B0F4-77FFB484DD41}"/>
              </a:ext>
            </a:extLst>
          </p:cNvPr>
          <p:cNvSpPr>
            <a:spLocks noGrp="1"/>
          </p:cNvSpPr>
          <p:nvPr>
            <p:ph type="title"/>
          </p:nvPr>
        </p:nvSpPr>
        <p:spPr/>
        <p:txBody>
          <a:bodyPr/>
          <a:lstStyle/>
          <a:p>
            <a:r>
              <a:rPr lang="de-DE" dirty="0"/>
              <a:t>Isolationswiderstandsprüfung</a:t>
            </a:r>
          </a:p>
        </p:txBody>
      </p:sp>
      <p:sp>
        <p:nvSpPr>
          <p:cNvPr id="3" name="Foliennummernplatzhalter 2">
            <a:extLst>
              <a:ext uri="{FF2B5EF4-FFF2-40B4-BE49-F238E27FC236}">
                <a16:creationId xmlns:a16="http://schemas.microsoft.com/office/drawing/2014/main" id="{B7E446F2-1F97-25F1-E001-B08F4D8C0B10}"/>
              </a:ext>
            </a:extLst>
          </p:cNvPr>
          <p:cNvSpPr>
            <a:spLocks noGrp="1"/>
          </p:cNvSpPr>
          <p:nvPr>
            <p:ph type="sldNum" sz="quarter" idx="12"/>
          </p:nvPr>
        </p:nvSpPr>
        <p:spPr/>
        <p:txBody>
          <a:bodyPr>
            <a:normAutofit lnSpcReduction="10000"/>
          </a:bodyPr>
          <a:lstStyle/>
          <a:p>
            <a:fld id="{F0C94032-CD4C-4C25-B0C2-CEC720522D92}" type="slidenum">
              <a:rPr lang="en-US" smtClean="0"/>
              <a:pPr/>
              <a:t>26</a:t>
            </a:fld>
            <a:endParaRPr lang="en-US" dirty="0"/>
          </a:p>
        </p:txBody>
      </p:sp>
      <p:sp>
        <p:nvSpPr>
          <p:cNvPr id="4" name="Inhaltsplatzhalter 3">
            <a:extLst>
              <a:ext uri="{FF2B5EF4-FFF2-40B4-BE49-F238E27FC236}">
                <a16:creationId xmlns:a16="http://schemas.microsoft.com/office/drawing/2014/main" id="{FD3CA03A-BDBA-35B3-DB82-D736D16810B8}"/>
              </a:ext>
            </a:extLst>
          </p:cNvPr>
          <p:cNvSpPr>
            <a:spLocks noGrp="1"/>
          </p:cNvSpPr>
          <p:nvPr>
            <p:ph sz="quarter" idx="14"/>
          </p:nvPr>
        </p:nvSpPr>
        <p:spPr/>
        <p:txBody>
          <a:bodyPr>
            <a:normAutofit fontScale="92500" lnSpcReduction="10000"/>
          </a:bodyPr>
          <a:lstStyle/>
          <a:p>
            <a:r>
              <a:rPr lang="de-DE" dirty="0"/>
              <a:t>Die Isolationswiderstandsmessung dient dem Nachweis, dass die Isolation der elektrischen Stromkreise noch die für den sicheren Betrieb notwendigen Widerstandswerte aufweist.</a:t>
            </a:r>
          </a:p>
          <a:p>
            <a:r>
              <a:rPr lang="de-DE" dirty="0"/>
              <a:t>Ursachen für eine Verschlechterung können z. B. sein:</a:t>
            </a:r>
          </a:p>
          <a:p>
            <a:pPr lvl="1"/>
            <a:r>
              <a:rPr lang="de-DE" dirty="0"/>
              <a:t>Beschädigungen</a:t>
            </a:r>
          </a:p>
          <a:p>
            <a:pPr lvl="1"/>
            <a:r>
              <a:rPr lang="de-DE" dirty="0"/>
              <a:t>Alterung</a:t>
            </a:r>
          </a:p>
          <a:p>
            <a:pPr lvl="1"/>
            <a:r>
              <a:rPr lang="de-DE" dirty="0"/>
              <a:t>Einwirkung von leitfähigem Schmutz oder Feuchtigkeit</a:t>
            </a:r>
          </a:p>
          <a:p>
            <a:pPr lvl="1"/>
            <a:r>
              <a:rPr lang="de-DE" dirty="0"/>
              <a:t>Einwirkung von Wärme, UV-Einstrahlung, chemischen Einflüssen</a:t>
            </a:r>
          </a:p>
          <a:p>
            <a:pPr lvl="1"/>
            <a:r>
              <a:rPr lang="de-DE" dirty="0"/>
              <a:t>Montagefehler</a:t>
            </a:r>
          </a:p>
          <a:p>
            <a:r>
              <a:rPr lang="de-DE" dirty="0"/>
              <a:t>Die Prüfspannung muss mindestens der Nennspannung des zu überprüfenden Anlagenteils bzw. Betriebsmittels entsprechen.</a:t>
            </a:r>
          </a:p>
          <a:p>
            <a:r>
              <a:rPr lang="de-DE" dirty="0"/>
              <a:t>Die Isolationswiderstandsmessung ist ausschließlich im spannungsfreien Zustand des zu prüfenden Stromkreises durchzuführen!</a:t>
            </a:r>
          </a:p>
          <a:p>
            <a:r>
              <a:rPr lang="de-DE" dirty="0"/>
              <a:t>Vor der Messung ist darauf zu achten, dass Schalter, Sicherungen, Netztrenneinrichtungen und ähnliche Einrichtungen im zu prüfenden Stromkreis geschlossen sind, um möglichst alle durch Netzspannung beanspruchten Isolierungen zu erfassen.</a:t>
            </a:r>
          </a:p>
          <a:p>
            <a:endParaRPr lang="de-DE" dirty="0"/>
          </a:p>
          <a:p>
            <a:endParaRPr lang="de-DE" dirty="0"/>
          </a:p>
        </p:txBody>
      </p:sp>
    </p:spTree>
    <p:extLst>
      <p:ext uri="{BB962C8B-B14F-4D97-AF65-F5344CB8AC3E}">
        <p14:creationId xmlns:p14="http://schemas.microsoft.com/office/powerpoint/2010/main" val="2678803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7EC4F56-E337-0AA8-AAE8-E352DB7F7E02}"/>
              </a:ext>
            </a:extLst>
          </p:cNvPr>
          <p:cNvSpPr>
            <a:spLocks noGrp="1"/>
          </p:cNvSpPr>
          <p:nvPr>
            <p:ph type="sldNum" sz="quarter" idx="12"/>
          </p:nvPr>
        </p:nvSpPr>
        <p:spPr/>
        <p:txBody>
          <a:bodyPr>
            <a:normAutofit lnSpcReduction="10000"/>
          </a:bodyPr>
          <a:lstStyle/>
          <a:p>
            <a:fld id="{65F0BAE9-1A88-4C6E-BBF4-0C1105ECBC08}" type="slidenum">
              <a:rPr lang="de-DE" smtClean="0"/>
              <a:t>27</a:t>
            </a:fld>
            <a:endParaRPr lang="de-DE"/>
          </a:p>
        </p:txBody>
      </p:sp>
      <p:sp>
        <p:nvSpPr>
          <p:cNvPr id="3" name="Inhaltsplatzhalter 2">
            <a:extLst>
              <a:ext uri="{FF2B5EF4-FFF2-40B4-BE49-F238E27FC236}">
                <a16:creationId xmlns:a16="http://schemas.microsoft.com/office/drawing/2014/main" id="{3DBD133F-A955-0BB5-6DDB-5820847522C7}"/>
              </a:ext>
            </a:extLst>
          </p:cNvPr>
          <p:cNvSpPr>
            <a:spLocks noGrp="1"/>
          </p:cNvSpPr>
          <p:nvPr>
            <p:ph sz="quarter" idx="1"/>
          </p:nvPr>
        </p:nvSpPr>
        <p:spPr/>
        <p:txBody>
          <a:bodyPr/>
          <a:lstStyle/>
          <a:p>
            <a:r>
              <a:rPr lang="de-DE" dirty="0"/>
              <a:t>Bei Stromkreisen mit elektromagnetischen Schaltgeräten, z. B. Schütze, ist die Isolationswiderstandsmessung im geöffneten Zustand der Schaltkontakte vor und hinter dem Schaltgerät durchzuführen.</a:t>
            </a:r>
          </a:p>
          <a:p>
            <a:endParaRPr lang="de-DE" dirty="0"/>
          </a:p>
          <a:p>
            <a:r>
              <a:rPr lang="de-DE" dirty="0"/>
              <a:t>Im Rahmen von Wiederholungsprüfungen werden die spannungsfreien zu überprüfenden Stromkreise mit einer Prüfspannung von mind. 500 V DC geprüft. Bei SELV-/PELV-Stromkreisen oder mit </a:t>
            </a:r>
            <a:r>
              <a:rPr lang="de-DE" dirty="0" err="1"/>
              <a:t>Überspannungsableitern</a:t>
            </a:r>
            <a:r>
              <a:rPr lang="de-DE" dirty="0"/>
              <a:t> ausgestatteten Anlagenteilen kann auch mit einer reduzierten Prüfspannung von 250 V DC geprüft werden.</a:t>
            </a:r>
          </a:p>
        </p:txBody>
      </p:sp>
      <p:graphicFrame>
        <p:nvGraphicFramePr>
          <p:cNvPr id="8" name="Inhaltsplatzhalter 7">
            <a:extLst>
              <a:ext uri="{FF2B5EF4-FFF2-40B4-BE49-F238E27FC236}">
                <a16:creationId xmlns:a16="http://schemas.microsoft.com/office/drawing/2014/main" id="{686191B2-4C0F-05B6-DD8A-A4BECCA5C0D7}"/>
              </a:ext>
            </a:extLst>
          </p:cNvPr>
          <p:cNvGraphicFramePr>
            <a:graphicFrameLocks noGrp="1"/>
          </p:cNvGraphicFramePr>
          <p:nvPr>
            <p:ph sz="quarter" idx="13"/>
            <p:extLst>
              <p:ext uri="{D42A27DB-BD31-4B8C-83A1-F6EECF244321}">
                <p14:modId xmlns:p14="http://schemas.microsoft.com/office/powerpoint/2010/main" val="1297118534"/>
              </p:ext>
            </p:extLst>
          </p:nvPr>
        </p:nvGraphicFramePr>
        <p:xfrm>
          <a:off x="6842125" y="1763713"/>
          <a:ext cx="6024563" cy="4957762"/>
        </p:xfrm>
        <a:graphic>
          <a:graphicData uri="http://schemas.openxmlformats.org/drawingml/2006/table">
            <a:tbl>
              <a:tblPr firstRow="1" bandRow="1">
                <a:tableStyleId>{5C22544A-7EE6-4342-B048-85BDC9FD1C3A}</a:tableStyleId>
              </a:tblPr>
              <a:tblGrid>
                <a:gridCol w="1204912">
                  <a:extLst>
                    <a:ext uri="{9D8B030D-6E8A-4147-A177-3AD203B41FA5}">
                      <a16:colId xmlns:a16="http://schemas.microsoft.com/office/drawing/2014/main" val="245657722"/>
                    </a:ext>
                  </a:extLst>
                </a:gridCol>
                <a:gridCol w="1204912">
                  <a:extLst>
                    <a:ext uri="{9D8B030D-6E8A-4147-A177-3AD203B41FA5}">
                      <a16:colId xmlns:a16="http://schemas.microsoft.com/office/drawing/2014/main" val="856141317"/>
                    </a:ext>
                  </a:extLst>
                </a:gridCol>
                <a:gridCol w="1204912">
                  <a:extLst>
                    <a:ext uri="{9D8B030D-6E8A-4147-A177-3AD203B41FA5}">
                      <a16:colId xmlns:a16="http://schemas.microsoft.com/office/drawing/2014/main" val="68629493"/>
                    </a:ext>
                  </a:extLst>
                </a:gridCol>
                <a:gridCol w="1204912">
                  <a:extLst>
                    <a:ext uri="{9D8B030D-6E8A-4147-A177-3AD203B41FA5}">
                      <a16:colId xmlns:a16="http://schemas.microsoft.com/office/drawing/2014/main" val="1197922727"/>
                    </a:ext>
                  </a:extLst>
                </a:gridCol>
                <a:gridCol w="1204912">
                  <a:extLst>
                    <a:ext uri="{9D8B030D-6E8A-4147-A177-3AD203B41FA5}">
                      <a16:colId xmlns:a16="http://schemas.microsoft.com/office/drawing/2014/main" val="513704330"/>
                    </a:ext>
                  </a:extLst>
                </a:gridCol>
              </a:tblGrid>
              <a:tr h="370840">
                <a:tc rowSpan="3">
                  <a:txBody>
                    <a:bodyPr/>
                    <a:lstStyle/>
                    <a:p>
                      <a:pPr algn="l" fontAlgn="ctr"/>
                      <a:r>
                        <a:rPr lang="de-DE" sz="1600" b="0" i="0" u="none" strike="noStrike" dirty="0">
                          <a:solidFill>
                            <a:srgbClr val="FFFFFF"/>
                          </a:solidFill>
                          <a:effectLst/>
                          <a:latin typeface="Arial" panose="020B0604020202020204" pitchFamily="34" charset="0"/>
                        </a:rPr>
                        <a:t> </a:t>
                      </a:r>
                    </a:p>
                    <a:p>
                      <a:pPr algn="ctr" fontAlgn="ctr"/>
                      <a:r>
                        <a:rPr lang="de-DE" sz="1600" b="0" i="0" u="none" strike="noStrike" dirty="0">
                          <a:solidFill>
                            <a:srgbClr val="FFFFFF"/>
                          </a:solidFill>
                          <a:effectLst/>
                          <a:latin typeface="Arial" panose="020B0604020202020204" pitchFamily="34" charset="0"/>
                        </a:rPr>
                        <a:t> Netzform</a:t>
                      </a:r>
                    </a:p>
                    <a:p>
                      <a:pPr algn="l" fontAlgn="ctr"/>
                      <a:r>
                        <a:rPr lang="de-DE" sz="1600" b="0" i="0" u="none" strike="noStrike" dirty="0">
                          <a:solidFill>
                            <a:srgbClr val="FFFFFF"/>
                          </a:solidFill>
                          <a:effectLst/>
                          <a:latin typeface="Arial" panose="020B0604020202020204" pitchFamily="34" charset="0"/>
                        </a:rPr>
                        <a:t> </a:t>
                      </a:r>
                    </a:p>
                  </a:txBody>
                  <a:tcPr marL="9525" marR="9525" marT="9525" marB="0" anchor="ctr"/>
                </a:tc>
                <a:tc rowSpan="3">
                  <a:txBody>
                    <a:bodyPr/>
                    <a:lstStyle/>
                    <a:p>
                      <a:pPr algn="ctr" fontAlgn="ctr"/>
                      <a:r>
                        <a:rPr lang="de-DE" sz="1400" b="0" i="0" u="none" strike="noStrike" dirty="0">
                          <a:solidFill>
                            <a:srgbClr val="FFFFFF"/>
                          </a:solidFill>
                          <a:effectLst/>
                          <a:latin typeface="Arial" panose="020B0604020202020204" pitchFamily="34" charset="0"/>
                        </a:rPr>
                        <a:t>Erstprüfung</a:t>
                      </a:r>
                      <a:br>
                        <a:rPr lang="de-DE" sz="1400" b="0" i="0" u="none" strike="noStrike" dirty="0">
                          <a:solidFill>
                            <a:srgbClr val="FFFFFF"/>
                          </a:solidFill>
                          <a:effectLst/>
                          <a:latin typeface="Arial" panose="020B0604020202020204" pitchFamily="34" charset="0"/>
                        </a:rPr>
                      </a:br>
                      <a:r>
                        <a:rPr lang="de-DE" sz="1200" b="0" i="0" u="none" strike="noStrike" dirty="0">
                          <a:solidFill>
                            <a:srgbClr val="FFFFFF"/>
                          </a:solidFill>
                          <a:effectLst/>
                          <a:latin typeface="Arial" panose="020B0604020202020204" pitchFamily="34" charset="0"/>
                        </a:rPr>
                        <a:t>(VDE 0100-600)</a:t>
                      </a:r>
                      <a:endParaRPr lang="de-DE" sz="1400" b="0" i="0" u="none" strike="noStrike" dirty="0">
                        <a:solidFill>
                          <a:srgbClr val="FFFFFF"/>
                        </a:solidFill>
                        <a:effectLst/>
                        <a:latin typeface="Arial" panose="020B0604020202020204" pitchFamily="34" charset="0"/>
                      </a:endParaRPr>
                    </a:p>
                  </a:txBody>
                  <a:tcPr marL="9525" marR="9525" marT="9525" marB="0" anchor="ctr"/>
                </a:tc>
                <a:tc gridSpan="3">
                  <a:txBody>
                    <a:bodyPr/>
                    <a:lstStyle/>
                    <a:p>
                      <a:pPr algn="ctr" fontAlgn="ctr"/>
                      <a:r>
                        <a:rPr lang="de-DE" sz="1600" b="0" i="0" u="none" strike="noStrike" dirty="0">
                          <a:solidFill>
                            <a:srgbClr val="FFFFFF"/>
                          </a:solidFill>
                          <a:effectLst/>
                          <a:latin typeface="Arial" panose="020B0604020202020204" pitchFamily="34" charset="0"/>
                        </a:rPr>
                        <a:t>Wiederholungsprüfung </a:t>
                      </a:r>
                    </a:p>
                    <a:p>
                      <a:pPr algn="ctr" fontAlgn="ctr"/>
                      <a:r>
                        <a:rPr lang="de-DE" sz="1200" b="0" i="0" u="none" strike="noStrike" dirty="0">
                          <a:solidFill>
                            <a:srgbClr val="FFFFFF"/>
                          </a:solidFill>
                          <a:effectLst/>
                          <a:latin typeface="Arial" panose="020B0604020202020204" pitchFamily="34" charset="0"/>
                        </a:rPr>
                        <a:t>(VDE 0105-100/A1)</a:t>
                      </a:r>
                    </a:p>
                  </a:txBody>
                  <a:tcPr marL="9525" marR="9525" marT="9525"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69588728"/>
                  </a:ext>
                </a:extLst>
              </a:tr>
              <a:tr h="370840">
                <a:tc vMerge="1">
                  <a:txBody>
                    <a:bodyPr/>
                    <a:lstStyle/>
                    <a:p>
                      <a:endParaRPr/>
                    </a:p>
                  </a:txBody>
                  <a:tcPr marL="9525" marR="9525" marT="9525" marB="0" anchor="ctr"/>
                </a:tc>
                <a:tc vMerge="1">
                  <a:txBody>
                    <a:bodyPr/>
                    <a:lstStyle/>
                    <a:p>
                      <a:endParaRPr lang="de-DE"/>
                    </a:p>
                  </a:txBody>
                  <a:tcPr/>
                </a:tc>
                <a:tc gridSpan="2">
                  <a:txBody>
                    <a:bodyPr/>
                    <a:lstStyle/>
                    <a:p>
                      <a:pPr algn="ctr" fontAlgn="ctr"/>
                      <a:r>
                        <a:rPr lang="de-DE" sz="1600" b="0" i="0" u="none" strike="noStrike" dirty="0">
                          <a:solidFill>
                            <a:srgbClr val="FFFFFF"/>
                          </a:solidFill>
                          <a:effectLst/>
                          <a:latin typeface="Arial" panose="020B0604020202020204" pitchFamily="34" charset="0"/>
                        </a:rPr>
                        <a:t>mit Verbraucher</a:t>
                      </a:r>
                    </a:p>
                  </a:txBody>
                  <a:tcPr marL="9525" marR="9525" marT="9525" marB="0" anchor="ctr">
                    <a:solidFill>
                      <a:schemeClr val="tx1"/>
                    </a:solidFill>
                  </a:tcPr>
                </a:tc>
                <a:tc hMerge="1">
                  <a:txBody>
                    <a:bodyPr/>
                    <a:lstStyle/>
                    <a:p>
                      <a:endParaRPr lang="de-DE"/>
                    </a:p>
                  </a:txBody>
                  <a:tcPr/>
                </a:tc>
                <a:tc>
                  <a:txBody>
                    <a:bodyPr/>
                    <a:lstStyle/>
                    <a:p>
                      <a:pPr algn="ctr" fontAlgn="ctr"/>
                      <a:r>
                        <a:rPr lang="de-DE" sz="1600" b="0" i="0" u="none" strike="noStrike">
                          <a:solidFill>
                            <a:srgbClr val="FFFFFF"/>
                          </a:solidFill>
                          <a:effectLst/>
                          <a:latin typeface="Arial" panose="020B0604020202020204" pitchFamily="34" charset="0"/>
                        </a:rPr>
                        <a:t>ohne Verbraucher</a:t>
                      </a:r>
                    </a:p>
                  </a:txBody>
                  <a:tcPr marL="9525" marR="9525" marT="9525" marB="0" anchor="ctr">
                    <a:solidFill>
                      <a:schemeClr val="tx1"/>
                    </a:solidFill>
                  </a:tcPr>
                </a:tc>
                <a:extLst>
                  <a:ext uri="{0D108BD9-81ED-4DB2-BD59-A6C34878D82A}">
                    <a16:rowId xmlns:a16="http://schemas.microsoft.com/office/drawing/2014/main" val="349351395"/>
                  </a:ext>
                </a:extLst>
              </a:tr>
              <a:tr h="370840">
                <a:tc vMerge="1">
                  <a:txBody>
                    <a:bodyPr/>
                    <a:lstStyle/>
                    <a:p>
                      <a:endParaRPr dirty="0"/>
                    </a:p>
                  </a:txBody>
                  <a:tcPr marL="9525" marR="9525" marT="9525" marB="0" anchor="ctr"/>
                </a:tc>
                <a:tc vMerge="1">
                  <a:txBody>
                    <a:bodyPr/>
                    <a:lstStyle/>
                    <a:p>
                      <a:endParaRPr lang="de-DE"/>
                    </a:p>
                  </a:txBody>
                  <a:tcPr/>
                </a:tc>
                <a:tc>
                  <a:txBody>
                    <a:bodyPr/>
                    <a:lstStyle/>
                    <a:p>
                      <a:pPr algn="ctr" fontAlgn="ctr"/>
                      <a:r>
                        <a:rPr lang="de-DE" sz="1400" b="0" i="0" u="none" strike="noStrike" dirty="0">
                          <a:solidFill>
                            <a:srgbClr val="FFFFFF"/>
                          </a:solidFill>
                          <a:effectLst/>
                          <a:latin typeface="Arial" panose="020B0604020202020204" pitchFamily="34" charset="0"/>
                        </a:rPr>
                        <a:t>trocken</a:t>
                      </a:r>
                    </a:p>
                  </a:txBody>
                  <a:tcPr marL="9525" marR="9525" marT="9525" marB="0" anchor="ctr">
                    <a:solidFill>
                      <a:schemeClr val="tx1"/>
                    </a:solidFill>
                  </a:tcPr>
                </a:tc>
                <a:tc>
                  <a:txBody>
                    <a:bodyPr/>
                    <a:lstStyle/>
                    <a:p>
                      <a:pPr algn="ctr" fontAlgn="ctr"/>
                      <a:r>
                        <a:rPr lang="de-DE" sz="1400" b="0" i="0" u="none" strike="noStrike" dirty="0">
                          <a:solidFill>
                            <a:srgbClr val="FFFFFF"/>
                          </a:solidFill>
                          <a:effectLst/>
                          <a:latin typeface="Arial" panose="020B0604020202020204" pitchFamily="34" charset="0"/>
                        </a:rPr>
                        <a:t>feucht</a:t>
                      </a:r>
                    </a:p>
                  </a:txBody>
                  <a:tcPr marL="9525" marR="9525" marT="9525" marB="0" anchor="ctr">
                    <a:solidFill>
                      <a:schemeClr val="tx1"/>
                    </a:solidFill>
                  </a:tcPr>
                </a:tc>
                <a:tc>
                  <a:txBody>
                    <a:bodyPr/>
                    <a:lstStyle/>
                    <a:p>
                      <a:pPr algn="ctr" fontAlgn="ctr"/>
                      <a:r>
                        <a:rPr lang="de-DE" sz="1400" b="0" i="0" u="none" strike="noStrike" dirty="0">
                          <a:solidFill>
                            <a:srgbClr val="FFFFFF"/>
                          </a:solidFill>
                          <a:effectLst/>
                          <a:latin typeface="Arial" panose="020B0604020202020204" pitchFamily="34" charset="0"/>
                        </a:rPr>
                        <a:t>trocken</a:t>
                      </a:r>
                    </a:p>
                  </a:txBody>
                  <a:tcPr marL="9525" marR="9525" marT="9525" marB="0" anchor="ctr">
                    <a:solidFill>
                      <a:schemeClr val="tx1"/>
                    </a:solidFill>
                  </a:tcPr>
                </a:tc>
                <a:extLst>
                  <a:ext uri="{0D108BD9-81ED-4DB2-BD59-A6C34878D82A}">
                    <a16:rowId xmlns:a16="http://schemas.microsoft.com/office/drawing/2014/main" val="1928370912"/>
                  </a:ext>
                </a:extLst>
              </a:tr>
              <a:tr h="370840">
                <a:tc>
                  <a:txBody>
                    <a:bodyPr/>
                    <a:lstStyle/>
                    <a:p>
                      <a:pPr algn="ctr" fontAlgn="t"/>
                      <a:r>
                        <a:rPr lang="de-DE" sz="1200" b="0" i="0" u="none" strike="noStrike" dirty="0">
                          <a:solidFill>
                            <a:srgbClr val="000000"/>
                          </a:solidFill>
                          <a:effectLst/>
                          <a:latin typeface="Arial" panose="020B0604020202020204" pitchFamily="34" charset="0"/>
                        </a:rPr>
                        <a:t>TN/TT/FELV</a:t>
                      </a:r>
                    </a:p>
                  </a:txBody>
                  <a:tcPr marL="9525" marR="9525" marT="9525" marB="0"/>
                </a:tc>
                <a:tc>
                  <a:txBody>
                    <a:bodyPr/>
                    <a:lstStyle/>
                    <a:p>
                      <a:pPr algn="l" fontAlgn="t"/>
                      <a:r>
                        <a:rPr lang="de-DE" sz="1200" b="0" i="0" u="none" strike="noStrike">
                          <a:solidFill>
                            <a:srgbClr val="000000"/>
                          </a:solidFill>
                          <a:effectLst/>
                          <a:latin typeface="Arial" panose="020B0604020202020204" pitchFamily="34" charset="0"/>
                        </a:rPr>
                        <a:t>≥ 1 M</a:t>
                      </a:r>
                      <a:r>
                        <a:rPr lang="el-GR" sz="1200" b="0" i="0" u="none" strike="noStrike">
                          <a:solidFill>
                            <a:srgbClr val="000000"/>
                          </a:solidFill>
                          <a:effectLst/>
                          <a:latin typeface="Arial" panose="020B0604020202020204" pitchFamily="34" charset="0"/>
                        </a:rPr>
                        <a:t>Ω</a:t>
                      </a:r>
                    </a:p>
                  </a:txBody>
                  <a:tcPr marL="9525" marR="9525" marT="9525" marB="0"/>
                </a:tc>
                <a:tc>
                  <a:txBody>
                    <a:bodyPr/>
                    <a:lstStyle/>
                    <a:p>
                      <a:pPr algn="l" fontAlgn="t"/>
                      <a:r>
                        <a:rPr lang="el-GR" sz="1200" b="0" i="0" u="none" strike="noStrike">
                          <a:solidFill>
                            <a:srgbClr val="000000"/>
                          </a:solidFill>
                          <a:effectLst/>
                          <a:latin typeface="Arial" panose="020B0604020202020204" pitchFamily="34" charset="0"/>
                        </a:rPr>
                        <a:t>≥ 300 Ω/</a:t>
                      </a:r>
                      <a:r>
                        <a:rPr lang="de-DE" sz="1200" b="0" i="0" u="none" strike="noStrike">
                          <a:solidFill>
                            <a:srgbClr val="000000"/>
                          </a:solidFill>
                          <a:effectLst/>
                          <a:latin typeface="Arial" panose="020B0604020202020204" pitchFamily="34" charset="0"/>
                        </a:rPr>
                        <a:t>V</a:t>
                      </a:r>
                      <a:br>
                        <a:rPr lang="de-DE" sz="1200" b="0" i="0" u="none" strike="noStrike">
                          <a:solidFill>
                            <a:srgbClr val="000000"/>
                          </a:solidFill>
                          <a:effectLst/>
                          <a:latin typeface="Arial" panose="020B0604020202020204" pitchFamily="34" charset="0"/>
                        </a:rPr>
                      </a:br>
                      <a:r>
                        <a:rPr lang="de-DE" sz="1200" b="0" i="0" u="none" strike="noStrike">
                          <a:solidFill>
                            <a:srgbClr val="000000"/>
                          </a:solidFill>
                          <a:effectLst/>
                          <a:latin typeface="Arial" panose="020B0604020202020204" pitchFamily="34" charset="0"/>
                        </a:rPr>
                        <a:t>(z. B. 230 V ⋅ 300 </a:t>
                      </a:r>
                      <a:r>
                        <a:rPr lang="el-GR" sz="1200" b="0" i="0" u="none" strike="noStrike">
                          <a:solidFill>
                            <a:srgbClr val="000000"/>
                          </a:solidFill>
                          <a:effectLst/>
                          <a:latin typeface="Arial" panose="020B0604020202020204" pitchFamily="34" charset="0"/>
                        </a:rPr>
                        <a:t>Ω/</a:t>
                      </a:r>
                      <a:r>
                        <a:rPr lang="de-DE" sz="1200" b="0" i="0" u="none" strike="noStrike">
                          <a:solidFill>
                            <a:srgbClr val="000000"/>
                          </a:solidFill>
                          <a:effectLst/>
                          <a:latin typeface="Arial" panose="020B0604020202020204" pitchFamily="34" charset="0"/>
                        </a:rPr>
                        <a:t>V</a:t>
                      </a:r>
                      <a:br>
                        <a:rPr lang="de-DE" sz="1200" b="0" i="0" u="none" strike="noStrike">
                          <a:solidFill>
                            <a:srgbClr val="000000"/>
                          </a:solidFill>
                          <a:effectLst/>
                          <a:latin typeface="Arial" panose="020B0604020202020204" pitchFamily="34" charset="0"/>
                        </a:rPr>
                      </a:br>
                      <a:r>
                        <a:rPr lang="de-DE" sz="1200" b="0" i="0" u="none" strike="noStrike">
                          <a:solidFill>
                            <a:srgbClr val="000000"/>
                          </a:solidFill>
                          <a:effectLst/>
                          <a:latin typeface="Arial" panose="020B0604020202020204" pitchFamily="34" charset="0"/>
                        </a:rPr>
                        <a:t>= 69 k</a:t>
                      </a:r>
                      <a:r>
                        <a:rPr lang="el-GR" sz="1200" b="0" i="0" u="none" strike="noStrike">
                          <a:solidFill>
                            <a:srgbClr val="000000"/>
                          </a:solidFill>
                          <a:effectLst/>
                          <a:latin typeface="Arial" panose="020B0604020202020204" pitchFamily="34" charset="0"/>
                        </a:rPr>
                        <a:t>Ω)</a:t>
                      </a:r>
                    </a:p>
                  </a:txBody>
                  <a:tcPr marL="9525" marR="9525" marT="9525" marB="0"/>
                </a:tc>
                <a:tc>
                  <a:txBody>
                    <a:bodyPr/>
                    <a:lstStyle/>
                    <a:p>
                      <a:pPr algn="l" fontAlgn="t"/>
                      <a:r>
                        <a:rPr lang="el-GR" sz="1200" b="0" i="0" u="none" strike="noStrike">
                          <a:solidFill>
                            <a:srgbClr val="000000"/>
                          </a:solidFill>
                          <a:effectLst/>
                          <a:latin typeface="Arial" panose="020B0604020202020204" pitchFamily="34" charset="0"/>
                        </a:rPr>
                        <a:t>≥ 150 Ω/</a:t>
                      </a:r>
                      <a:r>
                        <a:rPr lang="de-DE" sz="1200" b="0" i="0" u="none" strike="noStrike">
                          <a:solidFill>
                            <a:srgbClr val="000000"/>
                          </a:solidFill>
                          <a:effectLst/>
                          <a:latin typeface="Arial" panose="020B0604020202020204" pitchFamily="34" charset="0"/>
                        </a:rPr>
                        <a:t>V</a:t>
                      </a:r>
                    </a:p>
                  </a:txBody>
                  <a:tcPr marL="9525" marR="9525" marT="9525" marB="0"/>
                </a:tc>
                <a:tc>
                  <a:txBody>
                    <a:bodyPr/>
                    <a:lstStyle/>
                    <a:p>
                      <a:pPr algn="l" fontAlgn="t"/>
                      <a:r>
                        <a:rPr lang="el-GR" sz="1200" b="0" i="0" u="none" strike="noStrike">
                          <a:solidFill>
                            <a:srgbClr val="000000"/>
                          </a:solidFill>
                          <a:effectLst/>
                          <a:latin typeface="Arial" panose="020B0604020202020204" pitchFamily="34" charset="0"/>
                        </a:rPr>
                        <a:t>≥ 1000 Ω/</a:t>
                      </a:r>
                      <a:r>
                        <a:rPr lang="de-DE" sz="1200" b="0" i="0" u="none" strike="noStrike">
                          <a:solidFill>
                            <a:srgbClr val="000000"/>
                          </a:solidFill>
                          <a:effectLst/>
                          <a:latin typeface="Arial" panose="020B0604020202020204" pitchFamily="34" charset="0"/>
                        </a:rPr>
                        <a:t>V</a:t>
                      </a:r>
                      <a:br>
                        <a:rPr lang="de-DE" sz="1200" b="0" i="0" u="none" strike="noStrike">
                          <a:solidFill>
                            <a:srgbClr val="000000"/>
                          </a:solidFill>
                          <a:effectLst/>
                          <a:latin typeface="Arial" panose="020B0604020202020204" pitchFamily="34" charset="0"/>
                        </a:rPr>
                      </a:br>
                      <a:r>
                        <a:rPr lang="de-DE" sz="1200" b="0" i="0" u="none" strike="noStrike">
                          <a:solidFill>
                            <a:srgbClr val="000000"/>
                          </a:solidFill>
                          <a:effectLst/>
                          <a:latin typeface="Arial" panose="020B0604020202020204" pitchFamily="34" charset="0"/>
                        </a:rPr>
                        <a:t>(z. B. 230 V ⋅ 1000</a:t>
                      </a:r>
                      <a:br>
                        <a:rPr lang="de-DE" sz="1200" b="0" i="0" u="none" strike="noStrike">
                          <a:solidFill>
                            <a:srgbClr val="000000"/>
                          </a:solidFill>
                          <a:effectLst/>
                          <a:latin typeface="Arial" panose="020B0604020202020204" pitchFamily="34" charset="0"/>
                        </a:rPr>
                      </a:br>
                      <a:r>
                        <a:rPr lang="el-GR" sz="1200" b="0" i="0" u="none" strike="noStrike">
                          <a:solidFill>
                            <a:srgbClr val="000000"/>
                          </a:solidFill>
                          <a:effectLst/>
                          <a:latin typeface="Arial" panose="020B0604020202020204" pitchFamily="34" charset="0"/>
                        </a:rPr>
                        <a:t>Ω/</a:t>
                      </a:r>
                      <a:r>
                        <a:rPr lang="de-DE" sz="1200" b="0" i="0" u="none" strike="noStrike">
                          <a:solidFill>
                            <a:srgbClr val="000000"/>
                          </a:solidFill>
                          <a:effectLst/>
                          <a:latin typeface="Arial" panose="020B0604020202020204" pitchFamily="34" charset="0"/>
                        </a:rPr>
                        <a:t>V = 230 k</a:t>
                      </a:r>
                      <a:r>
                        <a:rPr lang="el-GR" sz="1200" b="0" i="0" u="none" strike="noStrike">
                          <a:solidFill>
                            <a:srgbClr val="000000"/>
                          </a:solidFill>
                          <a:effectLst/>
                          <a:latin typeface="Arial" panose="020B0604020202020204" pitchFamily="34" charset="0"/>
                        </a:rPr>
                        <a:t>Ω)</a:t>
                      </a:r>
                    </a:p>
                  </a:txBody>
                  <a:tcPr marL="9525" marR="9525" marT="9525" marB="0"/>
                </a:tc>
                <a:extLst>
                  <a:ext uri="{0D108BD9-81ED-4DB2-BD59-A6C34878D82A}">
                    <a16:rowId xmlns:a16="http://schemas.microsoft.com/office/drawing/2014/main" val="343017262"/>
                  </a:ext>
                </a:extLst>
              </a:tr>
              <a:tr h="370840">
                <a:tc>
                  <a:txBody>
                    <a:bodyPr/>
                    <a:lstStyle/>
                    <a:p>
                      <a:pPr algn="ctr" fontAlgn="ctr"/>
                      <a:r>
                        <a:rPr lang="de-DE" sz="1200" b="0" i="0" u="none" strike="noStrike" dirty="0">
                          <a:solidFill>
                            <a:srgbClr val="000000"/>
                          </a:solidFill>
                          <a:effectLst/>
                          <a:latin typeface="Arial" panose="020B0604020202020204" pitchFamily="34" charset="0"/>
                        </a:rPr>
                        <a:t>IT</a:t>
                      </a:r>
                    </a:p>
                  </a:txBody>
                  <a:tcPr marL="9525" marR="9525" marT="9525" marB="0" anchor="ctr"/>
                </a:tc>
                <a:tc>
                  <a:txBody>
                    <a:bodyPr/>
                    <a:lstStyle/>
                    <a:p>
                      <a:pPr algn="l" fontAlgn="ctr"/>
                      <a:r>
                        <a:rPr lang="de-DE" sz="1200" b="0" i="0" u="none" strike="noStrike" dirty="0">
                          <a:solidFill>
                            <a:srgbClr val="000000"/>
                          </a:solidFill>
                          <a:effectLst/>
                          <a:latin typeface="Arial" panose="020B0604020202020204" pitchFamily="34" charset="0"/>
                        </a:rPr>
                        <a:t>≥ 1 M</a:t>
                      </a:r>
                      <a:r>
                        <a:rPr lang="el-GR" sz="1200" b="0" i="0" u="none" strike="noStrike" dirty="0">
                          <a:solidFill>
                            <a:srgbClr val="000000"/>
                          </a:solidFill>
                          <a:effectLst/>
                          <a:latin typeface="Arial" panose="020B0604020202020204" pitchFamily="34" charset="0"/>
                        </a:rPr>
                        <a:t>Ω </a:t>
                      </a:r>
                    </a:p>
                  </a:txBody>
                  <a:tcPr marL="9525" marR="9525" marT="9525" marB="0" anchor="ctr"/>
                </a:tc>
                <a:tc gridSpan="3">
                  <a:txBody>
                    <a:bodyPr/>
                    <a:lstStyle/>
                    <a:p>
                      <a:pPr algn="l" fontAlgn="ctr"/>
                      <a:r>
                        <a:rPr lang="el-GR" sz="1200" b="0" i="0" u="none" strike="noStrike">
                          <a:solidFill>
                            <a:srgbClr val="000000"/>
                          </a:solidFill>
                          <a:effectLst/>
                          <a:latin typeface="Arial" panose="020B0604020202020204" pitchFamily="34" charset="0"/>
                        </a:rPr>
                        <a:t>≥ 50 Ω/</a:t>
                      </a:r>
                      <a:r>
                        <a:rPr lang="de-DE" sz="1200" b="0" i="0" u="none" strike="noStrike">
                          <a:solidFill>
                            <a:srgbClr val="000000"/>
                          </a:solidFill>
                          <a:effectLst/>
                          <a:latin typeface="Arial" panose="020B0604020202020204" pitchFamily="34" charset="0"/>
                        </a:rPr>
                        <a:t>V</a:t>
                      </a:r>
                    </a:p>
                  </a:txBody>
                  <a:tcPr marL="9525" marR="9525" marT="9525"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68053283"/>
                  </a:ext>
                </a:extLst>
              </a:tr>
              <a:tr h="370840">
                <a:tc>
                  <a:txBody>
                    <a:bodyPr/>
                    <a:lstStyle/>
                    <a:p>
                      <a:pPr algn="ctr" fontAlgn="ctr"/>
                      <a:r>
                        <a:rPr lang="de-DE" sz="1200" b="0" i="0" u="none" strike="noStrike" dirty="0">
                          <a:solidFill>
                            <a:srgbClr val="000000"/>
                          </a:solidFill>
                          <a:effectLst/>
                          <a:latin typeface="Arial" panose="020B0604020202020204" pitchFamily="34" charset="0"/>
                        </a:rPr>
                        <a:t>SELV/PELV</a:t>
                      </a:r>
                    </a:p>
                  </a:txBody>
                  <a:tcPr marL="9525" marR="9525" marT="9525" marB="0" anchor="ctr"/>
                </a:tc>
                <a:tc>
                  <a:txBody>
                    <a:bodyPr/>
                    <a:lstStyle/>
                    <a:p>
                      <a:pPr algn="l" fontAlgn="ctr"/>
                      <a:r>
                        <a:rPr lang="de-DE" sz="1200" b="0" i="0" u="none" strike="noStrike">
                          <a:solidFill>
                            <a:srgbClr val="000000"/>
                          </a:solidFill>
                          <a:effectLst/>
                          <a:latin typeface="Arial" panose="020B0604020202020204" pitchFamily="34" charset="0"/>
                        </a:rPr>
                        <a:t>≥ 0,5 M</a:t>
                      </a:r>
                      <a:r>
                        <a:rPr lang="el-GR" sz="1200" b="0" i="0" u="none" strike="noStrike">
                          <a:solidFill>
                            <a:srgbClr val="000000"/>
                          </a:solidFill>
                          <a:effectLst/>
                          <a:latin typeface="Arial" panose="020B0604020202020204" pitchFamily="34" charset="0"/>
                        </a:rPr>
                        <a:t>Ω</a:t>
                      </a:r>
                    </a:p>
                  </a:txBody>
                  <a:tcPr marL="9525" marR="9525" marT="9525" marB="0" anchor="ctr"/>
                </a:tc>
                <a:tc gridSpan="3">
                  <a:txBody>
                    <a:bodyPr/>
                    <a:lstStyle/>
                    <a:p>
                      <a:pPr algn="l" fontAlgn="ctr"/>
                      <a:r>
                        <a:rPr lang="de-DE" sz="1200" b="0" i="0" u="none" strike="noStrike" dirty="0">
                          <a:solidFill>
                            <a:srgbClr val="000000"/>
                          </a:solidFill>
                          <a:effectLst/>
                          <a:latin typeface="Arial" panose="020B0604020202020204" pitchFamily="34" charset="0"/>
                        </a:rPr>
                        <a:t>≥ 0,25 M</a:t>
                      </a:r>
                      <a:r>
                        <a:rPr lang="el-GR" sz="1200" b="0" i="0" u="none" strike="noStrike" dirty="0">
                          <a:solidFill>
                            <a:srgbClr val="000000"/>
                          </a:solidFill>
                          <a:effectLst/>
                          <a:latin typeface="Arial" panose="020B0604020202020204" pitchFamily="34" charset="0"/>
                        </a:rPr>
                        <a:t>Ω</a:t>
                      </a:r>
                    </a:p>
                  </a:txBody>
                  <a:tcPr marL="9525" marR="9525" marT="9525" marB="0" anchor="ctr"/>
                </a:tc>
                <a:tc hMerge="1">
                  <a:txBody>
                    <a:bodyPr/>
                    <a:lstStyle/>
                    <a:p>
                      <a:endParaRPr lang="de-DE"/>
                    </a:p>
                  </a:txBody>
                  <a:tcPr/>
                </a:tc>
                <a:tc hMerge="1">
                  <a:txBody>
                    <a:bodyPr/>
                    <a:lstStyle/>
                    <a:p>
                      <a:endParaRPr lang="de-DE" dirty="0"/>
                    </a:p>
                  </a:txBody>
                  <a:tcPr/>
                </a:tc>
                <a:extLst>
                  <a:ext uri="{0D108BD9-81ED-4DB2-BD59-A6C34878D82A}">
                    <a16:rowId xmlns:a16="http://schemas.microsoft.com/office/drawing/2014/main" val="1597597168"/>
                  </a:ext>
                </a:extLst>
              </a:tr>
            </a:tbl>
          </a:graphicData>
        </a:graphic>
      </p:graphicFrame>
      <p:sp>
        <p:nvSpPr>
          <p:cNvPr id="2" name="Titel 1">
            <a:extLst>
              <a:ext uri="{FF2B5EF4-FFF2-40B4-BE49-F238E27FC236}">
                <a16:creationId xmlns:a16="http://schemas.microsoft.com/office/drawing/2014/main" id="{E4E5E0CD-14EC-E739-66C1-D29CCE8323D1}"/>
              </a:ext>
            </a:extLst>
          </p:cNvPr>
          <p:cNvSpPr>
            <a:spLocks noGrp="1"/>
          </p:cNvSpPr>
          <p:nvPr>
            <p:ph type="title"/>
          </p:nvPr>
        </p:nvSpPr>
        <p:spPr/>
        <p:txBody>
          <a:bodyPr/>
          <a:lstStyle/>
          <a:p>
            <a:r>
              <a:rPr lang="de-DE" dirty="0"/>
              <a:t>Isolationswiderstand</a:t>
            </a:r>
          </a:p>
        </p:txBody>
      </p:sp>
    </p:spTree>
    <p:extLst>
      <p:ext uri="{BB962C8B-B14F-4D97-AF65-F5344CB8AC3E}">
        <p14:creationId xmlns:p14="http://schemas.microsoft.com/office/powerpoint/2010/main" val="2424203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D9B0740-52AC-7FBD-CD25-481792093486}"/>
              </a:ext>
            </a:extLst>
          </p:cNvPr>
          <p:cNvSpPr>
            <a:spLocks noGrp="1"/>
          </p:cNvSpPr>
          <p:nvPr>
            <p:ph type="sldNum" sz="quarter" idx="12"/>
          </p:nvPr>
        </p:nvSpPr>
        <p:spPr/>
        <p:txBody>
          <a:bodyPr>
            <a:normAutofit lnSpcReduction="10000"/>
          </a:bodyPr>
          <a:lstStyle/>
          <a:p>
            <a:fld id="{F0C94032-CD4C-4C25-B0C2-CEC720522D92}" type="slidenum">
              <a:rPr lang="en-US" smtClean="0"/>
              <a:pPr/>
              <a:t>28</a:t>
            </a:fld>
            <a:endParaRPr lang="en-US" dirty="0"/>
          </a:p>
        </p:txBody>
      </p:sp>
      <p:sp>
        <p:nvSpPr>
          <p:cNvPr id="3" name="Inhaltsplatzhalter 2">
            <a:extLst>
              <a:ext uri="{FF2B5EF4-FFF2-40B4-BE49-F238E27FC236}">
                <a16:creationId xmlns:a16="http://schemas.microsoft.com/office/drawing/2014/main" id="{96A1A7DA-68BD-B4C3-5822-89899C90ACDF}"/>
              </a:ext>
            </a:extLst>
          </p:cNvPr>
          <p:cNvSpPr>
            <a:spLocks noGrp="1"/>
          </p:cNvSpPr>
          <p:nvPr>
            <p:ph sz="quarter" idx="1"/>
          </p:nvPr>
        </p:nvSpPr>
        <p:spPr/>
        <p:txBody>
          <a:bodyPr/>
          <a:lstStyle/>
          <a:p>
            <a:r>
              <a:rPr lang="de-DE" dirty="0"/>
              <a:t>Der Isolationswiderstand muss zwischen allen aktiven Leitern (L1, L2, L3 und N) und Schutzleiter gemessen werden. Zur Vermeidung von Beschädigungen angeschlossener Betriebsmittel sowie zur Erleichterung der Messung können die aktiven Leiter jedoch miteinander verbunden gegen Erde/Schutzleiter gemessen werden.</a:t>
            </a:r>
          </a:p>
          <a:p>
            <a:endParaRPr lang="de-DE" dirty="0"/>
          </a:p>
        </p:txBody>
      </p:sp>
      <p:pic>
        <p:nvPicPr>
          <p:cNvPr id="9" name="Inhaltsplatzhalter 9">
            <a:extLst>
              <a:ext uri="{FF2B5EF4-FFF2-40B4-BE49-F238E27FC236}">
                <a16:creationId xmlns:a16="http://schemas.microsoft.com/office/drawing/2014/main" id="{B191F0EB-9D50-EE1C-79E0-3C4439AF42E4}"/>
              </a:ext>
            </a:extLst>
          </p:cNvPr>
          <p:cNvPicPr>
            <a:picLocks noGrp="1" noChangeAspect="1"/>
          </p:cNvPicPr>
          <p:nvPr>
            <p:ph sz="quarter" idx="13"/>
          </p:nvPr>
        </p:nvPicPr>
        <p:blipFill>
          <a:blip r:embed="rId2"/>
          <a:stretch>
            <a:fillRect/>
          </a:stretch>
        </p:blipFill>
        <p:spPr>
          <a:xfrm>
            <a:off x="8088078" y="1763713"/>
            <a:ext cx="3532656" cy="4957762"/>
          </a:xfrm>
          <a:prstGeom prst="rect">
            <a:avLst/>
          </a:prstGeom>
        </p:spPr>
      </p:pic>
      <p:sp>
        <p:nvSpPr>
          <p:cNvPr id="5" name="Titel 4">
            <a:extLst>
              <a:ext uri="{FF2B5EF4-FFF2-40B4-BE49-F238E27FC236}">
                <a16:creationId xmlns:a16="http://schemas.microsoft.com/office/drawing/2014/main" id="{286FA489-86D8-9473-26D1-4DF329C7183E}"/>
              </a:ext>
            </a:extLst>
          </p:cNvPr>
          <p:cNvSpPr>
            <a:spLocks noGrp="1"/>
          </p:cNvSpPr>
          <p:nvPr>
            <p:ph type="title"/>
          </p:nvPr>
        </p:nvSpPr>
        <p:spPr/>
        <p:txBody>
          <a:bodyPr/>
          <a:lstStyle/>
          <a:p>
            <a:r>
              <a:rPr lang="de-DE" dirty="0"/>
              <a:t>Isolationswiderstandsprüfung</a:t>
            </a:r>
          </a:p>
        </p:txBody>
      </p:sp>
      <p:sp>
        <p:nvSpPr>
          <p:cNvPr id="7" name="Textfeld 6">
            <a:extLst>
              <a:ext uri="{FF2B5EF4-FFF2-40B4-BE49-F238E27FC236}">
                <a16:creationId xmlns:a16="http://schemas.microsoft.com/office/drawing/2014/main" id="{0BE6CE6E-6C36-9406-74D0-FABD72ED32EC}"/>
              </a:ext>
            </a:extLst>
          </p:cNvPr>
          <p:cNvSpPr txBox="1"/>
          <p:nvPr/>
        </p:nvSpPr>
        <p:spPr>
          <a:xfrm>
            <a:off x="9782412" y="6758887"/>
            <a:ext cx="1827744"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a:t>
            </a:r>
            <a:r>
              <a:rPr lang="de-DE" sz="1200" dirty="0" err="1">
                <a:latin typeface="Arial" panose="020B0604020202020204" pitchFamily="34" charset="0"/>
                <a:cs typeface="Arial" panose="020B0604020202020204" pitchFamily="34" charset="0"/>
              </a:rPr>
              <a:t>Metrel</a:t>
            </a:r>
            <a:r>
              <a:rPr lang="de-DE" sz="1200" dirty="0">
                <a:latin typeface="Arial" panose="020B0604020202020204" pitchFamily="34" charset="0"/>
                <a:cs typeface="Arial" panose="020B0604020202020204" pitchFamily="34" charset="0"/>
              </a:rPr>
              <a:t> GmbH </a:t>
            </a:r>
          </a:p>
        </p:txBody>
      </p:sp>
    </p:spTree>
    <p:extLst>
      <p:ext uri="{BB962C8B-B14F-4D97-AF65-F5344CB8AC3E}">
        <p14:creationId xmlns:p14="http://schemas.microsoft.com/office/powerpoint/2010/main" val="244807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215F1DE-42C6-9F79-6731-80426511C563}"/>
              </a:ext>
            </a:extLst>
          </p:cNvPr>
          <p:cNvSpPr>
            <a:spLocks noGrp="1"/>
          </p:cNvSpPr>
          <p:nvPr>
            <p:ph type="sldNum" sz="quarter" idx="12"/>
          </p:nvPr>
        </p:nvSpPr>
        <p:spPr/>
        <p:txBody>
          <a:bodyPr>
            <a:normAutofit lnSpcReduction="10000"/>
          </a:bodyPr>
          <a:lstStyle/>
          <a:p>
            <a:fld id="{F0C94032-CD4C-4C25-B0C2-CEC720522D92}" type="slidenum">
              <a:rPr lang="en-US" smtClean="0"/>
              <a:pPr/>
              <a:t>29</a:t>
            </a:fld>
            <a:endParaRPr lang="en-US" dirty="0"/>
          </a:p>
        </p:txBody>
      </p:sp>
      <p:sp>
        <p:nvSpPr>
          <p:cNvPr id="3" name="Inhaltsplatzhalter 2">
            <a:extLst>
              <a:ext uri="{FF2B5EF4-FFF2-40B4-BE49-F238E27FC236}">
                <a16:creationId xmlns:a16="http://schemas.microsoft.com/office/drawing/2014/main" id="{DEA336E1-D266-E67D-39E6-9A680958AFE0}"/>
              </a:ext>
            </a:extLst>
          </p:cNvPr>
          <p:cNvSpPr>
            <a:spLocks noGrp="1"/>
          </p:cNvSpPr>
          <p:nvPr>
            <p:ph sz="quarter" idx="1"/>
          </p:nvPr>
        </p:nvSpPr>
        <p:spPr/>
        <p:txBody>
          <a:bodyPr>
            <a:normAutofit lnSpcReduction="10000"/>
          </a:bodyPr>
          <a:lstStyle/>
          <a:p>
            <a:r>
              <a:rPr lang="de-DE" dirty="0"/>
              <a:t>Die elektrische Ausrüstung muss mindestens 1s der Prüfspannung standhalten. Es darf hierbei kein Lichtbogendurchschlag stattfinden.</a:t>
            </a:r>
          </a:p>
          <a:p>
            <a:r>
              <a:rPr lang="de-DE" dirty="0"/>
              <a:t>Die Messung erfolgt zwischen den aktiven Leitern und dem Schutzleiter.</a:t>
            </a:r>
          </a:p>
          <a:p>
            <a:r>
              <a:rPr lang="de-DE" dirty="0"/>
              <a:t>Die Prüfspannung muss das 2-fache der Bemessungsspannung der Ausrüstung sein oder 1000 V, je nachdem welcher Wert der Größere ist.</a:t>
            </a:r>
          </a:p>
          <a:p>
            <a:r>
              <a:rPr lang="de-DE" dirty="0"/>
              <a:t>Geräte die für die Prüfspannung nicht bemessen sind,</a:t>
            </a:r>
            <a:br>
              <a:rPr lang="de-DE" dirty="0"/>
            </a:br>
            <a:r>
              <a:rPr lang="de-DE" dirty="0"/>
              <a:t>müssen abgetrennt werden.</a:t>
            </a:r>
          </a:p>
          <a:p>
            <a:r>
              <a:rPr lang="de-DE" dirty="0"/>
              <a:t>Geräte, die nach ihren Produktnormen spannungsgeprüft wurden, dürfen ausgelassen werden.</a:t>
            </a:r>
          </a:p>
          <a:p>
            <a:endParaRPr lang="de-DE" dirty="0"/>
          </a:p>
        </p:txBody>
      </p:sp>
      <p:pic>
        <p:nvPicPr>
          <p:cNvPr id="10" name="Inhaltsplatzhalter 19">
            <a:extLst>
              <a:ext uri="{FF2B5EF4-FFF2-40B4-BE49-F238E27FC236}">
                <a16:creationId xmlns:a16="http://schemas.microsoft.com/office/drawing/2014/main" id="{97056EBB-82C8-EDE1-BE3E-84FFE90848DE}"/>
              </a:ext>
            </a:extLst>
          </p:cNvPr>
          <p:cNvPicPr>
            <a:picLocks noGrp="1" noChangeAspect="1"/>
          </p:cNvPicPr>
          <p:nvPr>
            <p:ph sz="quarter" idx="13"/>
          </p:nvPr>
        </p:nvPicPr>
        <p:blipFill>
          <a:blip r:embed="rId2"/>
          <a:stretch>
            <a:fillRect/>
          </a:stretch>
        </p:blipFill>
        <p:spPr>
          <a:xfrm>
            <a:off x="7619206" y="1969294"/>
            <a:ext cx="4470400" cy="4546600"/>
          </a:xfrm>
          <a:prstGeom prst="rect">
            <a:avLst/>
          </a:prstGeom>
        </p:spPr>
      </p:pic>
      <p:sp>
        <p:nvSpPr>
          <p:cNvPr id="5" name="Titel 4">
            <a:extLst>
              <a:ext uri="{FF2B5EF4-FFF2-40B4-BE49-F238E27FC236}">
                <a16:creationId xmlns:a16="http://schemas.microsoft.com/office/drawing/2014/main" id="{2C7D6816-D89B-6374-4510-B5FBA983A32B}"/>
              </a:ext>
            </a:extLst>
          </p:cNvPr>
          <p:cNvSpPr>
            <a:spLocks noGrp="1"/>
          </p:cNvSpPr>
          <p:nvPr>
            <p:ph type="title"/>
          </p:nvPr>
        </p:nvSpPr>
        <p:spPr/>
        <p:txBody>
          <a:bodyPr/>
          <a:lstStyle/>
          <a:p>
            <a:r>
              <a:rPr lang="de-DE" dirty="0"/>
              <a:t>Spannungsprüfung</a:t>
            </a:r>
          </a:p>
        </p:txBody>
      </p:sp>
      <p:sp>
        <p:nvSpPr>
          <p:cNvPr id="7" name="Textfeld 6">
            <a:extLst>
              <a:ext uri="{FF2B5EF4-FFF2-40B4-BE49-F238E27FC236}">
                <a16:creationId xmlns:a16="http://schemas.microsoft.com/office/drawing/2014/main" id="{AB36105F-F1B2-A556-DF5C-DCF2CDB95712}"/>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196480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0E6C98-8E86-1A1A-C145-8FB2B5952C75}"/>
              </a:ext>
            </a:extLst>
          </p:cNvPr>
          <p:cNvSpPr>
            <a:spLocks noGrp="1"/>
          </p:cNvSpPr>
          <p:nvPr>
            <p:ph type="title"/>
          </p:nvPr>
        </p:nvSpPr>
        <p:spPr/>
        <p:txBody>
          <a:bodyPr/>
          <a:lstStyle/>
          <a:p>
            <a:r>
              <a:rPr lang="de-DE" dirty="0"/>
              <a:t>Prüfumfang nach DIN EN 60204-1 </a:t>
            </a:r>
          </a:p>
        </p:txBody>
      </p:sp>
      <p:sp>
        <p:nvSpPr>
          <p:cNvPr id="3" name="Foliennummernplatzhalter 2">
            <a:extLst>
              <a:ext uri="{FF2B5EF4-FFF2-40B4-BE49-F238E27FC236}">
                <a16:creationId xmlns:a16="http://schemas.microsoft.com/office/drawing/2014/main" id="{5EC422CA-DF91-BFE2-82DD-603F2AA34683}"/>
              </a:ext>
            </a:extLst>
          </p:cNvPr>
          <p:cNvSpPr>
            <a:spLocks noGrp="1"/>
          </p:cNvSpPr>
          <p:nvPr>
            <p:ph type="sldNum" sz="quarter" idx="12"/>
          </p:nvPr>
        </p:nvSpPr>
        <p:spPr/>
        <p:txBody>
          <a:bodyPr>
            <a:normAutofit lnSpcReduction="10000"/>
          </a:bodyPr>
          <a:lstStyle/>
          <a:p>
            <a:fld id="{F0C94032-CD4C-4C25-B0C2-CEC720522D92}" type="slidenum">
              <a:rPr lang="en-US" smtClean="0"/>
              <a:pPr/>
              <a:t>3</a:t>
            </a:fld>
            <a:endParaRPr lang="en-US" dirty="0"/>
          </a:p>
        </p:txBody>
      </p:sp>
      <p:sp>
        <p:nvSpPr>
          <p:cNvPr id="4" name="Inhaltsplatzhalter 3">
            <a:extLst>
              <a:ext uri="{FF2B5EF4-FFF2-40B4-BE49-F238E27FC236}">
                <a16:creationId xmlns:a16="http://schemas.microsoft.com/office/drawing/2014/main" id="{DA2316B4-8060-B949-23A4-EB60ED21A7CA}"/>
              </a:ext>
            </a:extLst>
          </p:cNvPr>
          <p:cNvSpPr>
            <a:spLocks noGrp="1"/>
          </p:cNvSpPr>
          <p:nvPr>
            <p:ph sz="quarter" idx="14"/>
          </p:nvPr>
        </p:nvSpPr>
        <p:spPr/>
        <p:txBody>
          <a:bodyPr>
            <a:normAutofit/>
          </a:bodyPr>
          <a:lstStyle/>
          <a:p>
            <a:r>
              <a:rPr lang="de-DE" dirty="0"/>
              <a:t>Grundsätzlicher Ablauf einer Maschinenprüfung :</a:t>
            </a:r>
          </a:p>
          <a:p>
            <a:pPr marL="874422" lvl="1" indent="-457200">
              <a:buSzPct val="100000"/>
              <a:buFont typeface="+mj-lt"/>
              <a:buAutoNum type="alphaLcParenR"/>
            </a:pPr>
            <a:r>
              <a:rPr lang="de-DE" dirty="0"/>
              <a:t>Überprüfung, dass die elektrische Ausrüstung mit ihrer technischen Dokumentation übereinstimmt;</a:t>
            </a:r>
          </a:p>
          <a:p>
            <a:pPr marL="874422" lvl="1" indent="-457200">
              <a:buSzPct val="100000"/>
              <a:buFont typeface="+mj-lt"/>
              <a:buAutoNum type="alphaLcParenR"/>
            </a:pPr>
            <a:r>
              <a:rPr lang="de-DE" dirty="0"/>
              <a:t>Überprüfung der Durchgängigkeit der Schutzleiterstromkreise</a:t>
            </a:r>
          </a:p>
          <a:p>
            <a:pPr marL="874422" lvl="1" indent="-457200">
              <a:buSzPct val="100000"/>
              <a:buFont typeface="+mj-lt"/>
              <a:buAutoNum type="alphaLcParenR"/>
            </a:pPr>
            <a:r>
              <a:rPr lang="de-DE" dirty="0"/>
              <a:t>beim Fehlerschutz durch automatische Abschaltung der Stromversorgung müssen die Bedingungen für den Schutz durch automatische Abschaltung überprüft werden</a:t>
            </a:r>
          </a:p>
          <a:p>
            <a:pPr marL="874422" lvl="1" indent="-457200">
              <a:buSzPct val="100000"/>
              <a:buFont typeface="+mj-lt"/>
              <a:buAutoNum type="alphaLcParenR"/>
            </a:pPr>
            <a:r>
              <a:rPr lang="de-DE" dirty="0"/>
              <a:t>Isolationswiderstandsprüfung</a:t>
            </a:r>
          </a:p>
          <a:p>
            <a:pPr marL="874422" lvl="1" indent="-457200">
              <a:buSzPct val="100000"/>
              <a:buFont typeface="+mj-lt"/>
              <a:buAutoNum type="alphaLcParenR"/>
            </a:pPr>
            <a:r>
              <a:rPr lang="de-DE" dirty="0"/>
              <a:t>Spannungsprüfung</a:t>
            </a:r>
          </a:p>
          <a:p>
            <a:pPr marL="874422" lvl="1" indent="-457200">
              <a:buSzPct val="100000"/>
              <a:buFont typeface="+mj-lt"/>
              <a:buAutoNum type="alphaLcParenR"/>
            </a:pPr>
            <a:r>
              <a:rPr lang="de-DE" dirty="0"/>
              <a:t>Schutz gegen Restspannung </a:t>
            </a:r>
          </a:p>
          <a:p>
            <a:pPr marL="874422" lvl="1" indent="-457200">
              <a:buSzPct val="100000"/>
              <a:buFont typeface="+mj-lt"/>
              <a:buAutoNum type="alphaLcParenR"/>
            </a:pPr>
            <a:r>
              <a:rPr lang="de-DE" dirty="0"/>
              <a:t>Überprüfung der relevanten Anforderungen bei Ausrüstung mit Erdableitströmen größer als 10 mA</a:t>
            </a:r>
          </a:p>
          <a:p>
            <a:pPr marL="874422" lvl="1" indent="-457200">
              <a:buSzPct val="100000"/>
              <a:buFont typeface="+mj-lt"/>
              <a:buAutoNum type="alphaLcParenR"/>
            </a:pPr>
            <a:r>
              <a:rPr lang="de-DE" dirty="0"/>
              <a:t>Funktionsprüfungen</a:t>
            </a:r>
          </a:p>
          <a:p>
            <a:endParaRPr lang="de-DE" dirty="0"/>
          </a:p>
        </p:txBody>
      </p:sp>
      <p:sp>
        <p:nvSpPr>
          <p:cNvPr id="7" name="Textfeld 6">
            <a:extLst>
              <a:ext uri="{FF2B5EF4-FFF2-40B4-BE49-F238E27FC236}">
                <a16:creationId xmlns:a16="http://schemas.microsoft.com/office/drawing/2014/main" id="{C428AA0A-9881-7770-9114-BD02ADF3D406}"/>
              </a:ext>
            </a:extLst>
          </p:cNvPr>
          <p:cNvSpPr txBox="1"/>
          <p:nvPr/>
        </p:nvSpPr>
        <p:spPr>
          <a:xfrm>
            <a:off x="536739" y="6758887"/>
            <a:ext cx="10557185"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DIN EN 60204-1 (VDE 0113-1): 2019-06; Sicherheit von Maschinen – Elektrische Ausrüstung von Maschinen – Teil 1: Allgemeine Anforderungen</a:t>
            </a:r>
            <a:r>
              <a:rPr lang="de-DE" sz="1200" dirty="0">
                <a:effectLst/>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6140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D77E9-6E9A-B47F-E303-D0EBA504B357}"/>
              </a:ext>
            </a:extLst>
          </p:cNvPr>
          <p:cNvSpPr>
            <a:spLocks noGrp="1"/>
          </p:cNvSpPr>
          <p:nvPr>
            <p:ph type="title"/>
          </p:nvPr>
        </p:nvSpPr>
        <p:spPr/>
        <p:txBody>
          <a:bodyPr/>
          <a:lstStyle/>
          <a:p>
            <a:r>
              <a:rPr lang="de-DE" dirty="0"/>
              <a:t>Schutz gegen Restspannung</a:t>
            </a:r>
          </a:p>
        </p:txBody>
      </p:sp>
      <p:sp>
        <p:nvSpPr>
          <p:cNvPr id="3" name="Foliennummernplatzhalter 2">
            <a:extLst>
              <a:ext uri="{FF2B5EF4-FFF2-40B4-BE49-F238E27FC236}">
                <a16:creationId xmlns:a16="http://schemas.microsoft.com/office/drawing/2014/main" id="{0AA43654-C14B-E473-D856-3D475A860D64}"/>
              </a:ext>
            </a:extLst>
          </p:cNvPr>
          <p:cNvSpPr>
            <a:spLocks noGrp="1"/>
          </p:cNvSpPr>
          <p:nvPr>
            <p:ph type="sldNum" sz="quarter" idx="12"/>
          </p:nvPr>
        </p:nvSpPr>
        <p:spPr/>
        <p:txBody>
          <a:bodyPr>
            <a:normAutofit lnSpcReduction="10000"/>
          </a:bodyPr>
          <a:lstStyle/>
          <a:p>
            <a:fld id="{F0C94032-CD4C-4C25-B0C2-CEC720522D92}" type="slidenum">
              <a:rPr lang="en-US" smtClean="0"/>
              <a:pPr/>
              <a:t>30</a:t>
            </a:fld>
            <a:endParaRPr lang="en-US" dirty="0"/>
          </a:p>
        </p:txBody>
      </p:sp>
      <p:sp>
        <p:nvSpPr>
          <p:cNvPr id="4" name="Inhaltsplatzhalter 3">
            <a:extLst>
              <a:ext uri="{FF2B5EF4-FFF2-40B4-BE49-F238E27FC236}">
                <a16:creationId xmlns:a16="http://schemas.microsoft.com/office/drawing/2014/main" id="{07F98B4C-A971-4F3E-624C-F2EA94A501DF}"/>
              </a:ext>
            </a:extLst>
          </p:cNvPr>
          <p:cNvSpPr>
            <a:spLocks noGrp="1"/>
          </p:cNvSpPr>
          <p:nvPr>
            <p:ph sz="quarter" idx="14"/>
          </p:nvPr>
        </p:nvSpPr>
        <p:spPr/>
        <p:txBody>
          <a:bodyPr>
            <a:normAutofit/>
          </a:bodyPr>
          <a:lstStyle/>
          <a:p>
            <a:r>
              <a:rPr lang="de-DE" dirty="0"/>
              <a:t>Bei aktiven Teilen, die nach dem Ausschalten der Stromversorgung eine Restspannung von mehr als 60 V aufweisen, muss die Restspannung innerhalb von 5 s auf 60 V oder weniger reduziert werden. Vorausgesetzt, dass diese Entladerate nicht die ordnungsgemäße Funktion der Ausrüstung stört. </a:t>
            </a:r>
          </a:p>
          <a:p>
            <a:r>
              <a:rPr lang="de-DE" dirty="0"/>
              <a:t>Wenn die vorgegebene Entladerate die ordnungsgemäße Funktion der Ausrüstung beeinträchtigt, muss ein dauerhafter Warnhinweis an einer sichtbaren Stelle auf oder unmittelbar neben dem Gehäuse angebracht werden. Der Warnhinweis muss auf die Gefährdung hinweisen und den Zeitverzug angeben, der notwendig ist, bis das Gehäuse geöffnet werden darf.</a:t>
            </a:r>
          </a:p>
        </p:txBody>
      </p:sp>
    </p:spTree>
    <p:extLst>
      <p:ext uri="{BB962C8B-B14F-4D97-AF65-F5344CB8AC3E}">
        <p14:creationId xmlns:p14="http://schemas.microsoft.com/office/powerpoint/2010/main" val="1223080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0A5B624-1327-8FB1-45F5-13B1910A6008}"/>
              </a:ext>
            </a:extLst>
          </p:cNvPr>
          <p:cNvSpPr>
            <a:spLocks noGrp="1"/>
          </p:cNvSpPr>
          <p:nvPr>
            <p:ph type="sldNum" sz="quarter" idx="12"/>
          </p:nvPr>
        </p:nvSpPr>
        <p:spPr/>
        <p:txBody>
          <a:bodyPr>
            <a:normAutofit lnSpcReduction="10000"/>
          </a:bodyPr>
          <a:lstStyle/>
          <a:p>
            <a:fld id="{F0C94032-CD4C-4C25-B0C2-CEC720522D92}" type="slidenum">
              <a:rPr lang="en-US" smtClean="0"/>
              <a:pPr/>
              <a:t>31</a:t>
            </a:fld>
            <a:endParaRPr lang="en-US" dirty="0"/>
          </a:p>
        </p:txBody>
      </p:sp>
      <p:sp>
        <p:nvSpPr>
          <p:cNvPr id="3" name="Inhaltsplatzhalter 2">
            <a:extLst>
              <a:ext uri="{FF2B5EF4-FFF2-40B4-BE49-F238E27FC236}">
                <a16:creationId xmlns:a16="http://schemas.microsoft.com/office/drawing/2014/main" id="{D5AFE32C-C148-5C9D-2784-0033EFF09ED1}"/>
              </a:ext>
            </a:extLst>
          </p:cNvPr>
          <p:cNvSpPr>
            <a:spLocks noGrp="1"/>
          </p:cNvSpPr>
          <p:nvPr>
            <p:ph sz="quarter" idx="1"/>
          </p:nvPr>
        </p:nvSpPr>
        <p:spPr/>
        <p:txBody>
          <a:bodyPr/>
          <a:lstStyle/>
          <a:p>
            <a:r>
              <a:rPr lang="de-DE" dirty="0"/>
              <a:t>Prüfung auf Grenzwert ≤ 60 V nach:</a:t>
            </a:r>
          </a:p>
          <a:p>
            <a:pPr lvl="1"/>
            <a:r>
              <a:rPr lang="de-DE" dirty="0"/>
              <a:t>1 s bei Ziehen von Steckern oder</a:t>
            </a:r>
          </a:p>
          <a:p>
            <a:pPr lvl="1"/>
            <a:r>
              <a:rPr lang="de-DE" dirty="0"/>
              <a:t>5 s nach dem Ausschalten bei Festanschluss</a:t>
            </a:r>
          </a:p>
          <a:p>
            <a:endParaRPr lang="de-DE" dirty="0"/>
          </a:p>
        </p:txBody>
      </p:sp>
      <p:pic>
        <p:nvPicPr>
          <p:cNvPr id="4" name="Inhaltsplatzhalter 3">
            <a:extLst>
              <a:ext uri="{FF2B5EF4-FFF2-40B4-BE49-F238E27FC236}">
                <a16:creationId xmlns:a16="http://schemas.microsoft.com/office/drawing/2014/main" id="{86FE9ACD-5EE8-7576-A2CA-AFD3FAD12CB7}"/>
              </a:ext>
            </a:extLst>
          </p:cNvPr>
          <p:cNvPicPr>
            <a:picLocks noGrp="1" noChangeAspect="1"/>
          </p:cNvPicPr>
          <p:nvPr>
            <p:ph sz="quarter" idx="13"/>
          </p:nvPr>
        </p:nvPicPr>
        <p:blipFill>
          <a:blip r:embed="rId2"/>
          <a:stretch>
            <a:fillRect/>
          </a:stretch>
        </p:blipFill>
        <p:spPr>
          <a:xfrm>
            <a:off x="6939756" y="2210594"/>
            <a:ext cx="5829300" cy="4064000"/>
          </a:xfrm>
          <a:prstGeom prst="rect">
            <a:avLst/>
          </a:prstGeom>
        </p:spPr>
      </p:pic>
      <p:sp>
        <p:nvSpPr>
          <p:cNvPr id="5" name="Titel 4">
            <a:extLst>
              <a:ext uri="{FF2B5EF4-FFF2-40B4-BE49-F238E27FC236}">
                <a16:creationId xmlns:a16="http://schemas.microsoft.com/office/drawing/2014/main" id="{6A299445-E499-6968-5F40-31DAFB456633}"/>
              </a:ext>
            </a:extLst>
          </p:cNvPr>
          <p:cNvSpPr>
            <a:spLocks noGrp="1"/>
          </p:cNvSpPr>
          <p:nvPr>
            <p:ph type="title"/>
          </p:nvPr>
        </p:nvSpPr>
        <p:spPr/>
        <p:txBody>
          <a:bodyPr/>
          <a:lstStyle/>
          <a:p>
            <a:r>
              <a:rPr lang="de-DE" dirty="0"/>
              <a:t>Schutz gegen Restspannung</a:t>
            </a:r>
          </a:p>
        </p:txBody>
      </p:sp>
      <p:sp>
        <p:nvSpPr>
          <p:cNvPr id="100" name="Textfeld 99">
            <a:extLst>
              <a:ext uri="{FF2B5EF4-FFF2-40B4-BE49-F238E27FC236}">
                <a16:creationId xmlns:a16="http://schemas.microsoft.com/office/drawing/2014/main" id="{6598FDDC-307E-1815-0E05-CCC7F3FAED7E}"/>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727242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0A5B624-1327-8FB1-45F5-13B1910A6008}"/>
              </a:ext>
            </a:extLst>
          </p:cNvPr>
          <p:cNvSpPr>
            <a:spLocks noGrp="1"/>
          </p:cNvSpPr>
          <p:nvPr>
            <p:ph type="sldNum" sz="quarter" idx="12"/>
          </p:nvPr>
        </p:nvSpPr>
        <p:spPr/>
        <p:txBody>
          <a:bodyPr>
            <a:normAutofit lnSpcReduction="10000"/>
          </a:bodyPr>
          <a:lstStyle/>
          <a:p>
            <a:fld id="{F0C94032-CD4C-4C25-B0C2-CEC720522D92}" type="slidenum">
              <a:rPr lang="en-US" smtClean="0"/>
              <a:pPr/>
              <a:t>32</a:t>
            </a:fld>
            <a:endParaRPr lang="en-US" dirty="0"/>
          </a:p>
        </p:txBody>
      </p:sp>
      <p:sp>
        <p:nvSpPr>
          <p:cNvPr id="5" name="Titel 4">
            <a:extLst>
              <a:ext uri="{FF2B5EF4-FFF2-40B4-BE49-F238E27FC236}">
                <a16:creationId xmlns:a16="http://schemas.microsoft.com/office/drawing/2014/main" id="{6A299445-E499-6968-5F40-31DAFB456633}"/>
              </a:ext>
            </a:extLst>
          </p:cNvPr>
          <p:cNvSpPr>
            <a:spLocks noGrp="1"/>
          </p:cNvSpPr>
          <p:nvPr>
            <p:ph type="title"/>
          </p:nvPr>
        </p:nvSpPr>
        <p:spPr/>
        <p:txBody>
          <a:bodyPr/>
          <a:lstStyle/>
          <a:p>
            <a:r>
              <a:rPr lang="de-DE" dirty="0"/>
              <a:t>Schutz gegen Restspannung</a:t>
            </a:r>
          </a:p>
        </p:txBody>
      </p:sp>
      <p:pic>
        <p:nvPicPr>
          <p:cNvPr id="8" name="Inhaltsplatzhalter 8">
            <a:extLst>
              <a:ext uri="{FF2B5EF4-FFF2-40B4-BE49-F238E27FC236}">
                <a16:creationId xmlns:a16="http://schemas.microsoft.com/office/drawing/2014/main" id="{4BF6A941-CA14-01FF-06EC-746C35475ADC}"/>
              </a:ext>
            </a:extLst>
          </p:cNvPr>
          <p:cNvPicPr>
            <a:picLocks noGrp="1" noChangeAspect="1"/>
          </p:cNvPicPr>
          <p:nvPr>
            <p:ph sz="quarter" idx="1"/>
          </p:nvPr>
        </p:nvPicPr>
        <p:blipFill>
          <a:blip r:embed="rId2"/>
          <a:stretch>
            <a:fillRect/>
          </a:stretch>
        </p:blipFill>
        <p:spPr>
          <a:xfrm>
            <a:off x="1690983" y="1763713"/>
            <a:ext cx="4239621" cy="4957762"/>
          </a:xfrm>
          <a:prstGeom prst="rect">
            <a:avLst/>
          </a:prstGeom>
        </p:spPr>
      </p:pic>
      <p:pic>
        <p:nvPicPr>
          <p:cNvPr id="9" name="Inhaltsplatzhalter 7" descr="Ein Bild, das medizinische Ausrüstung, Diagramm, Design, Darstellung enthält.&#10;&#10;Automatisch generierte Beschreibung">
            <a:extLst>
              <a:ext uri="{FF2B5EF4-FFF2-40B4-BE49-F238E27FC236}">
                <a16:creationId xmlns:a16="http://schemas.microsoft.com/office/drawing/2014/main" id="{5D7CA1BF-3D1C-7F1D-0B42-2C53B5D25602}"/>
              </a:ext>
            </a:extLst>
          </p:cNvPr>
          <p:cNvPicPr>
            <a:picLocks noGrp="1" noChangeAspect="1"/>
          </p:cNvPicPr>
          <p:nvPr>
            <p:ph sz="quarter" idx="13"/>
          </p:nvPr>
        </p:nvPicPr>
        <p:blipFill>
          <a:blip r:embed="rId3"/>
          <a:stretch>
            <a:fillRect/>
          </a:stretch>
        </p:blipFill>
        <p:spPr>
          <a:xfrm>
            <a:off x="6842125" y="2555716"/>
            <a:ext cx="6024563" cy="3373755"/>
          </a:xfrm>
          <a:prstGeom prst="rect">
            <a:avLst/>
          </a:prstGeom>
        </p:spPr>
      </p:pic>
      <p:sp>
        <p:nvSpPr>
          <p:cNvPr id="10" name="Textfeld 9">
            <a:extLst>
              <a:ext uri="{FF2B5EF4-FFF2-40B4-BE49-F238E27FC236}">
                <a16:creationId xmlns:a16="http://schemas.microsoft.com/office/drawing/2014/main" id="{17205597-8847-5C53-43DF-AA9236D1985D}"/>
              </a:ext>
            </a:extLst>
          </p:cNvPr>
          <p:cNvSpPr txBox="1"/>
          <p:nvPr/>
        </p:nvSpPr>
        <p:spPr>
          <a:xfrm>
            <a:off x="9923526" y="6777338"/>
            <a:ext cx="1784463"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a:t>
            </a:r>
            <a:r>
              <a:rPr lang="de-DE" sz="1200" dirty="0" err="1">
                <a:latin typeface="Arial" panose="020B0604020202020204" pitchFamily="34" charset="0"/>
                <a:cs typeface="Arial" panose="020B0604020202020204" pitchFamily="34" charset="0"/>
              </a:rPr>
              <a:t>Metrel</a:t>
            </a:r>
            <a:r>
              <a:rPr lang="de-DE" sz="1200" dirty="0">
                <a:latin typeface="Arial" panose="020B0604020202020204" pitchFamily="34" charset="0"/>
                <a:cs typeface="Arial" panose="020B0604020202020204" pitchFamily="34" charset="0"/>
              </a:rPr>
              <a:t> GmbH</a:t>
            </a:r>
          </a:p>
        </p:txBody>
      </p:sp>
    </p:spTree>
    <p:extLst>
      <p:ext uri="{BB962C8B-B14F-4D97-AF65-F5344CB8AC3E}">
        <p14:creationId xmlns:p14="http://schemas.microsoft.com/office/powerpoint/2010/main" val="414092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B838A-1864-A690-4EB5-56A2A631D3BE}"/>
              </a:ext>
            </a:extLst>
          </p:cNvPr>
          <p:cNvSpPr>
            <a:spLocks noGrp="1"/>
          </p:cNvSpPr>
          <p:nvPr>
            <p:ph type="title"/>
          </p:nvPr>
        </p:nvSpPr>
        <p:spPr/>
        <p:txBody>
          <a:bodyPr/>
          <a:lstStyle/>
          <a:p>
            <a:r>
              <a:rPr lang="de-DE" dirty="0"/>
              <a:t>Anforderung bei Erdableitströmen größer als 10 mA</a:t>
            </a:r>
          </a:p>
        </p:txBody>
      </p:sp>
      <p:sp>
        <p:nvSpPr>
          <p:cNvPr id="3" name="Foliennummernplatzhalter 2">
            <a:extLst>
              <a:ext uri="{FF2B5EF4-FFF2-40B4-BE49-F238E27FC236}">
                <a16:creationId xmlns:a16="http://schemas.microsoft.com/office/drawing/2014/main" id="{743323B8-3D3B-822A-3443-35F820CA2077}"/>
              </a:ext>
            </a:extLst>
          </p:cNvPr>
          <p:cNvSpPr>
            <a:spLocks noGrp="1"/>
          </p:cNvSpPr>
          <p:nvPr>
            <p:ph type="sldNum" sz="quarter" idx="12"/>
          </p:nvPr>
        </p:nvSpPr>
        <p:spPr/>
        <p:txBody>
          <a:bodyPr>
            <a:normAutofit lnSpcReduction="10000"/>
          </a:bodyPr>
          <a:lstStyle/>
          <a:p>
            <a:fld id="{F0C94032-CD4C-4C25-B0C2-CEC720522D92}" type="slidenum">
              <a:rPr lang="en-US" smtClean="0"/>
              <a:pPr/>
              <a:t>33</a:t>
            </a:fld>
            <a:endParaRPr lang="en-US" dirty="0"/>
          </a:p>
        </p:txBody>
      </p:sp>
      <p:sp>
        <p:nvSpPr>
          <p:cNvPr id="4" name="Inhaltsplatzhalter 3">
            <a:extLst>
              <a:ext uri="{FF2B5EF4-FFF2-40B4-BE49-F238E27FC236}">
                <a16:creationId xmlns:a16="http://schemas.microsoft.com/office/drawing/2014/main" id="{800452EA-A623-AD45-2397-B4D63DAEFD57}"/>
              </a:ext>
            </a:extLst>
          </p:cNvPr>
          <p:cNvSpPr>
            <a:spLocks noGrp="1"/>
          </p:cNvSpPr>
          <p:nvPr>
            <p:ph sz="quarter" idx="14"/>
          </p:nvPr>
        </p:nvSpPr>
        <p:spPr/>
        <p:txBody>
          <a:bodyPr/>
          <a:lstStyle/>
          <a:p>
            <a:r>
              <a:rPr lang="de-DE" b="1" dirty="0"/>
              <a:t>Erdableitstrom:</a:t>
            </a:r>
          </a:p>
          <a:p>
            <a:pPr lvl="1"/>
            <a:r>
              <a:rPr lang="de-DE" dirty="0"/>
              <a:t>Erdableitstrom ist definiert als Strom, der von den aktiven Teilen der Installation zur Erde fließt, ohne dass ein Isolationsfehler vorliegt. Dieser Strom darf einen kapazitiven Anteil haben, einschließlich dem aus der absichtlichen Anwendung von Kondensatoren.</a:t>
            </a:r>
          </a:p>
          <a:p>
            <a:endParaRPr lang="de-DE" dirty="0"/>
          </a:p>
          <a:p>
            <a:r>
              <a:rPr lang="de-DE" b="1" dirty="0"/>
              <a:t>Anmerkung:</a:t>
            </a:r>
          </a:p>
          <a:p>
            <a:pPr lvl="1"/>
            <a:r>
              <a:rPr lang="de-DE" dirty="0"/>
              <a:t>Die meisten elektrischen Antriebssysteme für regelbare Drehzahl, welche die entsprechenden Teile von IEC 61800 erfüllen, haben einen Erdableitstrom größer als AC 3,5 mA. </a:t>
            </a:r>
          </a:p>
        </p:txBody>
      </p:sp>
    </p:spTree>
    <p:extLst>
      <p:ext uri="{BB962C8B-B14F-4D97-AF65-F5344CB8AC3E}">
        <p14:creationId xmlns:p14="http://schemas.microsoft.com/office/powerpoint/2010/main" val="3622647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B838A-1864-A690-4EB5-56A2A631D3BE}"/>
              </a:ext>
            </a:extLst>
          </p:cNvPr>
          <p:cNvSpPr>
            <a:spLocks noGrp="1"/>
          </p:cNvSpPr>
          <p:nvPr>
            <p:ph type="title"/>
          </p:nvPr>
        </p:nvSpPr>
        <p:spPr/>
        <p:txBody>
          <a:bodyPr/>
          <a:lstStyle/>
          <a:p>
            <a:r>
              <a:rPr lang="de-DE" dirty="0"/>
              <a:t>Anforderung bei Erdableitströmen größer als 10 mA</a:t>
            </a:r>
          </a:p>
        </p:txBody>
      </p:sp>
      <p:sp>
        <p:nvSpPr>
          <p:cNvPr id="3" name="Foliennummernplatzhalter 2">
            <a:extLst>
              <a:ext uri="{FF2B5EF4-FFF2-40B4-BE49-F238E27FC236}">
                <a16:creationId xmlns:a16="http://schemas.microsoft.com/office/drawing/2014/main" id="{743323B8-3D3B-822A-3443-35F820CA2077}"/>
              </a:ext>
            </a:extLst>
          </p:cNvPr>
          <p:cNvSpPr>
            <a:spLocks noGrp="1"/>
          </p:cNvSpPr>
          <p:nvPr>
            <p:ph type="sldNum" sz="quarter" idx="12"/>
          </p:nvPr>
        </p:nvSpPr>
        <p:spPr/>
        <p:txBody>
          <a:bodyPr>
            <a:normAutofit lnSpcReduction="10000"/>
          </a:bodyPr>
          <a:lstStyle/>
          <a:p>
            <a:fld id="{F0C94032-CD4C-4C25-B0C2-CEC720522D92}" type="slidenum">
              <a:rPr lang="en-US" smtClean="0"/>
              <a:pPr/>
              <a:t>34</a:t>
            </a:fld>
            <a:endParaRPr lang="en-US" dirty="0"/>
          </a:p>
        </p:txBody>
      </p:sp>
      <p:sp>
        <p:nvSpPr>
          <p:cNvPr id="4" name="Inhaltsplatzhalter 3">
            <a:extLst>
              <a:ext uri="{FF2B5EF4-FFF2-40B4-BE49-F238E27FC236}">
                <a16:creationId xmlns:a16="http://schemas.microsoft.com/office/drawing/2014/main" id="{800452EA-A623-AD45-2397-B4D63DAEFD57}"/>
              </a:ext>
            </a:extLst>
          </p:cNvPr>
          <p:cNvSpPr>
            <a:spLocks noGrp="1"/>
          </p:cNvSpPr>
          <p:nvPr>
            <p:ph sz="quarter" idx="14"/>
          </p:nvPr>
        </p:nvSpPr>
        <p:spPr/>
        <p:txBody>
          <a:bodyPr/>
          <a:lstStyle/>
          <a:p>
            <a:r>
              <a:rPr lang="de-DE" dirty="0"/>
              <a:t>Wenn in einem Schutzleiter einer elektrischen Ausrüstung ein Erdableitstrom, Gleichstrom oder Wechselstrom, größer 10 mA fließt, muss für die Sicherheit eine oder mehrere der folgenden Bedingungen in jedem Bereich des Schutzpotentialausgleichs-systems, das einen Erdableitstrom führt, vorgesehen werden: </a:t>
            </a:r>
          </a:p>
          <a:p>
            <a:pPr marL="874422" lvl="1" indent="-457200">
              <a:buSzPct val="100000"/>
              <a:buFont typeface="+mj-lt"/>
              <a:buAutoNum type="alphaLcParenR"/>
            </a:pPr>
            <a:r>
              <a:rPr lang="de-DE" dirty="0"/>
              <a:t>der Schutzleiter ist vollständig innerhalb der Gehäuse der elektrischen Ausrüstung verlegt, oder in anderer Weise auf seiner gesamten Länge gegen mechanische Beschädigung geschützt; </a:t>
            </a:r>
          </a:p>
          <a:p>
            <a:pPr marL="874422" lvl="1" indent="-457200">
              <a:buSzPct val="100000"/>
              <a:buFont typeface="+mj-lt"/>
              <a:buAutoNum type="alphaLcParenR"/>
            </a:pPr>
            <a:r>
              <a:rPr lang="de-DE" dirty="0"/>
              <a:t>der Schutzleiter hat über seine gesamte Länge einen Mindestquerschnitt von 10mm</a:t>
            </a:r>
            <a:r>
              <a:rPr lang="de-DE" baseline="30000" dirty="0"/>
              <a:t>2</a:t>
            </a:r>
            <a:r>
              <a:rPr lang="de-DE" dirty="0"/>
              <a:t> </a:t>
            </a:r>
            <a:r>
              <a:rPr lang="de-DE" dirty="0" err="1"/>
              <a:t>Cu</a:t>
            </a:r>
            <a:r>
              <a:rPr lang="de-DE" dirty="0"/>
              <a:t> oder 16 mm</a:t>
            </a:r>
            <a:r>
              <a:rPr lang="de-DE" baseline="30000" dirty="0"/>
              <a:t>2</a:t>
            </a:r>
            <a:r>
              <a:rPr lang="de-DE" dirty="0"/>
              <a:t> Al;</a:t>
            </a:r>
          </a:p>
          <a:p>
            <a:pPr marL="874422" lvl="1" indent="-457200">
              <a:buSzPct val="100000"/>
              <a:buFont typeface="+mj-lt"/>
              <a:buAutoNum type="alphaLcParenR"/>
            </a:pPr>
            <a:r>
              <a:rPr lang="de-DE" dirty="0"/>
              <a:t>wenn der Schutzleiter einen Querschnitt von weniger als 10 mm</a:t>
            </a:r>
            <a:r>
              <a:rPr lang="de-DE" baseline="30000" dirty="0"/>
              <a:t>2</a:t>
            </a:r>
            <a:r>
              <a:rPr lang="de-DE" dirty="0"/>
              <a:t> </a:t>
            </a:r>
            <a:r>
              <a:rPr lang="de-DE" dirty="0" err="1"/>
              <a:t>Cu</a:t>
            </a:r>
            <a:r>
              <a:rPr lang="de-DE" dirty="0"/>
              <a:t> oder 16 mm</a:t>
            </a:r>
            <a:r>
              <a:rPr lang="de-DE" baseline="30000" dirty="0"/>
              <a:t>2</a:t>
            </a:r>
            <a:r>
              <a:rPr lang="de-DE" dirty="0"/>
              <a:t> Al hat, muss ein zweiter Schutzleiter mit mindestens demselben Querschnitt bis zu dem Punkt vorgesehen werden, an dem der Schutzleiter einen Querschnitt von nicht weniger als 10 mm</a:t>
            </a:r>
            <a:r>
              <a:rPr lang="de-DE" baseline="30000" dirty="0"/>
              <a:t>2</a:t>
            </a:r>
            <a:r>
              <a:rPr lang="de-DE" dirty="0"/>
              <a:t> </a:t>
            </a:r>
            <a:r>
              <a:rPr lang="de-DE" dirty="0" err="1"/>
              <a:t>Cu</a:t>
            </a:r>
            <a:r>
              <a:rPr lang="de-DE" dirty="0"/>
              <a:t> oder 16 mm</a:t>
            </a:r>
            <a:r>
              <a:rPr lang="de-DE" baseline="30000" dirty="0"/>
              <a:t>2</a:t>
            </a:r>
            <a:r>
              <a:rPr lang="de-DE" dirty="0"/>
              <a:t> Al aufweist; </a:t>
            </a:r>
          </a:p>
        </p:txBody>
      </p:sp>
    </p:spTree>
    <p:extLst>
      <p:ext uri="{BB962C8B-B14F-4D97-AF65-F5344CB8AC3E}">
        <p14:creationId xmlns:p14="http://schemas.microsoft.com/office/powerpoint/2010/main" val="2978546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B838A-1864-A690-4EB5-56A2A631D3BE}"/>
              </a:ext>
            </a:extLst>
          </p:cNvPr>
          <p:cNvSpPr>
            <a:spLocks noGrp="1"/>
          </p:cNvSpPr>
          <p:nvPr>
            <p:ph type="title"/>
          </p:nvPr>
        </p:nvSpPr>
        <p:spPr/>
        <p:txBody>
          <a:bodyPr/>
          <a:lstStyle/>
          <a:p>
            <a:r>
              <a:rPr lang="de-DE" dirty="0"/>
              <a:t>Anforderung bei Erdableitströmen größer als 10 mA</a:t>
            </a:r>
          </a:p>
        </p:txBody>
      </p:sp>
      <p:sp>
        <p:nvSpPr>
          <p:cNvPr id="3" name="Foliennummernplatzhalter 2">
            <a:extLst>
              <a:ext uri="{FF2B5EF4-FFF2-40B4-BE49-F238E27FC236}">
                <a16:creationId xmlns:a16="http://schemas.microsoft.com/office/drawing/2014/main" id="{743323B8-3D3B-822A-3443-35F820CA2077}"/>
              </a:ext>
            </a:extLst>
          </p:cNvPr>
          <p:cNvSpPr>
            <a:spLocks noGrp="1"/>
          </p:cNvSpPr>
          <p:nvPr>
            <p:ph type="sldNum" sz="quarter" idx="12"/>
          </p:nvPr>
        </p:nvSpPr>
        <p:spPr/>
        <p:txBody>
          <a:bodyPr>
            <a:normAutofit lnSpcReduction="10000"/>
          </a:bodyPr>
          <a:lstStyle/>
          <a:p>
            <a:fld id="{F0C94032-CD4C-4C25-B0C2-CEC720522D92}" type="slidenum">
              <a:rPr lang="en-US" smtClean="0"/>
              <a:pPr/>
              <a:t>35</a:t>
            </a:fld>
            <a:endParaRPr lang="en-US" dirty="0"/>
          </a:p>
        </p:txBody>
      </p:sp>
      <p:sp>
        <p:nvSpPr>
          <p:cNvPr id="4" name="Inhaltsplatzhalter 3">
            <a:extLst>
              <a:ext uri="{FF2B5EF4-FFF2-40B4-BE49-F238E27FC236}">
                <a16:creationId xmlns:a16="http://schemas.microsoft.com/office/drawing/2014/main" id="{800452EA-A623-AD45-2397-B4D63DAEFD57}"/>
              </a:ext>
            </a:extLst>
          </p:cNvPr>
          <p:cNvSpPr>
            <a:spLocks noGrp="1"/>
          </p:cNvSpPr>
          <p:nvPr>
            <p:ph sz="quarter" idx="14"/>
          </p:nvPr>
        </p:nvSpPr>
        <p:spPr/>
        <p:txBody>
          <a:bodyPr>
            <a:normAutofit/>
          </a:bodyPr>
          <a:lstStyle/>
          <a:p>
            <a:pPr marL="874422" lvl="1" indent="-457200">
              <a:buSzPct val="100000"/>
              <a:buFont typeface="+mj-lt"/>
              <a:buAutoNum type="alphaLcParenR" startAt="4"/>
            </a:pPr>
            <a:r>
              <a:rPr lang="de-DE" dirty="0"/>
              <a:t>automatische Abschaltung der Stromversorgung bei Verlust der   Durchgängigkeit des Schutzleiters; </a:t>
            </a:r>
          </a:p>
          <a:p>
            <a:pPr marL="874422" lvl="1" indent="-457200">
              <a:buSzPct val="100000"/>
              <a:buFont typeface="+mj-lt"/>
              <a:buAutoNum type="alphaLcParenR" startAt="4"/>
            </a:pPr>
            <a:r>
              <a:rPr lang="de-DE" dirty="0"/>
              <a:t>wenn eine Stecker-Steckdosen-Kombination verwendet wird, muss der Anschluss mit einem Steckverbinder für industrielle Anwendungen nach der Normenreihe IEC 60309 Serie ausgeführt sein und der Schutzleiter muss einen Mindestquerschnitt von 2,5 mm</a:t>
            </a:r>
            <a:r>
              <a:rPr lang="de-DE" baseline="30000" dirty="0"/>
              <a:t>2</a:t>
            </a:r>
            <a:r>
              <a:rPr lang="de-DE" dirty="0"/>
              <a:t> als Teil einer mehradrigen Leitung aufweisen. </a:t>
            </a:r>
            <a:br>
              <a:rPr lang="de-DE" dirty="0"/>
            </a:br>
            <a:endParaRPr lang="de-DE" dirty="0"/>
          </a:p>
          <a:p>
            <a:r>
              <a:rPr lang="de-DE" dirty="0"/>
              <a:t>Ein Warnschild kann in der Nähe des PE-Anschlusses angebracht werden, mit dem Hinweis, dass über den Schutzleiter ein Ableitstrom von größer 10 mA fließt. </a:t>
            </a:r>
          </a:p>
          <a:p>
            <a:endParaRPr lang="de-DE" dirty="0"/>
          </a:p>
        </p:txBody>
      </p:sp>
    </p:spTree>
    <p:extLst>
      <p:ext uri="{BB962C8B-B14F-4D97-AF65-F5344CB8AC3E}">
        <p14:creationId xmlns:p14="http://schemas.microsoft.com/office/powerpoint/2010/main" val="622813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B838A-1864-A690-4EB5-56A2A631D3BE}"/>
              </a:ext>
            </a:extLst>
          </p:cNvPr>
          <p:cNvSpPr>
            <a:spLocks noGrp="1"/>
          </p:cNvSpPr>
          <p:nvPr>
            <p:ph type="title"/>
          </p:nvPr>
        </p:nvSpPr>
        <p:spPr/>
        <p:txBody>
          <a:bodyPr/>
          <a:lstStyle/>
          <a:p>
            <a:r>
              <a:rPr lang="de-DE" dirty="0"/>
              <a:t>Anforderung bei Erdableitströmen größer als 10 mA</a:t>
            </a:r>
          </a:p>
        </p:txBody>
      </p:sp>
      <p:sp>
        <p:nvSpPr>
          <p:cNvPr id="3" name="Foliennummernplatzhalter 2">
            <a:extLst>
              <a:ext uri="{FF2B5EF4-FFF2-40B4-BE49-F238E27FC236}">
                <a16:creationId xmlns:a16="http://schemas.microsoft.com/office/drawing/2014/main" id="{743323B8-3D3B-822A-3443-35F820CA2077}"/>
              </a:ext>
            </a:extLst>
          </p:cNvPr>
          <p:cNvSpPr>
            <a:spLocks noGrp="1"/>
          </p:cNvSpPr>
          <p:nvPr>
            <p:ph type="sldNum" sz="quarter" idx="12"/>
          </p:nvPr>
        </p:nvSpPr>
        <p:spPr/>
        <p:txBody>
          <a:bodyPr>
            <a:normAutofit lnSpcReduction="10000"/>
          </a:bodyPr>
          <a:lstStyle/>
          <a:p>
            <a:fld id="{F0C94032-CD4C-4C25-B0C2-CEC720522D92}" type="slidenum">
              <a:rPr lang="en-US" smtClean="0"/>
              <a:pPr/>
              <a:t>36</a:t>
            </a:fld>
            <a:endParaRPr lang="en-US" dirty="0"/>
          </a:p>
        </p:txBody>
      </p:sp>
      <p:sp>
        <p:nvSpPr>
          <p:cNvPr id="40" name="Inhaltsplatzhalter 39">
            <a:extLst>
              <a:ext uri="{FF2B5EF4-FFF2-40B4-BE49-F238E27FC236}">
                <a16:creationId xmlns:a16="http://schemas.microsoft.com/office/drawing/2014/main" id="{8FA41CA5-84CA-E389-FD54-3FA58B031C88}"/>
              </a:ext>
            </a:extLst>
          </p:cNvPr>
          <p:cNvSpPr>
            <a:spLocks noGrp="1"/>
          </p:cNvSpPr>
          <p:nvPr>
            <p:ph sz="quarter" idx="14"/>
          </p:nvPr>
        </p:nvSpPr>
        <p:spPr/>
        <p:txBody>
          <a:bodyPr/>
          <a:lstStyle/>
          <a:p>
            <a:endParaRPr lang="de-DE"/>
          </a:p>
        </p:txBody>
      </p:sp>
      <p:sp>
        <p:nvSpPr>
          <p:cNvPr id="5" name="Line 26">
            <a:extLst>
              <a:ext uri="{FF2B5EF4-FFF2-40B4-BE49-F238E27FC236}">
                <a16:creationId xmlns:a16="http://schemas.microsoft.com/office/drawing/2014/main" id="{2B7C6C15-A94E-FF53-24CC-E1CE703A0857}"/>
              </a:ext>
            </a:extLst>
          </p:cNvPr>
          <p:cNvSpPr>
            <a:spLocks noChangeShapeType="1"/>
          </p:cNvSpPr>
          <p:nvPr/>
        </p:nvSpPr>
        <p:spPr bwMode="auto">
          <a:xfrm>
            <a:off x="8560811" y="2748618"/>
            <a:ext cx="3921" cy="2335810"/>
          </a:xfrm>
          <a:prstGeom prst="line">
            <a:avLst/>
          </a:prstGeom>
          <a:noFill/>
          <a:ln w="28575">
            <a:solidFill>
              <a:srgbClr val="00B050"/>
            </a:solidFill>
            <a:round/>
            <a:headEnd/>
            <a:tailEnd/>
          </a:ln>
        </p:spPr>
        <p:txBody>
          <a:bodyPr wrap="none" lIns="99495" tIns="49745" rIns="99495" bIns="49745" anchor="ctr"/>
          <a:lstStyle/>
          <a:p>
            <a:pPr>
              <a:lnSpc>
                <a:spcPct val="100000"/>
              </a:lnSpc>
              <a:spcBef>
                <a:spcPct val="0"/>
              </a:spcBef>
            </a:pPr>
            <a:endParaRPr lang="de-DE" sz="2600" dirty="0">
              <a:solidFill>
                <a:srgbClr val="000000"/>
              </a:solidFill>
              <a:latin typeface="Geogrotesque Regular" pitchFamily="2" charset="0"/>
            </a:endParaRPr>
          </a:p>
        </p:txBody>
      </p:sp>
      <p:sp>
        <p:nvSpPr>
          <p:cNvPr id="6" name="Line 27">
            <a:extLst>
              <a:ext uri="{FF2B5EF4-FFF2-40B4-BE49-F238E27FC236}">
                <a16:creationId xmlns:a16="http://schemas.microsoft.com/office/drawing/2014/main" id="{7758A870-E59A-A8E4-2792-296813BED68A}"/>
              </a:ext>
            </a:extLst>
          </p:cNvPr>
          <p:cNvSpPr>
            <a:spLocks noChangeShapeType="1"/>
          </p:cNvSpPr>
          <p:nvPr/>
        </p:nvSpPr>
        <p:spPr bwMode="auto">
          <a:xfrm flipH="1">
            <a:off x="8564731" y="2766108"/>
            <a:ext cx="0" cy="2232562"/>
          </a:xfrm>
          <a:prstGeom prst="line">
            <a:avLst/>
          </a:prstGeom>
          <a:noFill/>
          <a:ln w="28575">
            <a:solidFill>
              <a:srgbClr val="FFFF00"/>
            </a:solidFill>
            <a:prstDash val="dash"/>
            <a:round/>
            <a:headEnd/>
            <a:tailEnd/>
          </a:ln>
        </p:spPr>
        <p:txBody>
          <a:bodyPr wrap="none" lIns="99495" tIns="49745" rIns="99495" bIns="49745" anchor="ctr"/>
          <a:lstStyle/>
          <a:p>
            <a:pPr>
              <a:lnSpc>
                <a:spcPct val="100000"/>
              </a:lnSpc>
              <a:spcBef>
                <a:spcPct val="0"/>
              </a:spcBef>
            </a:pPr>
            <a:endParaRPr lang="de-DE" sz="2600" dirty="0">
              <a:solidFill>
                <a:srgbClr val="000000"/>
              </a:solidFill>
              <a:latin typeface="Geogrotesque Regular" pitchFamily="2" charset="0"/>
            </a:endParaRPr>
          </a:p>
        </p:txBody>
      </p:sp>
      <p:sp>
        <p:nvSpPr>
          <p:cNvPr id="7" name="Line 12">
            <a:extLst>
              <a:ext uri="{FF2B5EF4-FFF2-40B4-BE49-F238E27FC236}">
                <a16:creationId xmlns:a16="http://schemas.microsoft.com/office/drawing/2014/main" id="{F76571E8-182D-460E-DB22-FEAFD53558C4}"/>
              </a:ext>
            </a:extLst>
          </p:cNvPr>
          <p:cNvSpPr>
            <a:spLocks noChangeShapeType="1"/>
          </p:cNvSpPr>
          <p:nvPr/>
        </p:nvSpPr>
        <p:spPr bwMode="auto">
          <a:xfrm>
            <a:off x="2400242" y="2725852"/>
            <a:ext cx="9272071" cy="0"/>
          </a:xfrm>
          <a:prstGeom prst="line">
            <a:avLst/>
          </a:prstGeom>
          <a:noFill/>
          <a:ln w="28575">
            <a:solidFill>
              <a:srgbClr val="00B050"/>
            </a:solidFill>
            <a:round/>
            <a:headEnd/>
            <a:tailEnd/>
          </a:ln>
        </p:spPr>
        <p:txBody>
          <a:bodyPr wrap="none" lIns="99495" tIns="49745" rIns="99495" bIns="49745" anchor="ctr"/>
          <a:lstStyle/>
          <a:p>
            <a:pPr>
              <a:lnSpc>
                <a:spcPct val="100000"/>
              </a:lnSpc>
              <a:spcBef>
                <a:spcPct val="0"/>
              </a:spcBef>
            </a:pPr>
            <a:endParaRPr lang="de-DE" sz="2600" dirty="0">
              <a:solidFill>
                <a:srgbClr val="000000"/>
              </a:solidFill>
              <a:latin typeface="Geogrotesque Regular" pitchFamily="2" charset="0"/>
            </a:endParaRPr>
          </a:p>
        </p:txBody>
      </p:sp>
      <p:sp>
        <p:nvSpPr>
          <p:cNvPr id="8" name="Line 13">
            <a:extLst>
              <a:ext uri="{FF2B5EF4-FFF2-40B4-BE49-F238E27FC236}">
                <a16:creationId xmlns:a16="http://schemas.microsoft.com/office/drawing/2014/main" id="{9908B2D4-6EFA-5F3F-CA36-D4AEC9C98E64}"/>
              </a:ext>
            </a:extLst>
          </p:cNvPr>
          <p:cNvSpPr>
            <a:spLocks noChangeShapeType="1"/>
          </p:cNvSpPr>
          <p:nvPr/>
        </p:nvSpPr>
        <p:spPr bwMode="auto">
          <a:xfrm>
            <a:off x="2400242" y="2725852"/>
            <a:ext cx="9272071" cy="0"/>
          </a:xfrm>
          <a:prstGeom prst="line">
            <a:avLst/>
          </a:prstGeom>
          <a:noFill/>
          <a:ln w="28575">
            <a:solidFill>
              <a:srgbClr val="FFFF00"/>
            </a:solidFill>
            <a:prstDash val="dash"/>
            <a:round/>
            <a:headEnd/>
            <a:tailEnd/>
          </a:ln>
        </p:spPr>
        <p:txBody>
          <a:bodyPr wrap="none" lIns="99495" tIns="49745" rIns="99495" bIns="49745" anchor="ctr"/>
          <a:lstStyle/>
          <a:p>
            <a:pPr>
              <a:lnSpc>
                <a:spcPct val="100000"/>
              </a:lnSpc>
              <a:spcBef>
                <a:spcPct val="0"/>
              </a:spcBef>
            </a:pPr>
            <a:endParaRPr lang="de-DE" sz="2600" dirty="0">
              <a:solidFill>
                <a:srgbClr val="000000"/>
              </a:solidFill>
              <a:latin typeface="Geogrotesque Regular" pitchFamily="2" charset="0"/>
            </a:endParaRPr>
          </a:p>
        </p:txBody>
      </p:sp>
      <p:sp>
        <p:nvSpPr>
          <p:cNvPr id="9" name="Text Box 3">
            <a:extLst>
              <a:ext uri="{FF2B5EF4-FFF2-40B4-BE49-F238E27FC236}">
                <a16:creationId xmlns:a16="http://schemas.microsoft.com/office/drawing/2014/main" id="{EBC243EF-F1AD-8293-7720-D0583DEA822A}"/>
              </a:ext>
            </a:extLst>
          </p:cNvPr>
          <p:cNvSpPr txBox="1">
            <a:spLocks noChangeArrowheads="1"/>
          </p:cNvSpPr>
          <p:nvPr/>
        </p:nvSpPr>
        <p:spPr bwMode="auto">
          <a:xfrm>
            <a:off x="3022614" y="1778121"/>
            <a:ext cx="442890" cy="300472"/>
          </a:xfrm>
          <a:prstGeom prst="rect">
            <a:avLst/>
          </a:prstGeom>
          <a:noFill/>
          <a:ln w="9525">
            <a:noFill/>
            <a:miter lim="800000"/>
            <a:headEnd/>
            <a:tailEnd/>
          </a:ln>
        </p:spPr>
        <p:txBody>
          <a:bodyPr wrap="none" lIns="99447" tIns="49723" rIns="99447" bIns="49723">
            <a:spAutoFit/>
          </a:bodyPr>
          <a:lstStyle/>
          <a:p>
            <a:pPr>
              <a:lnSpc>
                <a:spcPct val="100000"/>
              </a:lnSpc>
              <a:spcBef>
                <a:spcPct val="0"/>
              </a:spcBef>
            </a:pPr>
            <a:r>
              <a:rPr lang="de-DE" sz="1300" dirty="0">
                <a:solidFill>
                  <a:srgbClr val="000000"/>
                </a:solidFill>
                <a:latin typeface="Arial" panose="020B0604020202020204" pitchFamily="34" charset="0"/>
                <a:cs typeface="Arial" panose="020B0604020202020204" pitchFamily="34" charset="0"/>
              </a:rPr>
              <a:t>F 1</a:t>
            </a:r>
          </a:p>
        </p:txBody>
      </p:sp>
      <p:sp>
        <p:nvSpPr>
          <p:cNvPr id="10" name="Rectangle 8">
            <a:extLst>
              <a:ext uri="{FF2B5EF4-FFF2-40B4-BE49-F238E27FC236}">
                <a16:creationId xmlns:a16="http://schemas.microsoft.com/office/drawing/2014/main" id="{F212F1AD-BD95-0C57-998F-AE293B83CAE4}"/>
              </a:ext>
            </a:extLst>
          </p:cNvPr>
          <p:cNvSpPr>
            <a:spLocks noChangeArrowheads="1"/>
          </p:cNvSpPr>
          <p:nvPr/>
        </p:nvSpPr>
        <p:spPr bwMode="auto">
          <a:xfrm>
            <a:off x="2197356" y="3405895"/>
            <a:ext cx="3423129" cy="3039683"/>
          </a:xfrm>
          <a:prstGeom prst="rect">
            <a:avLst/>
          </a:prstGeom>
          <a:noFill/>
          <a:ln w="9525">
            <a:noFill/>
            <a:miter lim="800000"/>
            <a:headEnd/>
            <a:tailEnd/>
          </a:ln>
        </p:spPr>
        <p:txBody>
          <a:bodyPr wrap="none" lIns="99447" tIns="49723" rIns="99447" bIns="49723">
            <a:spAutoFit/>
          </a:bodyPr>
          <a:lstStyle/>
          <a:p>
            <a:pPr algn="just">
              <a:lnSpc>
                <a:spcPct val="100000"/>
              </a:lnSpc>
              <a:spcBef>
                <a:spcPct val="0"/>
              </a:spcBef>
            </a:pPr>
            <a:r>
              <a:rPr lang="de-DE" sz="2000" dirty="0">
                <a:solidFill>
                  <a:srgbClr val="000000"/>
                </a:solidFill>
                <a:latin typeface="Arial" panose="020B0604020202020204" pitchFamily="34" charset="0"/>
                <a:cs typeface="Arial" panose="020B0604020202020204" pitchFamily="34" charset="0"/>
              </a:rPr>
              <a:t>Stromzangen mit einem</a:t>
            </a:r>
            <a:br>
              <a:rPr lang="de-DE" sz="2000" dirty="0">
                <a:solidFill>
                  <a:srgbClr val="000000"/>
                </a:solidFill>
                <a:latin typeface="Arial" panose="020B0604020202020204" pitchFamily="34" charset="0"/>
                <a:cs typeface="Arial" panose="020B0604020202020204" pitchFamily="34" charset="0"/>
              </a:rPr>
            </a:br>
            <a:r>
              <a:rPr lang="de-DE" sz="2000" dirty="0">
                <a:solidFill>
                  <a:srgbClr val="000000"/>
                </a:solidFill>
                <a:latin typeface="Arial" panose="020B0604020202020204" pitchFamily="34" charset="0"/>
                <a:cs typeface="Arial" panose="020B0604020202020204" pitchFamily="34" charset="0"/>
              </a:rPr>
              <a:t>empfindlichen Strom-</a:t>
            </a:r>
            <a:br>
              <a:rPr lang="de-DE" sz="2000" dirty="0">
                <a:solidFill>
                  <a:srgbClr val="000000"/>
                </a:solidFill>
                <a:latin typeface="Arial" panose="020B0604020202020204" pitchFamily="34" charset="0"/>
                <a:cs typeface="Arial" panose="020B0604020202020204" pitchFamily="34" charset="0"/>
              </a:rPr>
            </a:br>
            <a:r>
              <a:rPr lang="de-DE" sz="2000" dirty="0">
                <a:solidFill>
                  <a:srgbClr val="000000"/>
                </a:solidFill>
                <a:latin typeface="Arial" panose="020B0604020202020204" pitchFamily="34" charset="0"/>
                <a:cs typeface="Arial" panose="020B0604020202020204" pitchFamily="34" charset="0"/>
              </a:rPr>
              <a:t>messbereich, können </a:t>
            </a:r>
          </a:p>
          <a:p>
            <a:pPr algn="just">
              <a:lnSpc>
                <a:spcPct val="100000"/>
              </a:lnSpc>
              <a:spcBef>
                <a:spcPct val="0"/>
              </a:spcBef>
            </a:pPr>
            <a:r>
              <a:rPr lang="de-DE" sz="2000" dirty="0">
                <a:solidFill>
                  <a:srgbClr val="000000"/>
                </a:solidFill>
                <a:latin typeface="Arial" panose="020B0604020202020204" pitchFamily="34" charset="0"/>
                <a:cs typeface="Arial" panose="020B0604020202020204" pitchFamily="34" charset="0"/>
              </a:rPr>
              <a:t>Leckströme messen,</a:t>
            </a:r>
          </a:p>
          <a:p>
            <a:pPr algn="just">
              <a:lnSpc>
                <a:spcPct val="100000"/>
              </a:lnSpc>
              <a:spcBef>
                <a:spcPct val="0"/>
              </a:spcBef>
            </a:pPr>
            <a:r>
              <a:rPr lang="de-DE" sz="2000" dirty="0">
                <a:solidFill>
                  <a:srgbClr val="000000"/>
                </a:solidFill>
                <a:latin typeface="Arial" panose="020B0604020202020204" pitchFamily="34" charset="0"/>
                <a:cs typeface="Arial" panose="020B0604020202020204" pitchFamily="34" charset="0"/>
              </a:rPr>
              <a:t>hier z. B. 5,34 mA.</a:t>
            </a:r>
          </a:p>
          <a:p>
            <a:pPr algn="just">
              <a:lnSpc>
                <a:spcPct val="100000"/>
              </a:lnSpc>
              <a:spcBef>
                <a:spcPct val="0"/>
              </a:spcBef>
            </a:pPr>
            <a:r>
              <a:rPr lang="de-DE" sz="1100" dirty="0">
                <a:solidFill>
                  <a:srgbClr val="000000"/>
                </a:solidFill>
                <a:latin typeface="Arial" panose="020B0604020202020204" pitchFamily="34" charset="0"/>
                <a:cs typeface="Arial" panose="020B0604020202020204" pitchFamily="34" charset="0"/>
              </a:rPr>
              <a:t> </a:t>
            </a:r>
          </a:p>
          <a:p>
            <a:pPr algn="just">
              <a:lnSpc>
                <a:spcPct val="100000"/>
              </a:lnSpc>
              <a:spcBef>
                <a:spcPct val="0"/>
              </a:spcBef>
            </a:pPr>
            <a:r>
              <a:rPr lang="de-DE" sz="2000" dirty="0">
                <a:solidFill>
                  <a:srgbClr val="000000"/>
                </a:solidFill>
                <a:latin typeface="Arial" panose="020B0604020202020204" pitchFamily="34" charset="0"/>
                <a:cs typeface="Arial" panose="020B0604020202020204" pitchFamily="34" charset="0"/>
              </a:rPr>
              <a:t>Vor allem für die Fehler-</a:t>
            </a:r>
            <a:br>
              <a:rPr lang="de-DE" sz="2000" dirty="0">
                <a:solidFill>
                  <a:srgbClr val="000000"/>
                </a:solidFill>
                <a:latin typeface="Arial" panose="020B0604020202020204" pitchFamily="34" charset="0"/>
                <a:cs typeface="Arial" panose="020B0604020202020204" pitchFamily="34" charset="0"/>
              </a:rPr>
            </a:br>
            <a:r>
              <a:rPr lang="de-DE" sz="2000" dirty="0">
                <a:solidFill>
                  <a:srgbClr val="000000"/>
                </a:solidFill>
                <a:latin typeface="Arial" panose="020B0604020202020204" pitchFamily="34" charset="0"/>
                <a:cs typeface="Arial" panose="020B0604020202020204" pitchFamily="34" charset="0"/>
              </a:rPr>
              <a:t>suche oder Überprüfung</a:t>
            </a:r>
            <a:br>
              <a:rPr lang="de-DE" sz="2000" dirty="0">
                <a:solidFill>
                  <a:srgbClr val="000000"/>
                </a:solidFill>
                <a:latin typeface="Arial" panose="020B0604020202020204" pitchFamily="34" charset="0"/>
                <a:cs typeface="Arial" panose="020B0604020202020204" pitchFamily="34" charset="0"/>
              </a:rPr>
            </a:br>
            <a:r>
              <a:rPr lang="de-DE" sz="2000" dirty="0">
                <a:solidFill>
                  <a:srgbClr val="000000"/>
                </a:solidFill>
                <a:latin typeface="Arial" panose="020B0604020202020204" pitchFamily="34" charset="0"/>
                <a:cs typeface="Arial" panose="020B0604020202020204" pitchFamily="34" charset="0"/>
              </a:rPr>
              <a:t>von Maschinen und Anlagen</a:t>
            </a:r>
            <a:br>
              <a:rPr lang="de-DE" sz="2000" dirty="0">
                <a:solidFill>
                  <a:srgbClr val="000000"/>
                </a:solidFill>
                <a:latin typeface="Arial" panose="020B0604020202020204" pitchFamily="34" charset="0"/>
                <a:cs typeface="Arial" panose="020B0604020202020204" pitchFamily="34" charset="0"/>
              </a:rPr>
            </a:br>
            <a:r>
              <a:rPr lang="de-DE" sz="2000" dirty="0">
                <a:solidFill>
                  <a:srgbClr val="000000"/>
                </a:solidFill>
                <a:latin typeface="Arial" panose="020B0604020202020204" pitchFamily="34" charset="0"/>
                <a:cs typeface="Arial" panose="020B0604020202020204" pitchFamily="34" charset="0"/>
              </a:rPr>
              <a:t>geeignet.</a:t>
            </a:r>
          </a:p>
        </p:txBody>
      </p:sp>
      <p:sp>
        <p:nvSpPr>
          <p:cNvPr id="11" name="Line 9">
            <a:extLst>
              <a:ext uri="{FF2B5EF4-FFF2-40B4-BE49-F238E27FC236}">
                <a16:creationId xmlns:a16="http://schemas.microsoft.com/office/drawing/2014/main" id="{FDE5C1DA-BD4D-BC83-E527-619953F44FAD}"/>
              </a:ext>
            </a:extLst>
          </p:cNvPr>
          <p:cNvSpPr>
            <a:spLocks noChangeShapeType="1"/>
          </p:cNvSpPr>
          <p:nvPr/>
        </p:nvSpPr>
        <p:spPr bwMode="auto">
          <a:xfrm>
            <a:off x="10153256" y="5252452"/>
            <a:ext cx="0" cy="924154"/>
          </a:xfrm>
          <a:prstGeom prst="line">
            <a:avLst/>
          </a:prstGeom>
          <a:noFill/>
          <a:ln w="38100">
            <a:solidFill>
              <a:srgbClr val="FF0000"/>
            </a:solidFill>
            <a:round/>
            <a:headEnd/>
            <a:tailEnd type="triangle" w="med" len="med"/>
          </a:ln>
        </p:spPr>
        <p:txBody>
          <a:bodyPr wrap="none" lIns="99495" tIns="49745" rIns="99495" bIns="49745" anchor="ctr"/>
          <a:lstStyle/>
          <a:p>
            <a:pPr>
              <a:lnSpc>
                <a:spcPct val="100000"/>
              </a:lnSpc>
              <a:spcBef>
                <a:spcPct val="0"/>
              </a:spcBef>
            </a:pPr>
            <a:endParaRPr lang="de-DE" sz="2600" dirty="0">
              <a:solidFill>
                <a:srgbClr val="000000"/>
              </a:solidFill>
              <a:latin typeface="Geogrotesque Regular" pitchFamily="2" charset="0"/>
            </a:endParaRPr>
          </a:p>
        </p:txBody>
      </p:sp>
      <p:sp>
        <p:nvSpPr>
          <p:cNvPr id="12" name="Line 10">
            <a:extLst>
              <a:ext uri="{FF2B5EF4-FFF2-40B4-BE49-F238E27FC236}">
                <a16:creationId xmlns:a16="http://schemas.microsoft.com/office/drawing/2014/main" id="{CB1C61F8-B30E-7F22-3B4B-59D6C53F094D}"/>
              </a:ext>
            </a:extLst>
          </p:cNvPr>
          <p:cNvSpPr>
            <a:spLocks noChangeShapeType="1"/>
          </p:cNvSpPr>
          <p:nvPr/>
        </p:nvSpPr>
        <p:spPr bwMode="auto">
          <a:xfrm>
            <a:off x="2400242" y="2145683"/>
            <a:ext cx="9272071" cy="0"/>
          </a:xfrm>
          <a:prstGeom prst="line">
            <a:avLst/>
          </a:prstGeom>
          <a:noFill/>
          <a:ln w="28575">
            <a:solidFill>
              <a:schemeClr val="tx1"/>
            </a:solidFill>
            <a:round/>
            <a:headEnd/>
            <a:tailEnd/>
          </a:ln>
        </p:spPr>
        <p:txBody>
          <a:bodyPr wrap="none" lIns="99495" tIns="49745" rIns="99495" bIns="49745" anchor="ctr"/>
          <a:lstStyle/>
          <a:p>
            <a:pPr>
              <a:lnSpc>
                <a:spcPct val="100000"/>
              </a:lnSpc>
              <a:spcBef>
                <a:spcPct val="0"/>
              </a:spcBef>
            </a:pPr>
            <a:endParaRPr lang="de-DE" sz="2600" dirty="0">
              <a:solidFill>
                <a:srgbClr val="000000"/>
              </a:solidFill>
              <a:latin typeface="Geogrotesque Regular" pitchFamily="2" charset="0"/>
            </a:endParaRPr>
          </a:p>
        </p:txBody>
      </p:sp>
      <p:sp>
        <p:nvSpPr>
          <p:cNvPr id="13" name="Text Box 14">
            <a:extLst>
              <a:ext uri="{FF2B5EF4-FFF2-40B4-BE49-F238E27FC236}">
                <a16:creationId xmlns:a16="http://schemas.microsoft.com/office/drawing/2014/main" id="{5DC5231C-799B-0F73-6BC4-B5F2E99D9A55}"/>
              </a:ext>
            </a:extLst>
          </p:cNvPr>
          <p:cNvSpPr txBox="1">
            <a:spLocks noChangeArrowheads="1"/>
          </p:cNvSpPr>
          <p:nvPr/>
        </p:nvSpPr>
        <p:spPr bwMode="auto">
          <a:xfrm>
            <a:off x="2024977" y="1972411"/>
            <a:ext cx="422051" cy="900636"/>
          </a:xfrm>
          <a:prstGeom prst="rect">
            <a:avLst/>
          </a:prstGeom>
          <a:noFill/>
          <a:ln w="9525">
            <a:noFill/>
            <a:miter lim="800000"/>
            <a:headEnd/>
            <a:tailEnd/>
          </a:ln>
        </p:spPr>
        <p:txBody>
          <a:bodyPr wrap="none" lIns="99447" tIns="49723" rIns="99447" bIns="49723">
            <a:spAutoFit/>
          </a:bodyPr>
          <a:lstStyle/>
          <a:p>
            <a:pPr>
              <a:lnSpc>
                <a:spcPct val="100000"/>
              </a:lnSpc>
              <a:spcBef>
                <a:spcPct val="0"/>
              </a:spcBef>
            </a:pPr>
            <a:r>
              <a:rPr lang="de-DE" sz="1300" dirty="0">
                <a:solidFill>
                  <a:srgbClr val="000000"/>
                </a:solidFill>
                <a:latin typeface="Arial" panose="020B0604020202020204" pitchFamily="34" charset="0"/>
                <a:cs typeface="Arial" panose="020B0604020202020204" pitchFamily="34" charset="0"/>
              </a:rPr>
              <a:t>L1</a:t>
            </a:r>
          </a:p>
          <a:p>
            <a:pPr>
              <a:lnSpc>
                <a:spcPct val="100000"/>
              </a:lnSpc>
              <a:spcBef>
                <a:spcPct val="0"/>
              </a:spcBef>
            </a:pPr>
            <a:r>
              <a:rPr lang="de-DE" sz="1300" dirty="0">
                <a:solidFill>
                  <a:srgbClr val="000000"/>
                </a:solidFill>
                <a:latin typeface="Arial" panose="020B0604020202020204" pitchFamily="34" charset="0"/>
                <a:cs typeface="Arial" panose="020B0604020202020204" pitchFamily="34" charset="0"/>
              </a:rPr>
              <a:t>L2</a:t>
            </a:r>
          </a:p>
          <a:p>
            <a:pPr>
              <a:lnSpc>
                <a:spcPct val="100000"/>
              </a:lnSpc>
              <a:spcBef>
                <a:spcPct val="0"/>
              </a:spcBef>
            </a:pPr>
            <a:r>
              <a:rPr lang="de-DE" sz="1300" dirty="0">
                <a:solidFill>
                  <a:srgbClr val="000000"/>
                </a:solidFill>
                <a:latin typeface="Arial" panose="020B0604020202020204" pitchFamily="34" charset="0"/>
                <a:cs typeface="Arial" panose="020B0604020202020204" pitchFamily="34" charset="0"/>
              </a:rPr>
              <a:t>L3</a:t>
            </a:r>
          </a:p>
          <a:p>
            <a:pPr>
              <a:lnSpc>
                <a:spcPct val="100000"/>
              </a:lnSpc>
              <a:spcBef>
                <a:spcPct val="0"/>
              </a:spcBef>
            </a:pPr>
            <a:r>
              <a:rPr lang="de-DE" sz="1300" dirty="0">
                <a:solidFill>
                  <a:srgbClr val="000000"/>
                </a:solidFill>
                <a:latin typeface="Arial" panose="020B0604020202020204" pitchFamily="34" charset="0"/>
                <a:cs typeface="Arial" panose="020B0604020202020204" pitchFamily="34" charset="0"/>
              </a:rPr>
              <a:t>PE</a:t>
            </a:r>
          </a:p>
        </p:txBody>
      </p:sp>
      <p:sp>
        <p:nvSpPr>
          <p:cNvPr id="14" name="Oval 17">
            <a:extLst>
              <a:ext uri="{FF2B5EF4-FFF2-40B4-BE49-F238E27FC236}">
                <a16:creationId xmlns:a16="http://schemas.microsoft.com/office/drawing/2014/main" id="{EA433C1D-354E-EBB5-DDA4-5095DA6622E3}"/>
              </a:ext>
            </a:extLst>
          </p:cNvPr>
          <p:cNvSpPr>
            <a:spLocks noChangeArrowheads="1"/>
          </p:cNvSpPr>
          <p:nvPr/>
        </p:nvSpPr>
        <p:spPr bwMode="auto">
          <a:xfrm>
            <a:off x="8867374" y="2098437"/>
            <a:ext cx="82296" cy="78763"/>
          </a:xfrm>
          <a:prstGeom prst="ellipse">
            <a:avLst/>
          </a:prstGeom>
          <a:solidFill>
            <a:srgbClr val="000000"/>
          </a:solidFill>
          <a:ln w="9525">
            <a:solidFill>
              <a:srgbClr val="000000"/>
            </a:solidFill>
            <a:round/>
            <a:headEnd/>
            <a:tailEnd/>
          </a:ln>
        </p:spPr>
        <p:txBody>
          <a:bodyPr lIns="99495" tIns="49745" rIns="99495" bIns="49745"/>
          <a:lstStyle/>
          <a:p>
            <a:pPr>
              <a:lnSpc>
                <a:spcPct val="100000"/>
              </a:lnSpc>
              <a:spcBef>
                <a:spcPct val="0"/>
              </a:spcBef>
            </a:pPr>
            <a:endParaRPr lang="de-DE" sz="2600" dirty="0">
              <a:solidFill>
                <a:srgbClr val="000000"/>
              </a:solidFill>
              <a:latin typeface="Geogrotesque Regular" pitchFamily="2" charset="0"/>
            </a:endParaRPr>
          </a:p>
        </p:txBody>
      </p:sp>
      <p:sp>
        <p:nvSpPr>
          <p:cNvPr id="15" name="Line 18">
            <a:extLst>
              <a:ext uri="{FF2B5EF4-FFF2-40B4-BE49-F238E27FC236}">
                <a16:creationId xmlns:a16="http://schemas.microsoft.com/office/drawing/2014/main" id="{1D3C972D-7759-12B1-C03F-460BD998E683}"/>
              </a:ext>
            </a:extLst>
          </p:cNvPr>
          <p:cNvSpPr>
            <a:spLocks noChangeShapeType="1"/>
          </p:cNvSpPr>
          <p:nvPr/>
        </p:nvSpPr>
        <p:spPr bwMode="auto">
          <a:xfrm>
            <a:off x="2412245" y="2329464"/>
            <a:ext cx="9268642" cy="0"/>
          </a:xfrm>
          <a:prstGeom prst="line">
            <a:avLst/>
          </a:prstGeom>
          <a:noFill/>
          <a:ln w="28575">
            <a:solidFill>
              <a:schemeClr val="tx1"/>
            </a:solidFill>
            <a:round/>
            <a:headEnd/>
            <a:tailEnd/>
          </a:ln>
        </p:spPr>
        <p:txBody>
          <a:bodyPr wrap="none" lIns="99495" tIns="49745" rIns="99495" bIns="49745" anchor="ctr"/>
          <a:lstStyle/>
          <a:p>
            <a:pPr>
              <a:lnSpc>
                <a:spcPct val="100000"/>
              </a:lnSpc>
              <a:spcBef>
                <a:spcPct val="0"/>
              </a:spcBef>
            </a:pPr>
            <a:endParaRPr lang="de-DE" sz="2600" dirty="0">
              <a:solidFill>
                <a:srgbClr val="000000"/>
              </a:solidFill>
              <a:latin typeface="Geogrotesque Regular" pitchFamily="2" charset="0"/>
            </a:endParaRPr>
          </a:p>
        </p:txBody>
      </p:sp>
      <p:sp>
        <p:nvSpPr>
          <p:cNvPr id="16" name="Line 19">
            <a:extLst>
              <a:ext uri="{FF2B5EF4-FFF2-40B4-BE49-F238E27FC236}">
                <a16:creationId xmlns:a16="http://schemas.microsoft.com/office/drawing/2014/main" id="{DABA3C90-6A1D-FFB4-56C7-8527BAD771BF}"/>
              </a:ext>
            </a:extLst>
          </p:cNvPr>
          <p:cNvSpPr>
            <a:spLocks noChangeShapeType="1"/>
          </p:cNvSpPr>
          <p:nvPr/>
        </p:nvSpPr>
        <p:spPr bwMode="auto">
          <a:xfrm>
            <a:off x="2422530" y="2543000"/>
            <a:ext cx="9272071" cy="0"/>
          </a:xfrm>
          <a:prstGeom prst="line">
            <a:avLst/>
          </a:prstGeom>
          <a:noFill/>
          <a:ln w="28575">
            <a:solidFill>
              <a:schemeClr val="tx1"/>
            </a:solidFill>
            <a:round/>
            <a:headEnd/>
            <a:tailEnd/>
          </a:ln>
        </p:spPr>
        <p:txBody>
          <a:bodyPr wrap="none" lIns="99495" tIns="49745" rIns="99495" bIns="49745" anchor="ctr"/>
          <a:lstStyle/>
          <a:p>
            <a:pPr>
              <a:lnSpc>
                <a:spcPct val="100000"/>
              </a:lnSpc>
              <a:spcBef>
                <a:spcPct val="0"/>
              </a:spcBef>
            </a:pPr>
            <a:endParaRPr lang="de-DE" sz="2600" dirty="0">
              <a:solidFill>
                <a:srgbClr val="000000"/>
              </a:solidFill>
              <a:latin typeface="Geogrotesque Regular" pitchFamily="2" charset="0"/>
            </a:endParaRPr>
          </a:p>
        </p:txBody>
      </p:sp>
      <p:sp>
        <p:nvSpPr>
          <p:cNvPr id="17" name="Oval 20">
            <a:extLst>
              <a:ext uri="{FF2B5EF4-FFF2-40B4-BE49-F238E27FC236}">
                <a16:creationId xmlns:a16="http://schemas.microsoft.com/office/drawing/2014/main" id="{99CA259B-0926-8387-32DE-2D26019B54BE}"/>
              </a:ext>
            </a:extLst>
          </p:cNvPr>
          <p:cNvSpPr>
            <a:spLocks noChangeArrowheads="1"/>
          </p:cNvSpPr>
          <p:nvPr/>
        </p:nvSpPr>
        <p:spPr bwMode="auto">
          <a:xfrm>
            <a:off x="8632485" y="2502754"/>
            <a:ext cx="84012" cy="80513"/>
          </a:xfrm>
          <a:prstGeom prst="ellipse">
            <a:avLst/>
          </a:prstGeom>
          <a:solidFill>
            <a:srgbClr val="000000"/>
          </a:solidFill>
          <a:ln w="9525">
            <a:solidFill>
              <a:srgbClr val="000000"/>
            </a:solidFill>
            <a:round/>
            <a:headEnd/>
            <a:tailEnd/>
          </a:ln>
        </p:spPr>
        <p:txBody>
          <a:bodyPr lIns="99495" tIns="49745" rIns="99495" bIns="49745"/>
          <a:lstStyle/>
          <a:p>
            <a:pPr>
              <a:lnSpc>
                <a:spcPct val="100000"/>
              </a:lnSpc>
              <a:spcBef>
                <a:spcPct val="0"/>
              </a:spcBef>
            </a:pPr>
            <a:endParaRPr lang="de-DE" sz="2600" dirty="0">
              <a:solidFill>
                <a:srgbClr val="000000"/>
              </a:solidFill>
              <a:latin typeface="Geogrotesque Regular" pitchFamily="2" charset="0"/>
            </a:endParaRPr>
          </a:p>
        </p:txBody>
      </p:sp>
      <p:sp>
        <p:nvSpPr>
          <p:cNvPr id="18" name="Oval 21">
            <a:extLst>
              <a:ext uri="{FF2B5EF4-FFF2-40B4-BE49-F238E27FC236}">
                <a16:creationId xmlns:a16="http://schemas.microsoft.com/office/drawing/2014/main" id="{D7A18C0E-E105-5B9E-D163-ACFC4A4EEFEB}"/>
              </a:ext>
            </a:extLst>
          </p:cNvPr>
          <p:cNvSpPr>
            <a:spLocks noChangeArrowheads="1"/>
          </p:cNvSpPr>
          <p:nvPr/>
        </p:nvSpPr>
        <p:spPr bwMode="auto">
          <a:xfrm>
            <a:off x="8759359" y="2292707"/>
            <a:ext cx="85726" cy="78764"/>
          </a:xfrm>
          <a:prstGeom prst="ellipse">
            <a:avLst/>
          </a:prstGeom>
          <a:solidFill>
            <a:srgbClr val="000000"/>
          </a:solidFill>
          <a:ln w="9525">
            <a:solidFill>
              <a:srgbClr val="000000"/>
            </a:solidFill>
            <a:round/>
            <a:headEnd/>
            <a:tailEnd/>
          </a:ln>
        </p:spPr>
        <p:txBody>
          <a:bodyPr lIns="99495" tIns="49745" rIns="99495" bIns="49745"/>
          <a:lstStyle/>
          <a:p>
            <a:pPr>
              <a:lnSpc>
                <a:spcPct val="100000"/>
              </a:lnSpc>
              <a:spcBef>
                <a:spcPct val="0"/>
              </a:spcBef>
            </a:pPr>
            <a:endParaRPr lang="de-DE" sz="2600" dirty="0">
              <a:solidFill>
                <a:srgbClr val="000000"/>
              </a:solidFill>
              <a:latin typeface="Geogrotesque Regular" pitchFamily="2" charset="0"/>
            </a:endParaRPr>
          </a:p>
        </p:txBody>
      </p:sp>
      <p:sp>
        <p:nvSpPr>
          <p:cNvPr id="19" name="Rectangle 22">
            <a:extLst>
              <a:ext uri="{FF2B5EF4-FFF2-40B4-BE49-F238E27FC236}">
                <a16:creationId xmlns:a16="http://schemas.microsoft.com/office/drawing/2014/main" id="{5253CD4C-C5D2-6BD9-D0C9-F18BAC0913C1}"/>
              </a:ext>
            </a:extLst>
          </p:cNvPr>
          <p:cNvSpPr>
            <a:spLocks noChangeArrowheads="1"/>
          </p:cNvSpPr>
          <p:nvPr/>
        </p:nvSpPr>
        <p:spPr bwMode="auto">
          <a:xfrm>
            <a:off x="6474757" y="3659694"/>
            <a:ext cx="1736513" cy="1023747"/>
          </a:xfrm>
          <a:prstGeom prst="rect">
            <a:avLst/>
          </a:prstGeom>
          <a:noFill/>
          <a:ln w="9525">
            <a:noFill/>
            <a:miter lim="800000"/>
            <a:headEnd/>
            <a:tailEnd/>
          </a:ln>
        </p:spPr>
        <p:txBody>
          <a:bodyPr wrap="none" lIns="99447" tIns="49723" rIns="99447" bIns="49723">
            <a:spAutoFit/>
          </a:bodyPr>
          <a:lstStyle/>
          <a:p>
            <a:pPr>
              <a:lnSpc>
                <a:spcPct val="100000"/>
              </a:lnSpc>
              <a:spcBef>
                <a:spcPct val="0"/>
              </a:spcBef>
            </a:pPr>
            <a:r>
              <a:rPr lang="de-DE" sz="2000" dirty="0">
                <a:solidFill>
                  <a:srgbClr val="FF0000"/>
                </a:solidFill>
                <a:latin typeface="Arial" panose="020B0604020202020204" pitchFamily="34" charset="0"/>
                <a:cs typeface="Arial" panose="020B0604020202020204" pitchFamily="34" charset="0"/>
              </a:rPr>
              <a:t>Schutzleiter-</a:t>
            </a:r>
          </a:p>
          <a:p>
            <a:pPr>
              <a:lnSpc>
                <a:spcPct val="100000"/>
              </a:lnSpc>
              <a:spcBef>
                <a:spcPct val="0"/>
              </a:spcBef>
            </a:pPr>
            <a:r>
              <a:rPr lang="de-DE" sz="2000" dirty="0">
                <a:solidFill>
                  <a:srgbClr val="FF0000"/>
                </a:solidFill>
                <a:latin typeface="Arial" panose="020B0604020202020204" pitchFamily="34" charset="0"/>
                <a:cs typeface="Arial" panose="020B0604020202020204" pitchFamily="34" charset="0"/>
              </a:rPr>
              <a:t>strom </a:t>
            </a:r>
          </a:p>
          <a:p>
            <a:pPr>
              <a:lnSpc>
                <a:spcPct val="100000"/>
              </a:lnSpc>
              <a:spcBef>
                <a:spcPct val="0"/>
              </a:spcBef>
            </a:pPr>
            <a:r>
              <a:rPr lang="de-DE" sz="2000" dirty="0">
                <a:solidFill>
                  <a:srgbClr val="FF0000"/>
                </a:solidFill>
                <a:latin typeface="Arial" panose="020B0604020202020204" pitchFamily="34" charset="0"/>
                <a:cs typeface="Arial" panose="020B0604020202020204" pitchFamily="34" charset="0"/>
              </a:rPr>
              <a:t>z. B. 1,74 mA</a:t>
            </a:r>
          </a:p>
        </p:txBody>
      </p:sp>
      <p:sp>
        <p:nvSpPr>
          <p:cNvPr id="20" name="Line 23">
            <a:extLst>
              <a:ext uri="{FF2B5EF4-FFF2-40B4-BE49-F238E27FC236}">
                <a16:creationId xmlns:a16="http://schemas.microsoft.com/office/drawing/2014/main" id="{7376345A-9FC4-AC75-73C1-D77D164DB826}"/>
              </a:ext>
            </a:extLst>
          </p:cNvPr>
          <p:cNvSpPr>
            <a:spLocks noChangeShapeType="1"/>
          </p:cNvSpPr>
          <p:nvPr/>
        </p:nvSpPr>
        <p:spPr bwMode="auto">
          <a:xfrm flipV="1">
            <a:off x="8168687" y="3153862"/>
            <a:ext cx="0" cy="1823805"/>
          </a:xfrm>
          <a:prstGeom prst="line">
            <a:avLst/>
          </a:prstGeom>
          <a:noFill/>
          <a:ln w="38100">
            <a:solidFill>
              <a:srgbClr val="FF0000"/>
            </a:solidFill>
            <a:round/>
            <a:headEnd/>
            <a:tailEnd type="triangle" w="med" len="med"/>
          </a:ln>
        </p:spPr>
        <p:txBody>
          <a:bodyPr wrap="none" lIns="99495" tIns="49745" rIns="99495" bIns="49745" anchor="ctr"/>
          <a:lstStyle/>
          <a:p>
            <a:pPr>
              <a:lnSpc>
                <a:spcPct val="100000"/>
              </a:lnSpc>
              <a:spcBef>
                <a:spcPct val="0"/>
              </a:spcBef>
            </a:pPr>
            <a:endParaRPr lang="de-DE" sz="2600" dirty="0">
              <a:solidFill>
                <a:srgbClr val="000000"/>
              </a:solidFill>
              <a:latin typeface="Geogrotesque Regular" pitchFamily="2" charset="0"/>
            </a:endParaRPr>
          </a:p>
        </p:txBody>
      </p:sp>
      <p:sp>
        <p:nvSpPr>
          <p:cNvPr id="21" name="Line 24">
            <a:extLst>
              <a:ext uri="{FF2B5EF4-FFF2-40B4-BE49-F238E27FC236}">
                <a16:creationId xmlns:a16="http://schemas.microsoft.com/office/drawing/2014/main" id="{0DF144EC-2682-16CA-3F07-9BBBE81489B6}"/>
              </a:ext>
            </a:extLst>
          </p:cNvPr>
          <p:cNvSpPr>
            <a:spLocks noChangeShapeType="1"/>
          </p:cNvSpPr>
          <p:nvPr/>
        </p:nvSpPr>
        <p:spPr bwMode="auto">
          <a:xfrm>
            <a:off x="9172556" y="4365060"/>
            <a:ext cx="0" cy="505835"/>
          </a:xfrm>
          <a:prstGeom prst="line">
            <a:avLst/>
          </a:prstGeom>
          <a:noFill/>
          <a:ln w="38100">
            <a:solidFill>
              <a:srgbClr val="FF0000"/>
            </a:solidFill>
            <a:round/>
            <a:headEnd/>
            <a:tailEnd type="triangle" w="med" len="med"/>
          </a:ln>
        </p:spPr>
        <p:txBody>
          <a:bodyPr wrap="none" lIns="99495" tIns="49745" rIns="99495" bIns="49745" anchor="ctr"/>
          <a:lstStyle/>
          <a:p>
            <a:pPr>
              <a:lnSpc>
                <a:spcPct val="100000"/>
              </a:lnSpc>
              <a:spcBef>
                <a:spcPct val="0"/>
              </a:spcBef>
            </a:pPr>
            <a:endParaRPr lang="de-DE" sz="2600" dirty="0">
              <a:solidFill>
                <a:srgbClr val="000000"/>
              </a:solidFill>
              <a:latin typeface="Geogrotesque Regular" pitchFamily="2" charset="0"/>
            </a:endParaRPr>
          </a:p>
        </p:txBody>
      </p:sp>
      <p:sp>
        <p:nvSpPr>
          <p:cNvPr id="22" name="Rectangle 25">
            <a:extLst>
              <a:ext uri="{FF2B5EF4-FFF2-40B4-BE49-F238E27FC236}">
                <a16:creationId xmlns:a16="http://schemas.microsoft.com/office/drawing/2014/main" id="{C2DA1C80-EC81-F453-67F5-056AE48FE912}"/>
              </a:ext>
            </a:extLst>
          </p:cNvPr>
          <p:cNvSpPr>
            <a:spLocks noChangeArrowheads="1"/>
          </p:cNvSpPr>
          <p:nvPr/>
        </p:nvSpPr>
        <p:spPr bwMode="auto">
          <a:xfrm>
            <a:off x="9361153" y="4498076"/>
            <a:ext cx="2223826" cy="408194"/>
          </a:xfrm>
          <a:prstGeom prst="rect">
            <a:avLst/>
          </a:prstGeom>
          <a:noFill/>
          <a:ln w="9525">
            <a:noFill/>
            <a:miter lim="800000"/>
            <a:headEnd/>
            <a:tailEnd/>
          </a:ln>
        </p:spPr>
        <p:txBody>
          <a:bodyPr wrap="none" lIns="99447" tIns="49723" rIns="99447" bIns="49723">
            <a:spAutoFit/>
          </a:bodyPr>
          <a:lstStyle/>
          <a:p>
            <a:pPr>
              <a:lnSpc>
                <a:spcPct val="100000"/>
              </a:lnSpc>
              <a:spcBef>
                <a:spcPct val="0"/>
              </a:spcBef>
            </a:pPr>
            <a:r>
              <a:rPr lang="de-DE" sz="2000" dirty="0">
                <a:solidFill>
                  <a:srgbClr val="FF0000"/>
                </a:solidFill>
                <a:latin typeface="Arial" panose="020B0604020202020204" pitchFamily="34" charset="0"/>
                <a:cs typeface="Arial" panose="020B0604020202020204" pitchFamily="34" charset="0"/>
              </a:rPr>
              <a:t>Anzeige: 5,34 mA</a:t>
            </a:r>
          </a:p>
        </p:txBody>
      </p:sp>
      <p:sp>
        <p:nvSpPr>
          <p:cNvPr id="23" name="Oval 28">
            <a:extLst>
              <a:ext uri="{FF2B5EF4-FFF2-40B4-BE49-F238E27FC236}">
                <a16:creationId xmlns:a16="http://schemas.microsoft.com/office/drawing/2014/main" id="{91E59933-A790-AAAC-D4A8-6EA2E2CECF76}"/>
              </a:ext>
            </a:extLst>
          </p:cNvPr>
          <p:cNvSpPr>
            <a:spLocks noChangeArrowheads="1"/>
          </p:cNvSpPr>
          <p:nvPr/>
        </p:nvSpPr>
        <p:spPr bwMode="auto">
          <a:xfrm>
            <a:off x="8513297" y="2697848"/>
            <a:ext cx="87439" cy="68261"/>
          </a:xfrm>
          <a:prstGeom prst="ellipse">
            <a:avLst/>
          </a:prstGeom>
          <a:solidFill>
            <a:srgbClr val="000000"/>
          </a:solidFill>
          <a:ln w="9525">
            <a:solidFill>
              <a:srgbClr val="000000"/>
            </a:solidFill>
            <a:round/>
            <a:headEnd/>
            <a:tailEnd/>
          </a:ln>
        </p:spPr>
        <p:txBody>
          <a:bodyPr lIns="99495" tIns="49745" rIns="99495" bIns="49745"/>
          <a:lstStyle/>
          <a:p>
            <a:pPr>
              <a:lnSpc>
                <a:spcPct val="100000"/>
              </a:lnSpc>
              <a:spcBef>
                <a:spcPct val="0"/>
              </a:spcBef>
            </a:pPr>
            <a:endParaRPr lang="de-DE" sz="2600" dirty="0">
              <a:solidFill>
                <a:srgbClr val="000000"/>
              </a:solidFill>
              <a:latin typeface="Geogrotesque Regular" pitchFamily="2" charset="0"/>
            </a:endParaRPr>
          </a:p>
        </p:txBody>
      </p:sp>
      <p:sp>
        <p:nvSpPr>
          <p:cNvPr id="24" name="Rectangle 30">
            <a:extLst>
              <a:ext uri="{FF2B5EF4-FFF2-40B4-BE49-F238E27FC236}">
                <a16:creationId xmlns:a16="http://schemas.microsoft.com/office/drawing/2014/main" id="{548D6FD7-F9B0-6D6E-1AB3-191D2CB4A8D1}"/>
              </a:ext>
            </a:extLst>
          </p:cNvPr>
          <p:cNvSpPr>
            <a:spLocks noChangeArrowheads="1"/>
          </p:cNvSpPr>
          <p:nvPr/>
        </p:nvSpPr>
        <p:spPr bwMode="auto">
          <a:xfrm>
            <a:off x="6940276" y="6430399"/>
            <a:ext cx="3300431" cy="586348"/>
          </a:xfrm>
          <a:prstGeom prst="rect">
            <a:avLst/>
          </a:prstGeom>
          <a:solidFill>
            <a:schemeClr val="bg1"/>
          </a:solidFill>
          <a:ln w="9525">
            <a:noFill/>
            <a:miter lim="800000"/>
            <a:headEnd/>
            <a:tailEnd/>
          </a:ln>
        </p:spPr>
        <p:txBody>
          <a:bodyPr wrap="none" lIns="99495" tIns="49745" rIns="99495" bIns="49745" anchor="ctr"/>
          <a:lstStyle/>
          <a:p>
            <a:pPr>
              <a:lnSpc>
                <a:spcPct val="100000"/>
              </a:lnSpc>
              <a:spcBef>
                <a:spcPct val="0"/>
              </a:spcBef>
            </a:pPr>
            <a:endParaRPr lang="de-DE" sz="1200" dirty="0">
              <a:solidFill>
                <a:srgbClr val="000000"/>
              </a:solidFill>
              <a:latin typeface="Geogrotesque Regular" pitchFamily="2" charset="0"/>
            </a:endParaRPr>
          </a:p>
        </p:txBody>
      </p:sp>
      <p:sp>
        <p:nvSpPr>
          <p:cNvPr id="25" name="Rectangle 31">
            <a:extLst>
              <a:ext uri="{FF2B5EF4-FFF2-40B4-BE49-F238E27FC236}">
                <a16:creationId xmlns:a16="http://schemas.microsoft.com/office/drawing/2014/main" id="{440096A2-A993-2E82-E5B9-E5535EFA3B7A}"/>
              </a:ext>
            </a:extLst>
          </p:cNvPr>
          <p:cNvSpPr>
            <a:spLocks noChangeArrowheads="1"/>
          </p:cNvSpPr>
          <p:nvPr/>
        </p:nvSpPr>
        <p:spPr bwMode="auto">
          <a:xfrm>
            <a:off x="6188448" y="6383816"/>
            <a:ext cx="5312813" cy="408194"/>
          </a:xfrm>
          <a:prstGeom prst="rect">
            <a:avLst/>
          </a:prstGeom>
          <a:noFill/>
          <a:ln w="9525">
            <a:noFill/>
            <a:miter lim="800000"/>
            <a:headEnd/>
            <a:tailEnd/>
          </a:ln>
        </p:spPr>
        <p:txBody>
          <a:bodyPr wrap="none" lIns="99447" tIns="49723" rIns="99447" bIns="49723">
            <a:spAutoFit/>
          </a:bodyPr>
          <a:lstStyle/>
          <a:p>
            <a:pPr>
              <a:lnSpc>
                <a:spcPct val="100000"/>
              </a:lnSpc>
              <a:spcBef>
                <a:spcPct val="0"/>
              </a:spcBef>
            </a:pPr>
            <a:r>
              <a:rPr lang="de-DE" sz="2000" dirty="0">
                <a:solidFill>
                  <a:srgbClr val="FF0000"/>
                </a:solidFill>
                <a:latin typeface="Arial" panose="020B0604020202020204" pitchFamily="34" charset="0"/>
                <a:cs typeface="Arial" panose="020B0604020202020204" pitchFamily="34" charset="0"/>
              </a:rPr>
              <a:t>Ableitstrom über das Maschinenbett 3,60 mA</a:t>
            </a:r>
          </a:p>
        </p:txBody>
      </p:sp>
      <p:sp>
        <p:nvSpPr>
          <p:cNvPr id="26" name="Line 32">
            <a:extLst>
              <a:ext uri="{FF2B5EF4-FFF2-40B4-BE49-F238E27FC236}">
                <a16:creationId xmlns:a16="http://schemas.microsoft.com/office/drawing/2014/main" id="{9FDDA053-FFBD-B817-7E4B-5469D5EFBCB6}"/>
              </a:ext>
            </a:extLst>
          </p:cNvPr>
          <p:cNvSpPr>
            <a:spLocks noChangeShapeType="1"/>
          </p:cNvSpPr>
          <p:nvPr/>
        </p:nvSpPr>
        <p:spPr bwMode="auto">
          <a:xfrm flipH="1">
            <a:off x="8682207" y="2550004"/>
            <a:ext cx="0" cy="1526255"/>
          </a:xfrm>
          <a:prstGeom prst="line">
            <a:avLst/>
          </a:prstGeom>
          <a:noFill/>
          <a:ln w="28575">
            <a:solidFill>
              <a:schemeClr val="tx1"/>
            </a:solidFill>
            <a:round/>
            <a:headEnd/>
            <a:tailEnd/>
          </a:ln>
        </p:spPr>
        <p:txBody>
          <a:bodyPr wrap="none" lIns="99495" tIns="49745" rIns="99495" bIns="49745" anchor="ctr"/>
          <a:lstStyle/>
          <a:p>
            <a:pPr>
              <a:lnSpc>
                <a:spcPct val="100000"/>
              </a:lnSpc>
              <a:spcBef>
                <a:spcPct val="0"/>
              </a:spcBef>
            </a:pPr>
            <a:endParaRPr lang="de-DE" sz="2600" dirty="0">
              <a:solidFill>
                <a:srgbClr val="000000"/>
              </a:solidFill>
              <a:latin typeface="Geogrotesque Regular" pitchFamily="2" charset="0"/>
            </a:endParaRPr>
          </a:p>
        </p:txBody>
      </p:sp>
      <p:sp>
        <p:nvSpPr>
          <p:cNvPr id="27" name="Line 33">
            <a:extLst>
              <a:ext uri="{FF2B5EF4-FFF2-40B4-BE49-F238E27FC236}">
                <a16:creationId xmlns:a16="http://schemas.microsoft.com/office/drawing/2014/main" id="{0CFB509B-3BB0-E052-17F6-20FB29A77E75}"/>
              </a:ext>
            </a:extLst>
          </p:cNvPr>
          <p:cNvSpPr>
            <a:spLocks noChangeShapeType="1"/>
          </p:cNvSpPr>
          <p:nvPr/>
        </p:nvSpPr>
        <p:spPr bwMode="auto">
          <a:xfrm>
            <a:off x="8805651" y="2357480"/>
            <a:ext cx="0" cy="1718787"/>
          </a:xfrm>
          <a:prstGeom prst="line">
            <a:avLst/>
          </a:prstGeom>
          <a:noFill/>
          <a:ln w="28575">
            <a:solidFill>
              <a:schemeClr val="tx1"/>
            </a:solidFill>
            <a:round/>
            <a:headEnd/>
            <a:tailEnd/>
          </a:ln>
        </p:spPr>
        <p:txBody>
          <a:bodyPr wrap="none" lIns="99495" tIns="49745" rIns="99495" bIns="49745" anchor="ctr"/>
          <a:lstStyle/>
          <a:p>
            <a:pPr>
              <a:lnSpc>
                <a:spcPct val="100000"/>
              </a:lnSpc>
              <a:spcBef>
                <a:spcPct val="0"/>
              </a:spcBef>
            </a:pPr>
            <a:endParaRPr lang="de-DE" sz="2600" dirty="0">
              <a:solidFill>
                <a:srgbClr val="000000"/>
              </a:solidFill>
              <a:latin typeface="Geogrotesque Regular" pitchFamily="2" charset="0"/>
            </a:endParaRPr>
          </a:p>
        </p:txBody>
      </p:sp>
      <p:sp>
        <p:nvSpPr>
          <p:cNvPr id="28" name="Line 34">
            <a:extLst>
              <a:ext uri="{FF2B5EF4-FFF2-40B4-BE49-F238E27FC236}">
                <a16:creationId xmlns:a16="http://schemas.microsoft.com/office/drawing/2014/main" id="{56BB6784-A36F-792D-8D5C-3B3627D63E8E}"/>
              </a:ext>
            </a:extLst>
          </p:cNvPr>
          <p:cNvSpPr>
            <a:spLocks noChangeShapeType="1"/>
          </p:cNvSpPr>
          <p:nvPr/>
        </p:nvSpPr>
        <p:spPr bwMode="auto">
          <a:xfrm>
            <a:off x="8917094" y="2145694"/>
            <a:ext cx="0" cy="1930573"/>
          </a:xfrm>
          <a:prstGeom prst="line">
            <a:avLst/>
          </a:prstGeom>
          <a:noFill/>
          <a:ln w="28575">
            <a:solidFill>
              <a:schemeClr val="tx1"/>
            </a:solidFill>
            <a:round/>
            <a:headEnd/>
            <a:tailEnd/>
          </a:ln>
        </p:spPr>
        <p:txBody>
          <a:bodyPr wrap="none" lIns="99495" tIns="49745" rIns="99495" bIns="49745" anchor="ctr"/>
          <a:lstStyle/>
          <a:p>
            <a:pPr>
              <a:lnSpc>
                <a:spcPct val="100000"/>
              </a:lnSpc>
              <a:spcBef>
                <a:spcPct val="0"/>
              </a:spcBef>
            </a:pPr>
            <a:endParaRPr lang="de-DE" sz="2600" dirty="0">
              <a:solidFill>
                <a:srgbClr val="000000"/>
              </a:solidFill>
              <a:latin typeface="Geogrotesque Regular" pitchFamily="2" charset="0"/>
            </a:endParaRPr>
          </a:p>
        </p:txBody>
      </p:sp>
      <p:sp>
        <p:nvSpPr>
          <p:cNvPr id="29" name="Rectangle 36">
            <a:extLst>
              <a:ext uri="{FF2B5EF4-FFF2-40B4-BE49-F238E27FC236}">
                <a16:creationId xmlns:a16="http://schemas.microsoft.com/office/drawing/2014/main" id="{22239F57-3FFE-8E2F-5011-428E6875989E}"/>
              </a:ext>
            </a:extLst>
          </p:cNvPr>
          <p:cNvSpPr>
            <a:spLocks noChangeArrowheads="1"/>
          </p:cNvSpPr>
          <p:nvPr/>
        </p:nvSpPr>
        <p:spPr bwMode="auto">
          <a:xfrm>
            <a:off x="3020897" y="2068674"/>
            <a:ext cx="565788" cy="147025"/>
          </a:xfrm>
          <a:prstGeom prst="rect">
            <a:avLst/>
          </a:prstGeom>
          <a:noFill/>
          <a:ln w="9525">
            <a:solidFill>
              <a:srgbClr val="000000"/>
            </a:solidFill>
            <a:miter lim="800000"/>
            <a:headEnd/>
            <a:tailEnd/>
          </a:ln>
        </p:spPr>
        <p:txBody>
          <a:bodyPr lIns="99495" tIns="49745" rIns="99495" bIns="49745"/>
          <a:lstStyle/>
          <a:p>
            <a:pPr>
              <a:lnSpc>
                <a:spcPct val="100000"/>
              </a:lnSpc>
              <a:spcBef>
                <a:spcPct val="0"/>
              </a:spcBef>
            </a:pPr>
            <a:endParaRPr lang="de-DE" sz="2600" dirty="0">
              <a:solidFill>
                <a:srgbClr val="000000"/>
              </a:solidFill>
              <a:latin typeface="Arial" panose="020B0604020202020204" pitchFamily="34" charset="0"/>
              <a:cs typeface="Arial" panose="020B0604020202020204" pitchFamily="34" charset="0"/>
            </a:endParaRPr>
          </a:p>
        </p:txBody>
      </p:sp>
      <p:sp>
        <p:nvSpPr>
          <p:cNvPr id="30" name="Rectangle 37">
            <a:extLst>
              <a:ext uri="{FF2B5EF4-FFF2-40B4-BE49-F238E27FC236}">
                <a16:creationId xmlns:a16="http://schemas.microsoft.com/office/drawing/2014/main" id="{2F6AE51C-CEC7-076A-9B28-98EB7D991230}"/>
              </a:ext>
            </a:extLst>
          </p:cNvPr>
          <p:cNvSpPr>
            <a:spLocks noChangeArrowheads="1"/>
          </p:cNvSpPr>
          <p:nvPr/>
        </p:nvSpPr>
        <p:spPr bwMode="auto">
          <a:xfrm>
            <a:off x="3020897" y="2257702"/>
            <a:ext cx="565788" cy="147025"/>
          </a:xfrm>
          <a:prstGeom prst="rect">
            <a:avLst/>
          </a:prstGeom>
          <a:noFill/>
          <a:ln w="9525">
            <a:solidFill>
              <a:srgbClr val="000000"/>
            </a:solidFill>
            <a:miter lim="800000"/>
            <a:headEnd/>
            <a:tailEnd/>
          </a:ln>
        </p:spPr>
        <p:txBody>
          <a:bodyPr lIns="99495" tIns="49745" rIns="99495" bIns="49745"/>
          <a:lstStyle/>
          <a:p>
            <a:pPr>
              <a:lnSpc>
                <a:spcPct val="100000"/>
              </a:lnSpc>
              <a:spcBef>
                <a:spcPct val="0"/>
              </a:spcBef>
            </a:pPr>
            <a:endParaRPr lang="de-DE" sz="2600" dirty="0">
              <a:solidFill>
                <a:srgbClr val="000000"/>
              </a:solidFill>
              <a:latin typeface="Arial" panose="020B0604020202020204" pitchFamily="34" charset="0"/>
              <a:cs typeface="Arial" panose="020B0604020202020204" pitchFamily="34" charset="0"/>
            </a:endParaRPr>
          </a:p>
        </p:txBody>
      </p:sp>
      <p:sp>
        <p:nvSpPr>
          <p:cNvPr id="31" name="Rectangle 38">
            <a:extLst>
              <a:ext uri="{FF2B5EF4-FFF2-40B4-BE49-F238E27FC236}">
                <a16:creationId xmlns:a16="http://schemas.microsoft.com/office/drawing/2014/main" id="{11C7340C-E2B0-38F6-ED33-7D17C5E499FB}"/>
              </a:ext>
            </a:extLst>
          </p:cNvPr>
          <p:cNvSpPr>
            <a:spLocks noChangeArrowheads="1"/>
          </p:cNvSpPr>
          <p:nvPr/>
        </p:nvSpPr>
        <p:spPr bwMode="auto">
          <a:xfrm>
            <a:off x="3020897" y="2471239"/>
            <a:ext cx="565788" cy="147025"/>
          </a:xfrm>
          <a:prstGeom prst="rect">
            <a:avLst/>
          </a:prstGeom>
          <a:noFill/>
          <a:ln w="9525">
            <a:solidFill>
              <a:srgbClr val="000000"/>
            </a:solidFill>
            <a:miter lim="800000"/>
            <a:headEnd/>
            <a:tailEnd/>
          </a:ln>
        </p:spPr>
        <p:txBody>
          <a:bodyPr lIns="99495" tIns="49745" rIns="99495" bIns="49745"/>
          <a:lstStyle/>
          <a:p>
            <a:pPr>
              <a:lnSpc>
                <a:spcPct val="100000"/>
              </a:lnSpc>
              <a:spcBef>
                <a:spcPct val="0"/>
              </a:spcBef>
            </a:pPr>
            <a:endParaRPr lang="de-DE" sz="2600" dirty="0">
              <a:solidFill>
                <a:srgbClr val="000000"/>
              </a:solidFill>
              <a:latin typeface="Arial" panose="020B0604020202020204" pitchFamily="34" charset="0"/>
              <a:cs typeface="Arial" panose="020B0604020202020204" pitchFamily="34" charset="0"/>
            </a:endParaRPr>
          </a:p>
        </p:txBody>
      </p:sp>
      <p:sp>
        <p:nvSpPr>
          <p:cNvPr id="32" name="Line 39">
            <a:extLst>
              <a:ext uri="{FF2B5EF4-FFF2-40B4-BE49-F238E27FC236}">
                <a16:creationId xmlns:a16="http://schemas.microsoft.com/office/drawing/2014/main" id="{A1818217-F795-39DE-5503-BAB162525EA8}"/>
              </a:ext>
            </a:extLst>
          </p:cNvPr>
          <p:cNvSpPr>
            <a:spLocks noChangeShapeType="1"/>
          </p:cNvSpPr>
          <p:nvPr/>
        </p:nvSpPr>
        <p:spPr bwMode="auto">
          <a:xfrm>
            <a:off x="8682207" y="4302043"/>
            <a:ext cx="0" cy="721120"/>
          </a:xfrm>
          <a:prstGeom prst="line">
            <a:avLst/>
          </a:prstGeom>
          <a:noFill/>
          <a:ln w="28575">
            <a:solidFill>
              <a:schemeClr val="tx1"/>
            </a:solidFill>
            <a:round/>
            <a:headEnd/>
            <a:tailEnd/>
          </a:ln>
        </p:spPr>
        <p:txBody>
          <a:bodyPr wrap="none" lIns="99495" tIns="49745" rIns="99495" bIns="49745" anchor="ctr"/>
          <a:lstStyle/>
          <a:p>
            <a:pPr>
              <a:lnSpc>
                <a:spcPct val="100000"/>
              </a:lnSpc>
              <a:spcBef>
                <a:spcPct val="0"/>
              </a:spcBef>
            </a:pPr>
            <a:endParaRPr lang="de-DE" sz="2600" dirty="0">
              <a:solidFill>
                <a:srgbClr val="000000"/>
              </a:solidFill>
              <a:latin typeface="Geogrotesque Regular" pitchFamily="2" charset="0"/>
            </a:endParaRPr>
          </a:p>
        </p:txBody>
      </p:sp>
      <p:sp>
        <p:nvSpPr>
          <p:cNvPr id="33" name="Line 40">
            <a:extLst>
              <a:ext uri="{FF2B5EF4-FFF2-40B4-BE49-F238E27FC236}">
                <a16:creationId xmlns:a16="http://schemas.microsoft.com/office/drawing/2014/main" id="{D1A2BD31-60B0-6605-E569-635EA17B72B9}"/>
              </a:ext>
            </a:extLst>
          </p:cNvPr>
          <p:cNvSpPr>
            <a:spLocks noChangeShapeType="1"/>
          </p:cNvSpPr>
          <p:nvPr/>
        </p:nvSpPr>
        <p:spPr bwMode="auto">
          <a:xfrm>
            <a:off x="8795364" y="4302048"/>
            <a:ext cx="0" cy="696616"/>
          </a:xfrm>
          <a:prstGeom prst="line">
            <a:avLst/>
          </a:prstGeom>
          <a:noFill/>
          <a:ln w="28575">
            <a:solidFill>
              <a:schemeClr val="tx1"/>
            </a:solidFill>
            <a:round/>
            <a:headEnd/>
            <a:tailEnd/>
          </a:ln>
        </p:spPr>
        <p:txBody>
          <a:bodyPr wrap="none" lIns="99495" tIns="49745" rIns="99495" bIns="49745" anchor="ctr"/>
          <a:lstStyle/>
          <a:p>
            <a:pPr>
              <a:lnSpc>
                <a:spcPct val="100000"/>
              </a:lnSpc>
              <a:spcBef>
                <a:spcPct val="0"/>
              </a:spcBef>
            </a:pPr>
            <a:endParaRPr lang="de-DE" sz="2600" dirty="0">
              <a:solidFill>
                <a:srgbClr val="000000"/>
              </a:solidFill>
              <a:latin typeface="Geogrotesque Regular" pitchFamily="2" charset="0"/>
            </a:endParaRPr>
          </a:p>
        </p:txBody>
      </p:sp>
      <p:sp>
        <p:nvSpPr>
          <p:cNvPr id="34" name="Line 41">
            <a:extLst>
              <a:ext uri="{FF2B5EF4-FFF2-40B4-BE49-F238E27FC236}">
                <a16:creationId xmlns:a16="http://schemas.microsoft.com/office/drawing/2014/main" id="{58B226D9-AF6C-846C-CD74-369A7133B18A}"/>
              </a:ext>
            </a:extLst>
          </p:cNvPr>
          <p:cNvSpPr>
            <a:spLocks noChangeShapeType="1"/>
          </p:cNvSpPr>
          <p:nvPr/>
        </p:nvSpPr>
        <p:spPr bwMode="auto">
          <a:xfrm>
            <a:off x="8930810" y="4284541"/>
            <a:ext cx="0" cy="708869"/>
          </a:xfrm>
          <a:prstGeom prst="line">
            <a:avLst/>
          </a:prstGeom>
          <a:noFill/>
          <a:ln w="28575">
            <a:solidFill>
              <a:schemeClr val="tx1"/>
            </a:solidFill>
            <a:round/>
            <a:headEnd/>
            <a:tailEnd/>
          </a:ln>
        </p:spPr>
        <p:txBody>
          <a:bodyPr wrap="none" lIns="99495" tIns="49745" rIns="99495" bIns="49745" anchor="ctr"/>
          <a:lstStyle/>
          <a:p>
            <a:pPr>
              <a:lnSpc>
                <a:spcPct val="100000"/>
              </a:lnSpc>
              <a:spcBef>
                <a:spcPct val="0"/>
              </a:spcBef>
            </a:pPr>
            <a:endParaRPr lang="de-DE" sz="2600" dirty="0">
              <a:solidFill>
                <a:srgbClr val="000000"/>
              </a:solidFill>
              <a:latin typeface="Geogrotesque Regular" pitchFamily="2" charset="0"/>
            </a:endParaRPr>
          </a:p>
        </p:txBody>
      </p:sp>
      <p:pic>
        <p:nvPicPr>
          <p:cNvPr id="35" name="Picture 2" descr="C:\Users\Wollf\Dropbox\ROE\Neue Projekte\Software LV\R.O.E.  Instructor\Bilder\neue Bilder\Fotolia_Technisches\Fotolia_102459966_S.jpg">
            <a:extLst>
              <a:ext uri="{FF2B5EF4-FFF2-40B4-BE49-F238E27FC236}">
                <a16:creationId xmlns:a16="http://schemas.microsoft.com/office/drawing/2014/main" id="{D9282725-E4CD-E054-DAD2-B93AD6A2A3C4}"/>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100000" l="0" r="99058"/>
                    </a14:imgEffect>
                  </a14:imgLayer>
                </a14:imgProps>
              </a:ext>
              <a:ext uri="{28A0092B-C50C-407E-A947-70E740481C1C}">
                <a14:useLocalDpi xmlns:a14="http://schemas.microsoft.com/office/drawing/2010/main" val="0"/>
              </a:ext>
            </a:extLst>
          </a:blip>
          <a:srcRect/>
          <a:stretch>
            <a:fillRect/>
          </a:stretch>
        </p:blipFill>
        <p:spPr bwMode="auto">
          <a:xfrm>
            <a:off x="7343012" y="4850319"/>
            <a:ext cx="2438784" cy="162585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Wollf\Dropbox\ROE\Neue Projekte\Software LV\R.O.E.  Instructor\Bilder\neue Bilder\GMC-i\metraclip-61-pb.jpg">
            <a:extLst>
              <a:ext uri="{FF2B5EF4-FFF2-40B4-BE49-F238E27FC236}">
                <a16:creationId xmlns:a16="http://schemas.microsoft.com/office/drawing/2014/main" id="{AEC7D1CF-4F82-B6A9-B1A6-FEF1C97E4279}"/>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foregroundMark x1="15172" y1="11165" x2="15172" y2="11165"/>
                        <a14:foregroundMark x1="30172" y1="27184" x2="8276" y2="6796"/>
                        <a14:foregroundMark x1="7931" y1="33981" x2="20862" y2="0"/>
                        <a14:foregroundMark x1="16207" y1="86893" x2="32414" y2="69417"/>
                        <a14:foregroundMark x1="27931" y1="83495" x2="21897" y2="89806"/>
                        <a14:foregroundMark x1="4310" y1="54369" x2="12414" y2="83495"/>
                        <a14:foregroundMark x1="45000" y1="82524" x2="42414" y2="78641"/>
                      </a14:backgroundRemoval>
                    </a14:imgEffect>
                  </a14:imgLayer>
                </a14:imgProps>
              </a:ext>
              <a:ext uri="{28A0092B-C50C-407E-A947-70E740481C1C}">
                <a14:useLocalDpi xmlns:a14="http://schemas.microsoft.com/office/drawing/2010/main" val="0"/>
              </a:ext>
            </a:extLst>
          </a:blip>
          <a:srcRect/>
          <a:stretch>
            <a:fillRect/>
          </a:stretch>
        </p:blipFill>
        <p:spPr bwMode="auto">
          <a:xfrm>
            <a:off x="8399866" y="3690570"/>
            <a:ext cx="2398513" cy="851886"/>
          </a:xfrm>
          <a:prstGeom prst="rect">
            <a:avLst/>
          </a:prstGeom>
          <a:noFill/>
          <a:extLst>
            <a:ext uri="{909E8E84-426E-40DD-AFC4-6F175D3DCCD1}">
              <a14:hiddenFill xmlns:a14="http://schemas.microsoft.com/office/drawing/2010/main">
                <a:solidFill>
                  <a:srgbClr val="FFFFFF"/>
                </a:solidFill>
              </a14:hiddenFill>
            </a:ext>
          </a:extLst>
        </p:spPr>
      </p:pic>
      <p:sp>
        <p:nvSpPr>
          <p:cNvPr id="38" name="Textfeld 37">
            <a:extLst>
              <a:ext uri="{FF2B5EF4-FFF2-40B4-BE49-F238E27FC236}">
                <a16:creationId xmlns:a16="http://schemas.microsoft.com/office/drawing/2014/main" id="{46BDF1D3-21A2-CFB6-0F83-089E6EEA4B4A}"/>
              </a:ext>
            </a:extLst>
          </p:cNvPr>
          <p:cNvSpPr txBox="1"/>
          <p:nvPr/>
        </p:nvSpPr>
        <p:spPr>
          <a:xfrm>
            <a:off x="8961673" y="6758887"/>
            <a:ext cx="2648482"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Gossen </a:t>
            </a:r>
            <a:r>
              <a:rPr lang="de-DE" sz="1200" dirty="0" err="1">
                <a:latin typeface="Arial" panose="020B0604020202020204" pitchFamily="34" charset="0"/>
                <a:cs typeface="Arial" panose="020B0604020202020204" pitchFamily="34" charset="0"/>
              </a:rPr>
              <a:t>Metrawatt</a:t>
            </a:r>
            <a:r>
              <a:rPr lang="de-DE" sz="1200" dirty="0">
                <a:latin typeface="Arial" panose="020B0604020202020204" pitchFamily="34" charset="0"/>
                <a:cs typeface="Arial" panose="020B0604020202020204" pitchFamily="34" charset="0"/>
              </a:rPr>
              <a:t> GmbH </a:t>
            </a:r>
          </a:p>
        </p:txBody>
      </p:sp>
    </p:spTree>
    <p:extLst>
      <p:ext uri="{BB962C8B-B14F-4D97-AF65-F5344CB8AC3E}">
        <p14:creationId xmlns:p14="http://schemas.microsoft.com/office/powerpoint/2010/main" val="1893775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EC938-2932-1A8D-DC3E-9AF3CBAC7552}"/>
              </a:ext>
            </a:extLst>
          </p:cNvPr>
          <p:cNvSpPr>
            <a:spLocks noGrp="1"/>
          </p:cNvSpPr>
          <p:nvPr>
            <p:ph type="title"/>
          </p:nvPr>
        </p:nvSpPr>
        <p:spPr/>
        <p:txBody>
          <a:bodyPr/>
          <a:lstStyle/>
          <a:p>
            <a:r>
              <a:rPr lang="de-DE" dirty="0"/>
              <a:t>Funktionsprüfungen</a:t>
            </a:r>
          </a:p>
        </p:txBody>
      </p:sp>
      <p:sp>
        <p:nvSpPr>
          <p:cNvPr id="3" name="Foliennummernplatzhalter 2">
            <a:extLst>
              <a:ext uri="{FF2B5EF4-FFF2-40B4-BE49-F238E27FC236}">
                <a16:creationId xmlns:a16="http://schemas.microsoft.com/office/drawing/2014/main" id="{D380EF5C-1B63-2253-681A-5B3DAB74E0E4}"/>
              </a:ext>
            </a:extLst>
          </p:cNvPr>
          <p:cNvSpPr>
            <a:spLocks noGrp="1"/>
          </p:cNvSpPr>
          <p:nvPr>
            <p:ph type="sldNum" sz="quarter" idx="12"/>
          </p:nvPr>
        </p:nvSpPr>
        <p:spPr/>
        <p:txBody>
          <a:bodyPr>
            <a:normAutofit lnSpcReduction="10000"/>
          </a:bodyPr>
          <a:lstStyle/>
          <a:p>
            <a:fld id="{F0C94032-CD4C-4C25-B0C2-CEC720522D92}" type="slidenum">
              <a:rPr lang="en-US" smtClean="0"/>
              <a:pPr/>
              <a:t>37</a:t>
            </a:fld>
            <a:endParaRPr lang="en-US" dirty="0"/>
          </a:p>
        </p:txBody>
      </p:sp>
      <p:sp>
        <p:nvSpPr>
          <p:cNvPr id="4" name="Inhaltsplatzhalter 3">
            <a:extLst>
              <a:ext uri="{FF2B5EF4-FFF2-40B4-BE49-F238E27FC236}">
                <a16:creationId xmlns:a16="http://schemas.microsoft.com/office/drawing/2014/main" id="{2B9E2BB0-AC68-1B87-659E-EAE6642D1E50}"/>
              </a:ext>
            </a:extLst>
          </p:cNvPr>
          <p:cNvSpPr>
            <a:spLocks noGrp="1"/>
          </p:cNvSpPr>
          <p:nvPr>
            <p:ph sz="quarter" idx="14"/>
          </p:nvPr>
        </p:nvSpPr>
        <p:spPr/>
        <p:txBody>
          <a:bodyPr>
            <a:normAutofit/>
          </a:bodyPr>
          <a:lstStyle/>
          <a:p>
            <a:r>
              <a:rPr lang="de-DE" dirty="0"/>
              <a:t>Überprüfung von Berührungslos wirkende Schutzeinrichtungen (BWS)</a:t>
            </a:r>
          </a:p>
          <a:p>
            <a:pPr lvl="1"/>
            <a:r>
              <a:rPr lang="de-DE" dirty="0"/>
              <a:t>Nach dem Einbau einer BWS müssen die Schutzeinrichtung und die Schnittstelle zur Maschine geprüft werden.</a:t>
            </a:r>
          </a:p>
          <a:p>
            <a:pPr lvl="1"/>
            <a:r>
              <a:rPr lang="de-DE" dirty="0"/>
              <a:t>Laut Expertenmeinung sollte diese Prüfung durch eine externe kompetente Person (befähigte Person) durchgeführt werden. Diese sollte nicht mit der Projektierung oder Integration der Schutzeinrichtung betraut gewesen sein.</a:t>
            </a:r>
          </a:p>
          <a:p>
            <a:pPr lvl="1"/>
            <a:r>
              <a:rPr lang="de-DE" dirty="0"/>
              <a:t>Auch danach muss die Wirksamkeit der Schutzeinrichtung regelmäßig überprüft werden.</a:t>
            </a:r>
          </a:p>
          <a:p>
            <a:r>
              <a:rPr lang="de-DE" dirty="0"/>
              <a:t>Überprüfung sonstiger Schutzeinrichtungen </a:t>
            </a:r>
          </a:p>
          <a:p>
            <a:pPr lvl="1"/>
            <a:r>
              <a:rPr lang="de-DE" dirty="0"/>
              <a:t>Schutztüren</a:t>
            </a:r>
          </a:p>
          <a:p>
            <a:pPr lvl="1"/>
            <a:r>
              <a:rPr lang="de-DE" dirty="0"/>
              <a:t>Verriegelung</a:t>
            </a:r>
          </a:p>
          <a:p>
            <a:pPr lvl="1"/>
            <a:r>
              <a:rPr lang="de-DE" dirty="0"/>
              <a:t>Not-Aus</a:t>
            </a:r>
          </a:p>
          <a:p>
            <a:r>
              <a:rPr lang="de-DE" dirty="0"/>
              <a:t>Nachlaufmessung, soweit sicherheitsrelevant.</a:t>
            </a:r>
          </a:p>
          <a:p>
            <a:endParaRPr lang="de-DE" dirty="0"/>
          </a:p>
        </p:txBody>
      </p:sp>
    </p:spTree>
    <p:extLst>
      <p:ext uri="{BB962C8B-B14F-4D97-AF65-F5344CB8AC3E}">
        <p14:creationId xmlns:p14="http://schemas.microsoft.com/office/powerpoint/2010/main" val="1022221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CBEB1-8577-C893-D8B7-93D7A9A08A90}"/>
              </a:ext>
            </a:extLst>
          </p:cNvPr>
          <p:cNvSpPr>
            <a:spLocks noGrp="1"/>
          </p:cNvSpPr>
          <p:nvPr>
            <p:ph type="title"/>
          </p:nvPr>
        </p:nvSpPr>
        <p:spPr/>
        <p:txBody>
          <a:bodyPr/>
          <a:lstStyle/>
          <a:p>
            <a:r>
              <a:rPr lang="de-DE" dirty="0"/>
              <a:t>Prüfumfang in Abhängigkeit des Montagezustandes</a:t>
            </a:r>
          </a:p>
        </p:txBody>
      </p:sp>
      <p:sp>
        <p:nvSpPr>
          <p:cNvPr id="3" name="Foliennummernplatzhalter 2">
            <a:extLst>
              <a:ext uri="{FF2B5EF4-FFF2-40B4-BE49-F238E27FC236}">
                <a16:creationId xmlns:a16="http://schemas.microsoft.com/office/drawing/2014/main" id="{E4BC6917-04D8-3F1B-C540-5E6C6530762B}"/>
              </a:ext>
            </a:extLst>
          </p:cNvPr>
          <p:cNvSpPr>
            <a:spLocks noGrp="1"/>
          </p:cNvSpPr>
          <p:nvPr>
            <p:ph type="sldNum" sz="quarter" idx="12"/>
          </p:nvPr>
        </p:nvSpPr>
        <p:spPr/>
        <p:txBody>
          <a:bodyPr>
            <a:normAutofit lnSpcReduction="10000"/>
          </a:bodyPr>
          <a:lstStyle/>
          <a:p>
            <a:fld id="{F0C94032-CD4C-4C25-B0C2-CEC720522D92}" type="slidenum">
              <a:rPr lang="en-US" smtClean="0"/>
              <a:pPr/>
              <a:t>38</a:t>
            </a:fld>
            <a:endParaRPr lang="en-US" dirty="0"/>
          </a:p>
        </p:txBody>
      </p:sp>
      <p:graphicFrame>
        <p:nvGraphicFramePr>
          <p:cNvPr id="5" name="Inhaltsplatzhalter 4">
            <a:extLst>
              <a:ext uri="{FF2B5EF4-FFF2-40B4-BE49-F238E27FC236}">
                <a16:creationId xmlns:a16="http://schemas.microsoft.com/office/drawing/2014/main" id="{57C73DF3-D7FC-C6F1-2F9A-508C8F1B9A73}"/>
              </a:ext>
            </a:extLst>
          </p:cNvPr>
          <p:cNvGraphicFramePr>
            <a:graphicFrameLocks noGrp="1"/>
          </p:cNvGraphicFramePr>
          <p:nvPr>
            <p:ph sz="quarter" idx="14"/>
            <p:extLst>
              <p:ext uri="{D42A27DB-BD31-4B8C-83A1-F6EECF244321}">
                <p14:modId xmlns:p14="http://schemas.microsoft.com/office/powerpoint/2010/main" val="2114315106"/>
              </p:ext>
            </p:extLst>
          </p:nvPr>
        </p:nvGraphicFramePr>
        <p:xfrm>
          <a:off x="900113" y="1763713"/>
          <a:ext cx="11966575" cy="4957762"/>
        </p:xfrm>
        <a:graphic>
          <a:graphicData uri="http://schemas.openxmlformats.org/drawingml/2006/table">
            <a:tbl>
              <a:tblPr firstRow="1" bandRow="1">
                <a:tableStyleId>{5C22544A-7EE6-4342-B048-85BDC9FD1C3A}</a:tableStyleId>
              </a:tblPr>
              <a:tblGrid>
                <a:gridCol w="1216557">
                  <a:extLst>
                    <a:ext uri="{9D8B030D-6E8A-4147-A177-3AD203B41FA5}">
                      <a16:colId xmlns:a16="http://schemas.microsoft.com/office/drawing/2014/main" val="3541840737"/>
                    </a:ext>
                  </a:extLst>
                </a:gridCol>
                <a:gridCol w="3466919">
                  <a:extLst>
                    <a:ext uri="{9D8B030D-6E8A-4147-A177-3AD203B41FA5}">
                      <a16:colId xmlns:a16="http://schemas.microsoft.com/office/drawing/2014/main" val="3199966925"/>
                    </a:ext>
                  </a:extLst>
                </a:gridCol>
                <a:gridCol w="7283098">
                  <a:extLst>
                    <a:ext uri="{9D8B030D-6E8A-4147-A177-3AD203B41FA5}">
                      <a16:colId xmlns:a16="http://schemas.microsoft.com/office/drawing/2014/main" val="2608934286"/>
                    </a:ext>
                  </a:extLst>
                </a:gridCol>
              </a:tblGrid>
              <a:tr h="478474">
                <a:tc>
                  <a:txBody>
                    <a:bodyPr/>
                    <a:lstStyle/>
                    <a:p>
                      <a:r>
                        <a:rPr lang="de-DE" sz="1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Verfahren</a:t>
                      </a:r>
                      <a:endParaRPr lang="de-DE"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2792" marR="92792" marT="95250" marB="95250"/>
                </a:tc>
                <a:tc>
                  <a:txBody>
                    <a:bodyPr/>
                    <a:lstStyle/>
                    <a:p>
                      <a:r>
                        <a:rPr lang="de-DE" sz="14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Montagezustand der Maschine </a:t>
                      </a:r>
                      <a:endParaRPr lang="de-DE" sz="14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2792" marR="92792" marT="95250" marB="95250"/>
                </a:tc>
                <a:tc>
                  <a:txBody>
                    <a:bodyPr/>
                    <a:lstStyle/>
                    <a:p>
                      <a:r>
                        <a:rPr lang="de-DE" sz="1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Prüfungen auf der Baustelle</a:t>
                      </a:r>
                      <a:endParaRPr lang="de-DE"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2792" marR="92792" marT="95250" marB="95250"/>
                </a:tc>
                <a:extLst>
                  <a:ext uri="{0D108BD9-81ED-4DB2-BD59-A6C34878D82A}">
                    <a16:rowId xmlns:a16="http://schemas.microsoft.com/office/drawing/2014/main" val="3964274407"/>
                  </a:ext>
                </a:extLst>
              </a:tr>
              <a:tr h="4200342">
                <a:tc>
                  <a:txBody>
                    <a:bodyPr/>
                    <a:lstStyle/>
                    <a:p>
                      <a:pPr algn="ctr"/>
                      <a:r>
                        <a:rPr lang="de-DE" sz="1400" kern="100" dirty="0">
                          <a:effectLst/>
                          <a:latin typeface="Arial" panose="020B0604020202020204" pitchFamily="34" charset="0"/>
                          <a:ea typeface="Calibri" panose="020F0502020204030204" pitchFamily="34" charset="0"/>
                          <a:cs typeface="Arial" panose="020B0604020202020204" pitchFamily="34" charset="0"/>
                        </a:rPr>
                        <a:t>A</a:t>
                      </a:r>
                    </a:p>
                  </a:txBody>
                  <a:tcPr marL="92792" marR="92792" marT="95250" marB="95250"/>
                </a:tc>
                <a:tc>
                  <a:txBody>
                    <a:bodyPr/>
                    <a:lstStyle/>
                    <a:p>
                      <a:r>
                        <a:rPr lang="de-DE" sz="1400" kern="100" dirty="0">
                          <a:effectLst/>
                          <a:latin typeface="Arial" panose="020B0604020202020204" pitchFamily="34" charset="0"/>
                          <a:ea typeface="Calibri" panose="020F0502020204030204" pitchFamily="34" charset="0"/>
                          <a:cs typeface="Arial" panose="020B0604020202020204" pitchFamily="34" charset="0"/>
                        </a:rPr>
                        <a:t>Die elektrische Ausrüstung der Maschine wurde am Aufstellungsort errichtet und angeschlossen. Die Durchgängigkeit der Schutzleiterstromkreise wurde nach der Errichtung und dem Anschluss am Aufstellungsort noch nicht überprüft.</a:t>
                      </a:r>
                    </a:p>
                  </a:txBody>
                  <a:tcPr marL="92792" marR="92792" marT="95250" marB="95250"/>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kern="100" dirty="0">
                          <a:effectLst/>
                          <a:latin typeface="Arial" panose="020B0604020202020204" pitchFamily="34" charset="0"/>
                          <a:ea typeface="Calibri" panose="020F0502020204030204" pitchFamily="34" charset="0"/>
                          <a:cs typeface="Arial" panose="020B0604020202020204" pitchFamily="34" charset="0"/>
                        </a:rPr>
                        <a:t>Überprüfung der </a:t>
                      </a:r>
                      <a:r>
                        <a:rPr lang="de-DE" sz="1400" kern="100" dirty="0" err="1">
                          <a:effectLst/>
                          <a:latin typeface="Arial" panose="020B0604020202020204" pitchFamily="34" charset="0"/>
                          <a:ea typeface="Calibri" panose="020F0502020204030204" pitchFamily="34" charset="0"/>
                          <a:cs typeface="Arial" panose="020B0604020202020204" pitchFamily="34" charset="0"/>
                        </a:rPr>
                        <a:t>Niederohmigkeit</a:t>
                      </a:r>
                      <a:r>
                        <a:rPr lang="de-DE" sz="1400" kern="100" dirty="0">
                          <a:effectLst/>
                          <a:latin typeface="Arial" panose="020B0604020202020204" pitchFamily="34" charset="0"/>
                          <a:ea typeface="Calibri" panose="020F0502020204030204" pitchFamily="34" charset="0"/>
                          <a:cs typeface="Arial" panose="020B0604020202020204" pitchFamily="34" charset="0"/>
                        </a:rPr>
                        <a:t> des Schutzleiters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kern="100" dirty="0">
                          <a:effectLst/>
                          <a:latin typeface="Arial" panose="020B0604020202020204" pitchFamily="34" charset="0"/>
                          <a:ea typeface="Calibri" panose="020F0502020204030204" pitchFamily="34" charset="0"/>
                          <a:cs typeface="Arial" panose="020B0604020202020204" pitchFamily="34" charset="0"/>
                        </a:rPr>
                        <a:t>Messung der Fehlerschleifenimpedanz</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400" kern="100" dirty="0">
                          <a:effectLst/>
                          <a:latin typeface="Arial" panose="020B0604020202020204" pitchFamily="34" charset="0"/>
                          <a:ea typeface="Calibri" panose="020F0502020204030204" pitchFamily="34" charset="0"/>
                          <a:cs typeface="Arial" panose="020B0604020202020204" pitchFamily="34" charset="0"/>
                        </a:rPr>
                        <a:t>Auf die Messung der Fehlerschleifenimpedanz kann verzichtet werden wenn: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kern="100" dirty="0">
                          <a:effectLst/>
                          <a:latin typeface="Arial" panose="020B0604020202020204" pitchFamily="34" charset="0"/>
                          <a:ea typeface="Calibri" panose="020F0502020204030204" pitchFamily="34" charset="0"/>
                          <a:cs typeface="Arial" panose="020B0604020202020204" pitchFamily="34" charset="0"/>
                        </a:rPr>
                        <a:t>Die Überprüfung der </a:t>
                      </a:r>
                      <a:r>
                        <a:rPr lang="de-DE" sz="1400" kern="100" dirty="0" err="1">
                          <a:effectLst/>
                          <a:latin typeface="Arial" panose="020B0604020202020204" pitchFamily="34" charset="0"/>
                          <a:ea typeface="Calibri" panose="020F0502020204030204" pitchFamily="34" charset="0"/>
                          <a:cs typeface="Arial" panose="020B0604020202020204" pitchFamily="34" charset="0"/>
                        </a:rPr>
                        <a:t>Niederohmigkeit</a:t>
                      </a:r>
                      <a:r>
                        <a:rPr lang="de-DE" sz="1400" kern="100" dirty="0">
                          <a:effectLst/>
                          <a:latin typeface="Arial" panose="020B0604020202020204" pitchFamily="34" charset="0"/>
                          <a:ea typeface="Calibri" panose="020F0502020204030204" pitchFamily="34" charset="0"/>
                          <a:cs typeface="Arial" panose="020B0604020202020204" pitchFamily="34" charset="0"/>
                        </a:rPr>
                        <a:t> des Schutzleiters an den Schutzpotentialausgleichsleitern der Maschine durchgeführt wurde, die vor Ort angeschlossen sind.; 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kern="100" dirty="0">
                          <a:effectLst/>
                          <a:latin typeface="Arial" panose="020B0604020202020204" pitchFamily="34" charset="0"/>
                          <a:ea typeface="Calibri" panose="020F0502020204030204" pitchFamily="34" charset="0"/>
                          <a:cs typeface="Arial" panose="020B0604020202020204" pitchFamily="34" charset="0"/>
                        </a:rPr>
                        <a:t>die Anschlüsse von jeder Stromversorgung und deren zugehörige Schutzleiter an den PE-Klemmen durch Überprüfung kontrolliert wurden und die im Vorfeld vom Lieferanten der elektrischen Ausrüstung erstellte Berechnung der Fehlerschleifenimpedanz (oder Widerstand) verfügbar ist; 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kern="100" dirty="0">
                          <a:effectLst/>
                          <a:latin typeface="Arial" panose="020B0604020202020204" pitchFamily="34" charset="0"/>
                          <a:ea typeface="Calibri" panose="020F0502020204030204" pitchFamily="34" charset="0"/>
                          <a:cs typeface="Arial" panose="020B0604020202020204" pitchFamily="34" charset="0"/>
                        </a:rPr>
                        <a:t>die Anordnung der Installation ermöglicht die Überprüfung der Längen und der Querschnitte der Leiter, die in der Berechnung verwendet wurden; 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kern="100" dirty="0">
                          <a:effectLst/>
                          <a:latin typeface="Arial" panose="020B0604020202020204" pitchFamily="34" charset="0"/>
                          <a:ea typeface="Calibri" panose="020F0502020204030204" pitchFamily="34" charset="0"/>
                          <a:cs typeface="Arial" panose="020B0604020202020204" pitchFamily="34" charset="0"/>
                        </a:rPr>
                        <a:t>es bestätigt werden kann, dass durch Berechnung, Messung oder Informationen durch den Betreiber die Impedanz der Stromversorgung am Verwendungsort nicht größer ist, als der vom Lieferanten der elektrischen Ausrüstung festgelegte Wert. </a:t>
                      </a:r>
                    </a:p>
                  </a:txBody>
                  <a:tcPr marL="92792" marR="92792" marT="95250" marB="95250"/>
                </a:tc>
                <a:extLst>
                  <a:ext uri="{0D108BD9-81ED-4DB2-BD59-A6C34878D82A}">
                    <a16:rowId xmlns:a16="http://schemas.microsoft.com/office/drawing/2014/main" val="4064317271"/>
                  </a:ext>
                </a:extLst>
              </a:tr>
            </a:tbl>
          </a:graphicData>
        </a:graphic>
      </p:graphicFrame>
    </p:spTree>
    <p:extLst>
      <p:ext uri="{BB962C8B-B14F-4D97-AF65-F5344CB8AC3E}">
        <p14:creationId xmlns:p14="http://schemas.microsoft.com/office/powerpoint/2010/main" val="1511447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CBEB1-8577-C893-D8B7-93D7A9A08A90}"/>
              </a:ext>
            </a:extLst>
          </p:cNvPr>
          <p:cNvSpPr>
            <a:spLocks noGrp="1"/>
          </p:cNvSpPr>
          <p:nvPr>
            <p:ph type="title"/>
          </p:nvPr>
        </p:nvSpPr>
        <p:spPr/>
        <p:txBody>
          <a:bodyPr/>
          <a:lstStyle/>
          <a:p>
            <a:r>
              <a:rPr lang="de-DE" dirty="0"/>
              <a:t>Prüfumfang in Abhängigkeit des Montagezustandes</a:t>
            </a:r>
          </a:p>
        </p:txBody>
      </p:sp>
      <p:sp>
        <p:nvSpPr>
          <p:cNvPr id="3" name="Foliennummernplatzhalter 2">
            <a:extLst>
              <a:ext uri="{FF2B5EF4-FFF2-40B4-BE49-F238E27FC236}">
                <a16:creationId xmlns:a16="http://schemas.microsoft.com/office/drawing/2014/main" id="{E4BC6917-04D8-3F1B-C540-5E6C6530762B}"/>
              </a:ext>
            </a:extLst>
          </p:cNvPr>
          <p:cNvSpPr>
            <a:spLocks noGrp="1"/>
          </p:cNvSpPr>
          <p:nvPr>
            <p:ph type="sldNum" sz="quarter" idx="12"/>
          </p:nvPr>
        </p:nvSpPr>
        <p:spPr/>
        <p:txBody>
          <a:bodyPr>
            <a:normAutofit lnSpcReduction="10000"/>
          </a:bodyPr>
          <a:lstStyle/>
          <a:p>
            <a:fld id="{F0C94032-CD4C-4C25-B0C2-CEC720522D92}" type="slidenum">
              <a:rPr lang="en-US" smtClean="0"/>
              <a:pPr/>
              <a:t>39</a:t>
            </a:fld>
            <a:endParaRPr lang="en-US" dirty="0"/>
          </a:p>
        </p:txBody>
      </p:sp>
      <p:graphicFrame>
        <p:nvGraphicFramePr>
          <p:cNvPr id="5" name="Inhaltsplatzhalter 4">
            <a:extLst>
              <a:ext uri="{FF2B5EF4-FFF2-40B4-BE49-F238E27FC236}">
                <a16:creationId xmlns:a16="http://schemas.microsoft.com/office/drawing/2014/main" id="{57C73DF3-D7FC-C6F1-2F9A-508C8F1B9A73}"/>
              </a:ext>
            </a:extLst>
          </p:cNvPr>
          <p:cNvGraphicFramePr>
            <a:graphicFrameLocks noGrp="1"/>
          </p:cNvGraphicFramePr>
          <p:nvPr>
            <p:ph sz="quarter" idx="14"/>
            <p:extLst>
              <p:ext uri="{D42A27DB-BD31-4B8C-83A1-F6EECF244321}">
                <p14:modId xmlns:p14="http://schemas.microsoft.com/office/powerpoint/2010/main" val="954238106"/>
              </p:ext>
            </p:extLst>
          </p:nvPr>
        </p:nvGraphicFramePr>
        <p:xfrm>
          <a:off x="900113" y="1763713"/>
          <a:ext cx="11966575" cy="4957762"/>
        </p:xfrm>
        <a:graphic>
          <a:graphicData uri="http://schemas.openxmlformats.org/drawingml/2006/table">
            <a:tbl>
              <a:tblPr firstRow="1" bandRow="1">
                <a:tableStyleId>{5C22544A-7EE6-4342-B048-85BDC9FD1C3A}</a:tableStyleId>
              </a:tblPr>
              <a:tblGrid>
                <a:gridCol w="1216556">
                  <a:extLst>
                    <a:ext uri="{9D8B030D-6E8A-4147-A177-3AD203B41FA5}">
                      <a16:colId xmlns:a16="http://schemas.microsoft.com/office/drawing/2014/main" val="3541840737"/>
                    </a:ext>
                  </a:extLst>
                </a:gridCol>
                <a:gridCol w="3466920">
                  <a:extLst>
                    <a:ext uri="{9D8B030D-6E8A-4147-A177-3AD203B41FA5}">
                      <a16:colId xmlns:a16="http://schemas.microsoft.com/office/drawing/2014/main" val="3199966925"/>
                    </a:ext>
                  </a:extLst>
                </a:gridCol>
                <a:gridCol w="7283098">
                  <a:extLst>
                    <a:ext uri="{9D8B030D-6E8A-4147-A177-3AD203B41FA5}">
                      <a16:colId xmlns:a16="http://schemas.microsoft.com/office/drawing/2014/main" val="2608934286"/>
                    </a:ext>
                  </a:extLst>
                </a:gridCol>
              </a:tblGrid>
              <a:tr h="469371">
                <a:tc>
                  <a:txBody>
                    <a:bodyPr/>
                    <a:lstStyle/>
                    <a:p>
                      <a:r>
                        <a:rPr lang="de-DE" sz="1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Verfahren</a:t>
                      </a:r>
                      <a:endParaRPr lang="de-DE"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2792" marR="92792" marT="95250" marB="95250"/>
                </a:tc>
                <a:tc>
                  <a:txBody>
                    <a:bodyPr/>
                    <a:lstStyle/>
                    <a:p>
                      <a:r>
                        <a:rPr lang="de-DE" sz="1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Montagezustand der Maschine </a:t>
                      </a:r>
                      <a:endParaRPr lang="de-DE"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2792" marR="92792" marT="95250" marB="95250"/>
                </a:tc>
                <a:tc>
                  <a:txBody>
                    <a:bodyPr/>
                    <a:lstStyle/>
                    <a:p>
                      <a:r>
                        <a:rPr lang="de-DE" sz="1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Prüfungen auf der Baustelle</a:t>
                      </a:r>
                      <a:endParaRPr lang="de-DE"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2792" marR="92792" marT="95250" marB="95250"/>
                </a:tc>
                <a:extLst>
                  <a:ext uri="{0D108BD9-81ED-4DB2-BD59-A6C34878D82A}">
                    <a16:rowId xmlns:a16="http://schemas.microsoft.com/office/drawing/2014/main" val="3964274407"/>
                  </a:ext>
                </a:extLst>
              </a:tr>
              <a:tr h="4209445">
                <a:tc>
                  <a:txBody>
                    <a:bodyPr/>
                    <a:lstStyle/>
                    <a:p>
                      <a:pPr algn="ctr"/>
                      <a:r>
                        <a:rPr lang="de-DE" sz="1400" kern="100" dirty="0">
                          <a:effectLst/>
                          <a:latin typeface="Arial" panose="020B0604020202020204" pitchFamily="34" charset="0"/>
                          <a:ea typeface="Calibri" panose="020F0502020204030204" pitchFamily="34" charset="0"/>
                          <a:cs typeface="Arial" panose="020B0604020202020204" pitchFamily="34" charset="0"/>
                        </a:rPr>
                        <a:t>B </a:t>
                      </a:r>
                    </a:p>
                  </a:txBody>
                  <a:tcPr marL="92792" marR="92792" marT="95250" marB="95250"/>
                </a:tc>
                <a:tc>
                  <a:txBody>
                    <a:bodyPr/>
                    <a:lstStyle/>
                    <a:p>
                      <a:r>
                        <a:rPr lang="de-DE" sz="1400" kern="100" dirty="0">
                          <a:effectLst/>
                          <a:latin typeface="Arial" panose="020B0604020202020204" pitchFamily="34" charset="0"/>
                          <a:ea typeface="Calibri" panose="020F0502020204030204" pitchFamily="34" charset="0"/>
                          <a:cs typeface="Arial" panose="020B0604020202020204" pitchFamily="34" charset="0"/>
                        </a:rPr>
                        <a:t>Maschine, die mit einer Bestätigung der Prüfung auf Durchgängigkeit der Schutzleiterstromkreise geliefert wird, oder mit dem Ergebnis einer Fehlerschleifenimpedanzmessung, wenn die Schutzleiterstromkreise die Leitungslängen, welche in Tabelle 10 VDE 0113-1 aufgeführt sind, überschreiten.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kern="100" dirty="0">
                          <a:effectLst/>
                          <a:latin typeface="Arial" panose="020B0604020202020204" pitchFamily="34" charset="0"/>
                          <a:ea typeface="Calibri" panose="020F0502020204030204" pitchFamily="34" charset="0"/>
                          <a:cs typeface="Arial" panose="020B0604020202020204" pitchFamily="34" charset="0"/>
                        </a:rPr>
                        <a:t>Fall B1) vollständig zusammengebaut geliefert und für den Transport nicht zerlegt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kern="100" dirty="0">
                          <a:effectLst/>
                          <a:latin typeface="Arial" panose="020B0604020202020204" pitchFamily="34" charset="0"/>
                          <a:ea typeface="Calibri" panose="020F0502020204030204" pitchFamily="34" charset="0"/>
                          <a:cs typeface="Arial" panose="020B0604020202020204" pitchFamily="34" charset="0"/>
                        </a:rPr>
                        <a:t>Fall B2) für den Transport im zerlegten Zustand geliefert, wobei die Durchgängigkeit der Schutzleiter nach Zerlegung, Transport und Wiederzusammenbau sichergestellt ist (z. B. durch die Verwendung von Stecker-/Steckdosen-Kombinationen). </a:t>
                      </a:r>
                    </a:p>
                  </a:txBody>
                  <a:tcPr marL="92792" marR="92792" marT="95250" marB="95250"/>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kern="100" dirty="0">
                          <a:effectLst/>
                          <a:latin typeface="Arial" panose="020B0604020202020204" pitchFamily="34" charset="0"/>
                          <a:ea typeface="Calibri" panose="020F0502020204030204" pitchFamily="34" charset="0"/>
                          <a:cs typeface="Arial" panose="020B0604020202020204" pitchFamily="34" charset="0"/>
                        </a:rPr>
                        <a:t>Messung der Fehlerschleifenimpedanz</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400" u="sng" kern="100" dirty="0">
                          <a:effectLst/>
                          <a:latin typeface="Arial" panose="020B0604020202020204" pitchFamily="34" charset="0"/>
                          <a:ea typeface="Calibri" panose="020F0502020204030204" pitchFamily="34" charset="0"/>
                          <a:cs typeface="Arial" panose="020B0604020202020204" pitchFamily="34" charset="0"/>
                        </a:rPr>
                        <a:t>Ausnahme</a:t>
                      </a:r>
                      <a:r>
                        <a:rPr lang="de-DE" sz="1400" kern="100" dirty="0">
                          <a:effectLst/>
                          <a:latin typeface="Arial" panose="020B0604020202020204" pitchFamily="34" charset="0"/>
                          <a:ea typeface="Calibri" panose="020F0502020204030204" pitchFamily="34" charset="0"/>
                          <a:cs typeface="Arial" panose="020B0604020202020204" pitchFamily="34" charset="0"/>
                        </a:rPr>
                        <a:t>: Wenn durch Kalkulation oder Messung oder durch Angaben des Anwenders bestätigt werden kann, dass die Impedanz der Stromversorgung am Aufstellungsort nicht größer ist als der Wert, der durch den Hersteller der elektrischen Ausrüstung vorgegeben ist, oder der Impedanz der Stromversorgung, die bei der Prüfung  durch Messung verwendet wurde entspricht, ist keine Prüfung am Aufstellungsort erforderlich, mit Ausnahme der Überprüfung der Anschlüsse beim Fall: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kern="100" dirty="0">
                          <a:effectLst/>
                          <a:latin typeface="Arial" panose="020B0604020202020204" pitchFamily="34" charset="0"/>
                          <a:ea typeface="Calibri" panose="020F0502020204030204" pitchFamily="34" charset="0"/>
                          <a:cs typeface="Arial" panose="020B0604020202020204" pitchFamily="34" charset="0"/>
                        </a:rPr>
                        <a:t>von B1) jede Stromversorgung der Maschine, einschließlich der Anschlussklemmen der zugehörigen Schutzleiter an den PE-Klemmen;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kern="100" dirty="0">
                          <a:effectLst/>
                          <a:latin typeface="Arial" panose="020B0604020202020204" pitchFamily="34" charset="0"/>
                          <a:ea typeface="Calibri" panose="020F0502020204030204" pitchFamily="34" charset="0"/>
                          <a:cs typeface="Arial" panose="020B0604020202020204" pitchFamily="34" charset="0"/>
                        </a:rPr>
                        <a:t>von B2) jede Stromversorgung der Maschine, einschließlich der Anschlussklemmen der zugehörigen Schutzleiter an den PE-Klemmen und alle Verbindungen der(s) Schutzleiter(s), die für den Transport aufgetrennt wurden. </a:t>
                      </a:r>
                    </a:p>
                  </a:txBody>
                  <a:tcPr marL="92792" marR="92792" marT="95250" marB="95250"/>
                </a:tc>
                <a:extLst>
                  <a:ext uri="{0D108BD9-81ED-4DB2-BD59-A6C34878D82A}">
                    <a16:rowId xmlns:a16="http://schemas.microsoft.com/office/drawing/2014/main" val="4064317271"/>
                  </a:ext>
                </a:extLst>
              </a:tr>
            </a:tbl>
          </a:graphicData>
        </a:graphic>
      </p:graphicFrame>
    </p:spTree>
    <p:extLst>
      <p:ext uri="{BB962C8B-B14F-4D97-AF65-F5344CB8AC3E}">
        <p14:creationId xmlns:p14="http://schemas.microsoft.com/office/powerpoint/2010/main" val="1422878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0E6C98-8E86-1A1A-C145-8FB2B5952C75}"/>
              </a:ext>
            </a:extLst>
          </p:cNvPr>
          <p:cNvSpPr>
            <a:spLocks noGrp="1"/>
          </p:cNvSpPr>
          <p:nvPr>
            <p:ph type="title"/>
          </p:nvPr>
        </p:nvSpPr>
        <p:spPr/>
        <p:txBody>
          <a:bodyPr/>
          <a:lstStyle/>
          <a:p>
            <a:r>
              <a:rPr lang="de-DE" dirty="0"/>
              <a:t>Prüfumfang nach DIN EN 60204-1 </a:t>
            </a:r>
          </a:p>
        </p:txBody>
      </p:sp>
      <p:sp>
        <p:nvSpPr>
          <p:cNvPr id="3" name="Foliennummernplatzhalter 2">
            <a:extLst>
              <a:ext uri="{FF2B5EF4-FFF2-40B4-BE49-F238E27FC236}">
                <a16:creationId xmlns:a16="http://schemas.microsoft.com/office/drawing/2014/main" id="{5EC422CA-DF91-BFE2-82DD-603F2AA34683}"/>
              </a:ext>
            </a:extLst>
          </p:cNvPr>
          <p:cNvSpPr>
            <a:spLocks noGrp="1"/>
          </p:cNvSpPr>
          <p:nvPr>
            <p:ph type="sldNum" sz="quarter" idx="12"/>
          </p:nvPr>
        </p:nvSpPr>
        <p:spPr/>
        <p:txBody>
          <a:bodyPr>
            <a:normAutofit lnSpcReduction="10000"/>
          </a:bodyPr>
          <a:lstStyle/>
          <a:p>
            <a:fld id="{F0C94032-CD4C-4C25-B0C2-CEC720522D92}" type="slidenum">
              <a:rPr lang="en-US" smtClean="0"/>
              <a:pPr/>
              <a:t>4</a:t>
            </a:fld>
            <a:endParaRPr lang="en-US" dirty="0"/>
          </a:p>
        </p:txBody>
      </p:sp>
      <p:sp>
        <p:nvSpPr>
          <p:cNvPr id="4" name="Inhaltsplatzhalter 3">
            <a:extLst>
              <a:ext uri="{FF2B5EF4-FFF2-40B4-BE49-F238E27FC236}">
                <a16:creationId xmlns:a16="http://schemas.microsoft.com/office/drawing/2014/main" id="{DA2316B4-8060-B949-23A4-EB60ED21A7CA}"/>
              </a:ext>
            </a:extLst>
          </p:cNvPr>
          <p:cNvSpPr>
            <a:spLocks noGrp="1"/>
          </p:cNvSpPr>
          <p:nvPr>
            <p:ph sz="quarter" idx="14"/>
          </p:nvPr>
        </p:nvSpPr>
        <p:spPr/>
        <p:txBody>
          <a:bodyPr>
            <a:normAutofit/>
          </a:bodyPr>
          <a:lstStyle/>
          <a:p>
            <a:r>
              <a:rPr lang="de-DE" dirty="0"/>
              <a:t>Der Umfang der Prüfungen für eine bestimmte Maschine ist in den entsprechenden Produktnormen angegeben. Wenn keine der Maschine zugeordnete Produktnorm existiert, müssen die Prüfungen immer die Punkte a), b) c) und h) beinhalten und können einen oder mehrere der Punkte d) bis </a:t>
            </a:r>
            <a:r>
              <a:rPr lang="de-DE" dirty="0" err="1"/>
              <a:t>g</a:t>
            </a:r>
            <a:r>
              <a:rPr lang="de-DE" dirty="0"/>
              <a:t>) mit einschließen:</a:t>
            </a:r>
          </a:p>
          <a:p>
            <a:pPr marL="874422" lvl="1" indent="-457200">
              <a:buSzPct val="100000"/>
              <a:buFont typeface="+mj-lt"/>
              <a:buAutoNum type="alphaLcParenR"/>
            </a:pPr>
            <a:r>
              <a:rPr lang="de-DE" dirty="0"/>
              <a:t>Überprüfung, dass die elektrische Ausrüstung mit ihrer technischen Dokumentation übereinstimmt;</a:t>
            </a:r>
          </a:p>
          <a:p>
            <a:pPr marL="874422" lvl="1" indent="-457200">
              <a:buSzPct val="100000"/>
              <a:buFont typeface="+mj-lt"/>
              <a:buAutoNum type="alphaLcParenR"/>
            </a:pPr>
            <a:r>
              <a:rPr lang="de-DE" dirty="0"/>
              <a:t>Überprüfung der Durchgängigkeit der Schutzleiterstromkreise</a:t>
            </a:r>
          </a:p>
          <a:p>
            <a:pPr marL="874422" lvl="1" indent="-457200">
              <a:buSzPct val="100000"/>
              <a:buFont typeface="+mj-lt"/>
              <a:buAutoNum type="alphaLcParenR"/>
            </a:pPr>
            <a:r>
              <a:rPr lang="de-DE" dirty="0"/>
              <a:t>beim Fehlerschutz durch automatische Abschaltung der Stromversorgung müssen die Bedingungen für den Schutz durch automatische Abschaltung überprüft werden</a:t>
            </a:r>
          </a:p>
          <a:p>
            <a:pPr marL="874422" lvl="1" indent="-457200">
              <a:buSzPct val="100000"/>
              <a:buFont typeface="+mj-lt"/>
              <a:buAutoNum type="alphaLcParenR" startAt="8"/>
            </a:pPr>
            <a:r>
              <a:rPr lang="de-DE" dirty="0"/>
              <a:t>Funktionsprüfungen</a:t>
            </a:r>
          </a:p>
          <a:p>
            <a:endParaRPr lang="de-DE" dirty="0"/>
          </a:p>
        </p:txBody>
      </p:sp>
      <p:sp>
        <p:nvSpPr>
          <p:cNvPr id="7" name="Textfeld 6">
            <a:extLst>
              <a:ext uri="{FF2B5EF4-FFF2-40B4-BE49-F238E27FC236}">
                <a16:creationId xmlns:a16="http://schemas.microsoft.com/office/drawing/2014/main" id="{CDA129EA-8C03-3DCE-CBC8-5B49FF384DC7}"/>
              </a:ext>
            </a:extLst>
          </p:cNvPr>
          <p:cNvSpPr txBox="1"/>
          <p:nvPr/>
        </p:nvSpPr>
        <p:spPr>
          <a:xfrm>
            <a:off x="536739" y="6758887"/>
            <a:ext cx="10557185"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DIN EN 60204-1 (VDE 0113-1): 2019-06; Sicherheit von Maschinen – Elektrische Ausrüstung von Maschinen – Teil 1: Allgemeine Anforderungen</a:t>
            </a:r>
            <a:r>
              <a:rPr lang="de-DE" sz="1200" dirty="0">
                <a:effectLst/>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0574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CBEB1-8577-C893-D8B7-93D7A9A08A90}"/>
              </a:ext>
            </a:extLst>
          </p:cNvPr>
          <p:cNvSpPr>
            <a:spLocks noGrp="1"/>
          </p:cNvSpPr>
          <p:nvPr>
            <p:ph type="title"/>
          </p:nvPr>
        </p:nvSpPr>
        <p:spPr/>
        <p:txBody>
          <a:bodyPr/>
          <a:lstStyle/>
          <a:p>
            <a:r>
              <a:rPr lang="de-DE" dirty="0"/>
              <a:t>Prüfumfang in Abhängigkeit des Montagezustandes</a:t>
            </a:r>
          </a:p>
        </p:txBody>
      </p:sp>
      <p:sp>
        <p:nvSpPr>
          <p:cNvPr id="3" name="Foliennummernplatzhalter 2">
            <a:extLst>
              <a:ext uri="{FF2B5EF4-FFF2-40B4-BE49-F238E27FC236}">
                <a16:creationId xmlns:a16="http://schemas.microsoft.com/office/drawing/2014/main" id="{E4BC6917-04D8-3F1B-C540-5E6C6530762B}"/>
              </a:ext>
            </a:extLst>
          </p:cNvPr>
          <p:cNvSpPr>
            <a:spLocks noGrp="1"/>
          </p:cNvSpPr>
          <p:nvPr>
            <p:ph type="sldNum" sz="quarter" idx="12"/>
          </p:nvPr>
        </p:nvSpPr>
        <p:spPr/>
        <p:txBody>
          <a:bodyPr>
            <a:normAutofit lnSpcReduction="10000"/>
          </a:bodyPr>
          <a:lstStyle/>
          <a:p>
            <a:fld id="{F0C94032-CD4C-4C25-B0C2-CEC720522D92}" type="slidenum">
              <a:rPr lang="en-US" smtClean="0"/>
              <a:pPr/>
              <a:t>40</a:t>
            </a:fld>
            <a:endParaRPr lang="en-US" dirty="0"/>
          </a:p>
        </p:txBody>
      </p:sp>
      <p:graphicFrame>
        <p:nvGraphicFramePr>
          <p:cNvPr id="5" name="Inhaltsplatzhalter 4">
            <a:extLst>
              <a:ext uri="{FF2B5EF4-FFF2-40B4-BE49-F238E27FC236}">
                <a16:creationId xmlns:a16="http://schemas.microsoft.com/office/drawing/2014/main" id="{57C73DF3-D7FC-C6F1-2F9A-508C8F1B9A73}"/>
              </a:ext>
            </a:extLst>
          </p:cNvPr>
          <p:cNvGraphicFramePr>
            <a:graphicFrameLocks noGrp="1"/>
          </p:cNvGraphicFramePr>
          <p:nvPr>
            <p:ph sz="quarter" idx="14"/>
            <p:extLst>
              <p:ext uri="{D42A27DB-BD31-4B8C-83A1-F6EECF244321}">
                <p14:modId xmlns:p14="http://schemas.microsoft.com/office/powerpoint/2010/main" val="537658651"/>
              </p:ext>
            </p:extLst>
          </p:nvPr>
        </p:nvGraphicFramePr>
        <p:xfrm>
          <a:off x="900113" y="1763713"/>
          <a:ext cx="11966574" cy="4678816"/>
        </p:xfrm>
        <a:graphic>
          <a:graphicData uri="http://schemas.openxmlformats.org/drawingml/2006/table">
            <a:tbl>
              <a:tblPr firstRow="1" bandRow="1">
                <a:tableStyleId>{5C22544A-7EE6-4342-B048-85BDC9FD1C3A}</a:tableStyleId>
              </a:tblPr>
              <a:tblGrid>
                <a:gridCol w="1216557">
                  <a:extLst>
                    <a:ext uri="{9D8B030D-6E8A-4147-A177-3AD203B41FA5}">
                      <a16:colId xmlns:a16="http://schemas.microsoft.com/office/drawing/2014/main" val="3541840737"/>
                    </a:ext>
                  </a:extLst>
                </a:gridCol>
                <a:gridCol w="3466919">
                  <a:extLst>
                    <a:ext uri="{9D8B030D-6E8A-4147-A177-3AD203B41FA5}">
                      <a16:colId xmlns:a16="http://schemas.microsoft.com/office/drawing/2014/main" val="3199966925"/>
                    </a:ext>
                  </a:extLst>
                </a:gridCol>
                <a:gridCol w="7283098">
                  <a:extLst>
                    <a:ext uri="{9D8B030D-6E8A-4147-A177-3AD203B41FA5}">
                      <a16:colId xmlns:a16="http://schemas.microsoft.com/office/drawing/2014/main" val="2608934286"/>
                    </a:ext>
                  </a:extLst>
                </a:gridCol>
              </a:tblGrid>
              <a:tr h="480029">
                <a:tc>
                  <a:txBody>
                    <a:bodyPr/>
                    <a:lstStyle/>
                    <a:p>
                      <a:r>
                        <a:rPr lang="de-DE" sz="1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Verfahren</a:t>
                      </a:r>
                      <a:endParaRPr lang="de-DE"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2792" marR="92792" marT="95250" marB="95250"/>
                </a:tc>
                <a:tc>
                  <a:txBody>
                    <a:bodyPr/>
                    <a:lstStyle/>
                    <a:p>
                      <a:r>
                        <a:rPr lang="de-DE" sz="14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Montagezustand der Maschine </a:t>
                      </a:r>
                      <a:endParaRPr lang="de-DE" sz="14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2792" marR="92792" marT="95250" marB="95250"/>
                </a:tc>
                <a:tc>
                  <a:txBody>
                    <a:bodyPr/>
                    <a:lstStyle/>
                    <a:p>
                      <a:r>
                        <a:rPr lang="de-DE" sz="1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Prüfungen auf der Baustelle</a:t>
                      </a:r>
                      <a:endParaRPr lang="de-DE"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2792" marR="92792" marT="95250" marB="95250"/>
                </a:tc>
                <a:extLst>
                  <a:ext uri="{0D108BD9-81ED-4DB2-BD59-A6C34878D82A}">
                    <a16:rowId xmlns:a16="http://schemas.microsoft.com/office/drawing/2014/main" val="3964274407"/>
                  </a:ext>
                </a:extLst>
              </a:tr>
              <a:tr h="4198787">
                <a:tc>
                  <a:txBody>
                    <a:bodyPr/>
                    <a:lstStyle/>
                    <a:p>
                      <a:pPr algn="ctr"/>
                      <a:r>
                        <a:rPr lang="de-DE" sz="1400" kern="100" dirty="0">
                          <a:effectLst/>
                          <a:latin typeface="Arial" panose="020B0604020202020204" pitchFamily="34" charset="0"/>
                          <a:ea typeface="Calibri" panose="020F0502020204030204" pitchFamily="34" charset="0"/>
                          <a:cs typeface="Arial" panose="020B0604020202020204" pitchFamily="34" charset="0"/>
                        </a:rPr>
                        <a:t>C</a:t>
                      </a:r>
                    </a:p>
                  </a:txBody>
                  <a:tcPr marL="92792" marR="92792" marT="95250" marB="9525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kern="100" dirty="0">
                          <a:effectLst/>
                          <a:latin typeface="Arial" panose="020B0604020202020204" pitchFamily="34" charset="0"/>
                          <a:ea typeface="Calibri" panose="020F0502020204030204" pitchFamily="34" charset="0"/>
                          <a:cs typeface="Arial" panose="020B0604020202020204" pitchFamily="34" charset="0"/>
                        </a:rPr>
                        <a:t>Maschinen, bei denen die Leitungslängen der Schutzleiterstromkreise entsprechend den Beispielen aus Tabelle 10 VDE 0113-1 nicht überschritten werden und bestätigt wurde, dass die Durchgängigkeit der Schutzleiterstromkreise durch Prüfung erfolgte.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kern="100" dirty="0">
                          <a:effectLst/>
                          <a:latin typeface="Arial" panose="020B0604020202020204" pitchFamily="34" charset="0"/>
                          <a:ea typeface="Calibri" panose="020F0502020204030204" pitchFamily="34" charset="0"/>
                          <a:cs typeface="Arial" panose="020B0604020202020204" pitchFamily="34" charset="0"/>
                        </a:rPr>
                        <a:t>Fall C1) vollständig zusammengebaut geliefert und für den Transport nicht zerlegt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kern="100" dirty="0">
                          <a:effectLst/>
                          <a:latin typeface="Arial" panose="020B0604020202020204" pitchFamily="34" charset="0"/>
                          <a:ea typeface="Calibri" panose="020F0502020204030204" pitchFamily="34" charset="0"/>
                          <a:cs typeface="Arial" panose="020B0604020202020204" pitchFamily="34" charset="0"/>
                        </a:rPr>
                        <a:t>Fall C2) geliefert im für den Transport zerlegten Zustand, wobei die Durchgängigkeit der Schutzleiter nach Zerlegung, Transport und wieder Zusammenbau sichergestellt ist (z. B. durch die Verwendung steckbarer Verbindungen). </a:t>
                      </a:r>
                    </a:p>
                  </a:txBody>
                  <a:tcPr marL="92792" marR="92792" marT="95250" marB="95250"/>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kern="100" dirty="0">
                          <a:effectLst/>
                          <a:latin typeface="Arial" panose="020B0604020202020204" pitchFamily="34" charset="0"/>
                          <a:ea typeface="Calibri" panose="020F0502020204030204" pitchFamily="34" charset="0"/>
                          <a:cs typeface="Arial" panose="020B0604020202020204" pitchFamily="34" charset="0"/>
                        </a:rPr>
                        <a:t>Für Fall C1) und C2) ist am Aufstellungsort keine Prüfung erforderlich. Für eine Maschine, die nicht über eine Stecker-/ Steckdosen-Kombination an die Stromversorgung angeschlossen wird, muss der ordnungsgemäße Anschluss des externen Schutzleiters an der PE-Klemme der Maschine durch Sichtprüfung kontrolliert werden.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kern="100" dirty="0">
                          <a:effectLst/>
                          <a:latin typeface="Arial" panose="020B0604020202020204" pitchFamily="34" charset="0"/>
                          <a:ea typeface="Calibri" panose="020F0502020204030204" pitchFamily="34" charset="0"/>
                          <a:cs typeface="Arial" panose="020B0604020202020204" pitchFamily="34" charset="0"/>
                        </a:rPr>
                        <a:t>Für Fall C2): die Unterlagen für die Errichtung müssen Anforderungen enthalten, dass alle Anschlüsse von Schutzleitern, die für den Transport getrennt wurden, überprüft werden müssen, z. B. durch Sichtprüfung. </a:t>
                      </a:r>
                    </a:p>
                  </a:txBody>
                  <a:tcPr marL="92792" marR="92792" marT="95250" marB="95250"/>
                </a:tc>
                <a:extLst>
                  <a:ext uri="{0D108BD9-81ED-4DB2-BD59-A6C34878D82A}">
                    <a16:rowId xmlns:a16="http://schemas.microsoft.com/office/drawing/2014/main" val="4064317271"/>
                  </a:ext>
                </a:extLst>
              </a:tr>
            </a:tbl>
          </a:graphicData>
        </a:graphic>
      </p:graphicFrame>
    </p:spTree>
    <p:extLst>
      <p:ext uri="{BB962C8B-B14F-4D97-AF65-F5344CB8AC3E}">
        <p14:creationId xmlns:p14="http://schemas.microsoft.com/office/powerpoint/2010/main" val="312224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710C2D-62DA-8E44-C846-BC4C03B9947D}"/>
              </a:ext>
            </a:extLst>
          </p:cNvPr>
          <p:cNvSpPr>
            <a:spLocks noGrp="1"/>
          </p:cNvSpPr>
          <p:nvPr>
            <p:ph type="body" idx="1"/>
          </p:nvPr>
        </p:nvSpPr>
        <p:spPr/>
        <p:txBody>
          <a:bodyPr>
            <a:normAutofit fontScale="77500" lnSpcReduction="20000"/>
          </a:bodyPr>
          <a:lstStyle/>
          <a:p>
            <a:pPr marL="342900" indent="-342900">
              <a:buFont typeface="Wingdings" panose="05000000000000000000" pitchFamily="2" charset="2"/>
              <a:buChar char="§"/>
            </a:pPr>
            <a:r>
              <a:rPr lang="de-DE" dirty="0"/>
              <a:t>In welchem Umfang Maschinen hinsichtlich der elektrischen Ausrüstung geprüft werden müssen</a:t>
            </a:r>
          </a:p>
          <a:p>
            <a:pPr marL="342900" indent="-342900">
              <a:buFont typeface="Wingdings" panose="05000000000000000000" pitchFamily="2" charset="2"/>
              <a:buChar char="§"/>
            </a:pPr>
            <a:r>
              <a:rPr lang="de-DE" dirty="0"/>
              <a:t>Worauf bei der Prüfung der Dokumentation zu achten ist</a:t>
            </a:r>
          </a:p>
          <a:p>
            <a:pPr marL="342900" indent="-342900">
              <a:buFont typeface="Wingdings" panose="05000000000000000000" pitchFamily="2" charset="2"/>
              <a:buChar char="§"/>
            </a:pPr>
            <a:r>
              <a:rPr lang="de-DE" dirty="0"/>
              <a:t>Welche  Prüfungen in Abhängigkeit des Montagezustandes einer Maschine erforderlich sind</a:t>
            </a:r>
          </a:p>
          <a:p>
            <a:endParaRPr lang="de-DE" dirty="0"/>
          </a:p>
        </p:txBody>
      </p:sp>
      <p:sp>
        <p:nvSpPr>
          <p:cNvPr id="3" name="Titel 2">
            <a:extLst>
              <a:ext uri="{FF2B5EF4-FFF2-40B4-BE49-F238E27FC236}">
                <a16:creationId xmlns:a16="http://schemas.microsoft.com/office/drawing/2014/main" id="{C65E0D43-1B9D-DB77-24A7-670FEE967180}"/>
              </a:ext>
            </a:extLst>
          </p:cNvPr>
          <p:cNvSpPr>
            <a:spLocks noGrp="1"/>
          </p:cNvSpPr>
          <p:nvPr>
            <p:ph type="title"/>
          </p:nvPr>
        </p:nvSpPr>
        <p:spPr/>
        <p:txBody>
          <a:bodyPr>
            <a:normAutofit/>
          </a:bodyPr>
          <a:lstStyle/>
          <a:p>
            <a:r>
              <a:rPr lang="de-DE" dirty="0"/>
              <a:t>Was Sie jetzt wissen sollten</a:t>
            </a:r>
          </a:p>
        </p:txBody>
      </p:sp>
      <p:sp>
        <p:nvSpPr>
          <p:cNvPr id="4" name="Foliennummernplatzhalter 3">
            <a:extLst>
              <a:ext uri="{FF2B5EF4-FFF2-40B4-BE49-F238E27FC236}">
                <a16:creationId xmlns:a16="http://schemas.microsoft.com/office/drawing/2014/main" id="{FA78DC41-2B48-793E-530E-7431D3EEC75F}"/>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41</a:t>
            </a:fld>
            <a:endParaRPr lang="en-US" dirty="0"/>
          </a:p>
        </p:txBody>
      </p:sp>
    </p:spTree>
    <p:extLst>
      <p:ext uri="{BB962C8B-B14F-4D97-AF65-F5344CB8AC3E}">
        <p14:creationId xmlns:p14="http://schemas.microsoft.com/office/powerpoint/2010/main" val="575659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0E6C98-8E86-1A1A-C145-8FB2B5952C75}"/>
              </a:ext>
            </a:extLst>
          </p:cNvPr>
          <p:cNvSpPr>
            <a:spLocks noGrp="1"/>
          </p:cNvSpPr>
          <p:nvPr>
            <p:ph type="title"/>
          </p:nvPr>
        </p:nvSpPr>
        <p:spPr/>
        <p:txBody>
          <a:bodyPr/>
          <a:lstStyle/>
          <a:p>
            <a:r>
              <a:rPr lang="de-DE" dirty="0"/>
              <a:t>Prüfumfang nach DIN EN 60204-1 </a:t>
            </a:r>
          </a:p>
        </p:txBody>
      </p:sp>
      <p:sp>
        <p:nvSpPr>
          <p:cNvPr id="3" name="Foliennummernplatzhalter 2">
            <a:extLst>
              <a:ext uri="{FF2B5EF4-FFF2-40B4-BE49-F238E27FC236}">
                <a16:creationId xmlns:a16="http://schemas.microsoft.com/office/drawing/2014/main" id="{5EC422CA-DF91-BFE2-82DD-603F2AA34683}"/>
              </a:ext>
            </a:extLst>
          </p:cNvPr>
          <p:cNvSpPr>
            <a:spLocks noGrp="1"/>
          </p:cNvSpPr>
          <p:nvPr>
            <p:ph type="sldNum" sz="quarter" idx="12"/>
          </p:nvPr>
        </p:nvSpPr>
        <p:spPr/>
        <p:txBody>
          <a:bodyPr>
            <a:normAutofit lnSpcReduction="10000"/>
          </a:bodyPr>
          <a:lstStyle/>
          <a:p>
            <a:fld id="{F0C94032-CD4C-4C25-B0C2-CEC720522D92}" type="slidenum">
              <a:rPr lang="en-US" smtClean="0"/>
              <a:pPr/>
              <a:t>5</a:t>
            </a:fld>
            <a:endParaRPr lang="en-US" dirty="0"/>
          </a:p>
        </p:txBody>
      </p:sp>
      <p:sp>
        <p:nvSpPr>
          <p:cNvPr id="4" name="Inhaltsplatzhalter 3">
            <a:extLst>
              <a:ext uri="{FF2B5EF4-FFF2-40B4-BE49-F238E27FC236}">
                <a16:creationId xmlns:a16="http://schemas.microsoft.com/office/drawing/2014/main" id="{DA2316B4-8060-B949-23A4-EB60ED21A7CA}"/>
              </a:ext>
            </a:extLst>
          </p:cNvPr>
          <p:cNvSpPr>
            <a:spLocks noGrp="1"/>
          </p:cNvSpPr>
          <p:nvPr>
            <p:ph sz="quarter" idx="14"/>
          </p:nvPr>
        </p:nvSpPr>
        <p:spPr/>
        <p:txBody>
          <a:bodyPr>
            <a:normAutofit/>
          </a:bodyPr>
          <a:lstStyle/>
          <a:p>
            <a:r>
              <a:rPr lang="de-DE" dirty="0"/>
              <a:t>Wenn diese Prüfungen durchgeführt werden, wird empfohlen, dass die oben gelistete Reihenfolge eingehalten wird. Wenn die Reihenfolge nicht eingehalten werden kann, muss Prüfung a) und b) zuerst ausgeführt werden. </a:t>
            </a:r>
          </a:p>
          <a:p>
            <a:pPr marL="874422" lvl="1" indent="-457200">
              <a:buSzPct val="100000"/>
              <a:buFont typeface="+mj-lt"/>
              <a:buAutoNum type="alphaLcParenR"/>
            </a:pPr>
            <a:r>
              <a:rPr lang="de-DE" dirty="0"/>
              <a:t>Überprüfung, dass die elektrische Ausrüstung mit ihrer technischen Dokumentation übereinstimmt</a:t>
            </a:r>
          </a:p>
          <a:p>
            <a:pPr marL="874422" lvl="1" indent="-457200">
              <a:buSzPct val="100000"/>
              <a:buFont typeface="+mj-lt"/>
              <a:buAutoNum type="alphaLcParenR"/>
            </a:pPr>
            <a:r>
              <a:rPr lang="de-DE" dirty="0"/>
              <a:t>Überprüfung der Durchgängigkeit der Schutzleiterstromkreise</a:t>
            </a:r>
          </a:p>
          <a:p>
            <a:endParaRPr lang="de-DE" dirty="0"/>
          </a:p>
        </p:txBody>
      </p:sp>
      <p:sp>
        <p:nvSpPr>
          <p:cNvPr id="7" name="Textfeld 6">
            <a:extLst>
              <a:ext uri="{FF2B5EF4-FFF2-40B4-BE49-F238E27FC236}">
                <a16:creationId xmlns:a16="http://schemas.microsoft.com/office/drawing/2014/main" id="{0ACC2C61-994B-EA96-3E0A-042E9FD5191B}"/>
              </a:ext>
            </a:extLst>
          </p:cNvPr>
          <p:cNvSpPr txBox="1"/>
          <p:nvPr/>
        </p:nvSpPr>
        <p:spPr>
          <a:xfrm>
            <a:off x="536739" y="6758887"/>
            <a:ext cx="10557185"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DIN EN 60204-1 (VDE 0113-1): 2019-06; Sicherheit von Maschinen – Elektrische Ausrüstung von Maschinen – Teil 1: Allgemeine Anforderungen</a:t>
            </a:r>
            <a:r>
              <a:rPr lang="de-DE" sz="1200" dirty="0">
                <a:effectLst/>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772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685DD-7799-8A6D-4A83-F39408B29A82}"/>
              </a:ext>
            </a:extLst>
          </p:cNvPr>
          <p:cNvSpPr>
            <a:spLocks noGrp="1"/>
          </p:cNvSpPr>
          <p:nvPr>
            <p:ph type="title"/>
          </p:nvPr>
        </p:nvSpPr>
        <p:spPr/>
        <p:txBody>
          <a:bodyPr/>
          <a:lstStyle/>
          <a:p>
            <a:r>
              <a:rPr lang="de-DE" dirty="0"/>
              <a:t>Überprüfung der elektrischen Ausrüstung mit der technischen Dokumentation</a:t>
            </a:r>
          </a:p>
        </p:txBody>
      </p:sp>
      <p:sp>
        <p:nvSpPr>
          <p:cNvPr id="3" name="Foliennummernplatzhalter 2">
            <a:extLst>
              <a:ext uri="{FF2B5EF4-FFF2-40B4-BE49-F238E27FC236}">
                <a16:creationId xmlns:a16="http://schemas.microsoft.com/office/drawing/2014/main" id="{0C224613-E2E7-F408-E3C2-EC8162F4D24F}"/>
              </a:ext>
            </a:extLst>
          </p:cNvPr>
          <p:cNvSpPr>
            <a:spLocks noGrp="1"/>
          </p:cNvSpPr>
          <p:nvPr>
            <p:ph type="sldNum" sz="quarter" idx="12"/>
          </p:nvPr>
        </p:nvSpPr>
        <p:spPr/>
        <p:txBody>
          <a:bodyPr>
            <a:normAutofit lnSpcReduction="10000"/>
          </a:bodyPr>
          <a:lstStyle/>
          <a:p>
            <a:fld id="{F0C94032-CD4C-4C25-B0C2-CEC720522D92}" type="slidenum">
              <a:rPr lang="en-US" smtClean="0"/>
              <a:pPr/>
              <a:t>6</a:t>
            </a:fld>
            <a:endParaRPr lang="en-US" dirty="0"/>
          </a:p>
        </p:txBody>
      </p:sp>
      <p:sp>
        <p:nvSpPr>
          <p:cNvPr id="4" name="Inhaltsplatzhalter 3">
            <a:extLst>
              <a:ext uri="{FF2B5EF4-FFF2-40B4-BE49-F238E27FC236}">
                <a16:creationId xmlns:a16="http://schemas.microsoft.com/office/drawing/2014/main" id="{1B1183A3-9781-62F4-1346-BA3BDB7A5E37}"/>
              </a:ext>
            </a:extLst>
          </p:cNvPr>
          <p:cNvSpPr>
            <a:spLocks noGrp="1"/>
          </p:cNvSpPr>
          <p:nvPr>
            <p:ph sz="quarter" idx="14"/>
          </p:nvPr>
        </p:nvSpPr>
        <p:spPr/>
        <p:txBody>
          <a:bodyPr/>
          <a:lstStyle/>
          <a:p>
            <a:r>
              <a:rPr lang="de-DE" dirty="0"/>
              <a:t>Anforderungen an die Kennzeichnung einer Maschine nach Maschinenrichtlinie 2006/42/EG:</a:t>
            </a:r>
          </a:p>
          <a:p>
            <a:pPr lvl="1"/>
            <a:r>
              <a:rPr lang="de-DE" dirty="0"/>
              <a:t>Auf jeder Maschine müssen mindestens folgende Angaben erkennbar, deutlich lesbar und dauerhaft angebracht sein: </a:t>
            </a:r>
          </a:p>
          <a:p>
            <a:pPr lvl="2"/>
            <a:r>
              <a:rPr lang="de-DE" dirty="0"/>
              <a:t>Firmenname und vollständige Anschrift des Herstellers und gegebenenfalls seines Bevollmächtigten, </a:t>
            </a:r>
          </a:p>
          <a:p>
            <a:pPr lvl="2"/>
            <a:r>
              <a:rPr lang="de-DE" dirty="0"/>
              <a:t>Bezeichnung der Maschine, </a:t>
            </a:r>
          </a:p>
          <a:p>
            <a:pPr lvl="2"/>
            <a:r>
              <a:rPr lang="de-DE" dirty="0"/>
              <a:t>CE-Kennzeichnung,</a:t>
            </a:r>
          </a:p>
          <a:p>
            <a:pPr lvl="2"/>
            <a:r>
              <a:rPr lang="de-DE" dirty="0"/>
              <a:t>Baureihen- oder Typbezeichnung, </a:t>
            </a:r>
          </a:p>
          <a:p>
            <a:pPr lvl="2"/>
            <a:r>
              <a:rPr lang="de-DE" dirty="0"/>
              <a:t>gegebenenfalls Seriennummer, </a:t>
            </a:r>
          </a:p>
          <a:p>
            <a:pPr lvl="2"/>
            <a:r>
              <a:rPr lang="de-DE" dirty="0"/>
              <a:t>Baujahr, d. h. das Jahr, in dem der Herstellungsprozess abgeschlossen wurde. </a:t>
            </a:r>
          </a:p>
          <a:p>
            <a:endParaRPr lang="de-DE" dirty="0"/>
          </a:p>
        </p:txBody>
      </p:sp>
    </p:spTree>
    <p:extLst>
      <p:ext uri="{BB962C8B-B14F-4D97-AF65-F5344CB8AC3E}">
        <p14:creationId xmlns:p14="http://schemas.microsoft.com/office/powerpoint/2010/main" val="2887987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685DD-7799-8A6D-4A83-F39408B29A82}"/>
              </a:ext>
            </a:extLst>
          </p:cNvPr>
          <p:cNvSpPr>
            <a:spLocks noGrp="1"/>
          </p:cNvSpPr>
          <p:nvPr>
            <p:ph type="title"/>
          </p:nvPr>
        </p:nvSpPr>
        <p:spPr/>
        <p:txBody>
          <a:bodyPr/>
          <a:lstStyle/>
          <a:p>
            <a:r>
              <a:rPr lang="de-DE" dirty="0"/>
              <a:t>Überprüfung der elektrischen Ausrüstung mit der technischen Dokumentation</a:t>
            </a:r>
          </a:p>
        </p:txBody>
      </p:sp>
      <p:sp>
        <p:nvSpPr>
          <p:cNvPr id="3" name="Foliennummernplatzhalter 2">
            <a:extLst>
              <a:ext uri="{FF2B5EF4-FFF2-40B4-BE49-F238E27FC236}">
                <a16:creationId xmlns:a16="http://schemas.microsoft.com/office/drawing/2014/main" id="{0C224613-E2E7-F408-E3C2-EC8162F4D24F}"/>
              </a:ext>
            </a:extLst>
          </p:cNvPr>
          <p:cNvSpPr>
            <a:spLocks noGrp="1"/>
          </p:cNvSpPr>
          <p:nvPr>
            <p:ph type="sldNum" sz="quarter" idx="12"/>
          </p:nvPr>
        </p:nvSpPr>
        <p:spPr/>
        <p:txBody>
          <a:bodyPr>
            <a:normAutofit lnSpcReduction="10000"/>
          </a:bodyPr>
          <a:lstStyle/>
          <a:p>
            <a:fld id="{F0C94032-CD4C-4C25-B0C2-CEC720522D92}" type="slidenum">
              <a:rPr lang="en-US" smtClean="0"/>
              <a:pPr/>
              <a:t>7</a:t>
            </a:fld>
            <a:endParaRPr lang="en-US" dirty="0"/>
          </a:p>
        </p:txBody>
      </p:sp>
      <p:sp>
        <p:nvSpPr>
          <p:cNvPr id="4" name="Inhaltsplatzhalter 3">
            <a:extLst>
              <a:ext uri="{FF2B5EF4-FFF2-40B4-BE49-F238E27FC236}">
                <a16:creationId xmlns:a16="http://schemas.microsoft.com/office/drawing/2014/main" id="{1B1183A3-9781-62F4-1346-BA3BDB7A5E37}"/>
              </a:ext>
            </a:extLst>
          </p:cNvPr>
          <p:cNvSpPr>
            <a:spLocks noGrp="1"/>
          </p:cNvSpPr>
          <p:nvPr>
            <p:ph sz="quarter" idx="14"/>
          </p:nvPr>
        </p:nvSpPr>
        <p:spPr/>
        <p:txBody>
          <a:bodyPr>
            <a:normAutofit/>
          </a:bodyPr>
          <a:lstStyle/>
          <a:p>
            <a:r>
              <a:rPr lang="de-DE" dirty="0"/>
              <a:t>Anforderungen an die Betriebsanleitung einer Maschine nach Maschinenrichtlinie 2006/42/EG:</a:t>
            </a:r>
          </a:p>
          <a:p>
            <a:pPr lvl="1"/>
            <a:r>
              <a:rPr lang="de-DE" dirty="0"/>
              <a:t>Jeder Maschine muss eine Betriebsanleitung in der oder den Amtssprachen der Gemeinschaft des Mitgliedstaats beiliegen, in dem die Maschine in Verkehr gebracht und/oder in Betrieb genommen wird.</a:t>
            </a:r>
          </a:p>
          <a:p>
            <a:pPr lvl="1"/>
            <a:r>
              <a:rPr lang="de-DE" dirty="0"/>
              <a:t>Jede Betriebsanleitung muss erforderlichenfalls folgende Mindestangaben enthalten:</a:t>
            </a:r>
          </a:p>
          <a:p>
            <a:pPr lvl="2"/>
            <a:r>
              <a:rPr lang="de-DE" dirty="0"/>
              <a:t>Firmenname und vollständige Anschrift des Herstellers und seines Bevollmächtigten; </a:t>
            </a:r>
          </a:p>
          <a:p>
            <a:pPr lvl="2"/>
            <a:r>
              <a:rPr lang="de-DE" dirty="0"/>
              <a:t>Bezeichnung der Maschine entsprechend der Angabe auf der Maschine selbst; </a:t>
            </a:r>
          </a:p>
          <a:p>
            <a:pPr lvl="2"/>
            <a:r>
              <a:rPr lang="de-DE" dirty="0"/>
              <a:t>die EG-Konformitätserklärung;</a:t>
            </a:r>
          </a:p>
          <a:p>
            <a:pPr lvl="2"/>
            <a:r>
              <a:rPr lang="de-DE" dirty="0"/>
              <a:t>eine allgemeine Beschreibung der Maschine; </a:t>
            </a:r>
          </a:p>
          <a:p>
            <a:pPr lvl="2"/>
            <a:r>
              <a:rPr lang="de-DE" dirty="0"/>
              <a:t>die für Verwendung, Wartung und Instandsetzung der Maschine und zur Überprüfung ihres ordnungsgemäßen Funktionierens erforderlichen Zeichnungen, Schaltpläne, Beschreibungen und Erläuterungen; </a:t>
            </a:r>
          </a:p>
          <a:p>
            <a:pPr lvl="2"/>
            <a:r>
              <a:rPr lang="de-DE" dirty="0"/>
              <a:t>eine Beschreibung des Arbeitsplatzes bzw. der Arbeitsplätze, die voraussichtlich vom Bedienungspersonal eingenommen werden; </a:t>
            </a:r>
          </a:p>
          <a:p>
            <a:pPr lvl="2"/>
            <a:endParaRPr lang="de-DE" dirty="0"/>
          </a:p>
        </p:txBody>
      </p:sp>
    </p:spTree>
    <p:extLst>
      <p:ext uri="{BB962C8B-B14F-4D97-AF65-F5344CB8AC3E}">
        <p14:creationId xmlns:p14="http://schemas.microsoft.com/office/powerpoint/2010/main" val="240334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685DD-7799-8A6D-4A83-F39408B29A82}"/>
              </a:ext>
            </a:extLst>
          </p:cNvPr>
          <p:cNvSpPr>
            <a:spLocks noGrp="1"/>
          </p:cNvSpPr>
          <p:nvPr>
            <p:ph type="title"/>
          </p:nvPr>
        </p:nvSpPr>
        <p:spPr/>
        <p:txBody>
          <a:bodyPr/>
          <a:lstStyle/>
          <a:p>
            <a:r>
              <a:rPr lang="de-DE" dirty="0"/>
              <a:t>Überprüfung der elektrischen Ausrüstung mit der technischen Dokumentation</a:t>
            </a:r>
          </a:p>
        </p:txBody>
      </p:sp>
      <p:sp>
        <p:nvSpPr>
          <p:cNvPr id="3" name="Foliennummernplatzhalter 2">
            <a:extLst>
              <a:ext uri="{FF2B5EF4-FFF2-40B4-BE49-F238E27FC236}">
                <a16:creationId xmlns:a16="http://schemas.microsoft.com/office/drawing/2014/main" id="{0C224613-E2E7-F408-E3C2-EC8162F4D24F}"/>
              </a:ext>
            </a:extLst>
          </p:cNvPr>
          <p:cNvSpPr>
            <a:spLocks noGrp="1"/>
          </p:cNvSpPr>
          <p:nvPr>
            <p:ph type="sldNum" sz="quarter" idx="12"/>
          </p:nvPr>
        </p:nvSpPr>
        <p:spPr/>
        <p:txBody>
          <a:bodyPr>
            <a:normAutofit lnSpcReduction="10000"/>
          </a:bodyPr>
          <a:lstStyle/>
          <a:p>
            <a:fld id="{F0C94032-CD4C-4C25-B0C2-CEC720522D92}" type="slidenum">
              <a:rPr lang="en-US" smtClean="0"/>
              <a:pPr/>
              <a:t>8</a:t>
            </a:fld>
            <a:endParaRPr lang="en-US" dirty="0"/>
          </a:p>
        </p:txBody>
      </p:sp>
      <p:sp>
        <p:nvSpPr>
          <p:cNvPr id="4" name="Inhaltsplatzhalter 3">
            <a:extLst>
              <a:ext uri="{FF2B5EF4-FFF2-40B4-BE49-F238E27FC236}">
                <a16:creationId xmlns:a16="http://schemas.microsoft.com/office/drawing/2014/main" id="{1B1183A3-9781-62F4-1346-BA3BDB7A5E37}"/>
              </a:ext>
            </a:extLst>
          </p:cNvPr>
          <p:cNvSpPr>
            <a:spLocks noGrp="1"/>
          </p:cNvSpPr>
          <p:nvPr>
            <p:ph sz="quarter" idx="14"/>
          </p:nvPr>
        </p:nvSpPr>
        <p:spPr/>
        <p:txBody>
          <a:bodyPr>
            <a:normAutofit lnSpcReduction="10000"/>
          </a:bodyPr>
          <a:lstStyle/>
          <a:p>
            <a:r>
              <a:rPr lang="de-DE" dirty="0"/>
              <a:t>Anforderungen an die Betriebsanleitung einer Maschine nach Maschinenrichtlinie 2006/42/EG:</a:t>
            </a:r>
          </a:p>
          <a:p>
            <a:pPr lvl="1"/>
            <a:r>
              <a:rPr lang="de-DE" dirty="0"/>
              <a:t>Jede Betriebsanleitung muss erforderlichenfalls folgende Mindestangaben enthalten:</a:t>
            </a:r>
          </a:p>
          <a:p>
            <a:pPr lvl="2"/>
            <a:r>
              <a:rPr lang="de-DE" dirty="0"/>
              <a:t>eine Beschreibung der bestimmungsgemäßen Verwendung der Maschine; </a:t>
            </a:r>
          </a:p>
          <a:p>
            <a:pPr lvl="2"/>
            <a:r>
              <a:rPr lang="de-DE" dirty="0"/>
              <a:t>Warnhinweise in Bezug auf Fehlanwendungen der Maschine, zu denen es erfahrungsgemäß kommen kann; </a:t>
            </a:r>
          </a:p>
          <a:p>
            <a:pPr lvl="2"/>
            <a:r>
              <a:rPr lang="de-DE" dirty="0"/>
              <a:t>Anleitungen zur Montage, zum Aufbau und zum Anschluss der Maschine, einschließlich der Zeichnungen, Schaltpläne und der Befestigungen, sowie Angabe des Maschinengestells oder der Anlage, auf das bzw. in die die Maschine montiert werden soll; </a:t>
            </a:r>
          </a:p>
          <a:p>
            <a:pPr lvl="2"/>
            <a:r>
              <a:rPr lang="de-DE" dirty="0"/>
              <a:t>Installations- und Montagevorschriften zur Verminderung von Lärm und Vibrationen; </a:t>
            </a:r>
          </a:p>
          <a:p>
            <a:pPr lvl="2"/>
            <a:r>
              <a:rPr lang="de-DE" dirty="0"/>
              <a:t>Hinweise zur Inbetriebnahme und zum Betrieb der Maschine sowie erforderlichenfalls Hinweise zur Ausbildung bzw. Einarbeitung des Bedienungspersonals; </a:t>
            </a:r>
          </a:p>
          <a:p>
            <a:pPr lvl="2"/>
            <a:r>
              <a:rPr lang="de-DE" dirty="0"/>
              <a:t>Angaben zu Restrisiken, die trotz der Maßnahmen zur Integration der Sicherheit bei der Konstruktion, trotz der Sicherheitsvorkehrungen und trotz der ergänzenden Schutzmaßnahmen noch verbleiben; </a:t>
            </a:r>
          </a:p>
          <a:p>
            <a:pPr lvl="2"/>
            <a:r>
              <a:rPr lang="de-DE" dirty="0"/>
              <a:t>Anleitung für die vom Benutzer zu treffenden Schutzmaßnahmen, gegebenenfalls einschließlich der bereit- zustellenden persönlichen Schutzausrüstung; </a:t>
            </a:r>
          </a:p>
          <a:p>
            <a:pPr lvl="2"/>
            <a:r>
              <a:rPr lang="de-DE" dirty="0"/>
              <a:t>die wesentlichen Merkmale der Werkzeuge, die an der Maschine angebracht werden können; </a:t>
            </a:r>
          </a:p>
        </p:txBody>
      </p:sp>
    </p:spTree>
    <p:extLst>
      <p:ext uri="{BB962C8B-B14F-4D97-AF65-F5344CB8AC3E}">
        <p14:creationId xmlns:p14="http://schemas.microsoft.com/office/powerpoint/2010/main" val="3656601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685DD-7799-8A6D-4A83-F39408B29A82}"/>
              </a:ext>
            </a:extLst>
          </p:cNvPr>
          <p:cNvSpPr>
            <a:spLocks noGrp="1"/>
          </p:cNvSpPr>
          <p:nvPr>
            <p:ph type="title"/>
          </p:nvPr>
        </p:nvSpPr>
        <p:spPr/>
        <p:txBody>
          <a:bodyPr/>
          <a:lstStyle/>
          <a:p>
            <a:r>
              <a:rPr lang="de-DE" dirty="0"/>
              <a:t>Überprüfung der elektrischen Ausrüstung mit der technischen Dokumentation</a:t>
            </a:r>
          </a:p>
        </p:txBody>
      </p:sp>
      <p:sp>
        <p:nvSpPr>
          <p:cNvPr id="3" name="Foliennummernplatzhalter 2">
            <a:extLst>
              <a:ext uri="{FF2B5EF4-FFF2-40B4-BE49-F238E27FC236}">
                <a16:creationId xmlns:a16="http://schemas.microsoft.com/office/drawing/2014/main" id="{0C224613-E2E7-F408-E3C2-EC8162F4D24F}"/>
              </a:ext>
            </a:extLst>
          </p:cNvPr>
          <p:cNvSpPr>
            <a:spLocks noGrp="1"/>
          </p:cNvSpPr>
          <p:nvPr>
            <p:ph type="sldNum" sz="quarter" idx="12"/>
          </p:nvPr>
        </p:nvSpPr>
        <p:spPr/>
        <p:txBody>
          <a:bodyPr>
            <a:normAutofit lnSpcReduction="10000"/>
          </a:bodyPr>
          <a:lstStyle/>
          <a:p>
            <a:fld id="{F0C94032-CD4C-4C25-B0C2-CEC720522D92}" type="slidenum">
              <a:rPr lang="en-US" smtClean="0"/>
              <a:pPr/>
              <a:t>9</a:t>
            </a:fld>
            <a:endParaRPr lang="en-US" dirty="0"/>
          </a:p>
        </p:txBody>
      </p:sp>
      <p:sp>
        <p:nvSpPr>
          <p:cNvPr id="4" name="Inhaltsplatzhalter 3">
            <a:extLst>
              <a:ext uri="{FF2B5EF4-FFF2-40B4-BE49-F238E27FC236}">
                <a16:creationId xmlns:a16="http://schemas.microsoft.com/office/drawing/2014/main" id="{1B1183A3-9781-62F4-1346-BA3BDB7A5E37}"/>
              </a:ext>
            </a:extLst>
          </p:cNvPr>
          <p:cNvSpPr>
            <a:spLocks noGrp="1"/>
          </p:cNvSpPr>
          <p:nvPr>
            <p:ph sz="quarter" idx="14"/>
          </p:nvPr>
        </p:nvSpPr>
        <p:spPr/>
        <p:txBody>
          <a:bodyPr>
            <a:normAutofit lnSpcReduction="10000"/>
          </a:bodyPr>
          <a:lstStyle/>
          <a:p>
            <a:r>
              <a:rPr lang="de-DE" dirty="0"/>
              <a:t>Anforderungen an die Betriebsanleitung einer Maschine nach Maschinenrichtlinie 2006/42/EG:</a:t>
            </a:r>
          </a:p>
          <a:p>
            <a:pPr lvl="1"/>
            <a:r>
              <a:rPr lang="de-DE" dirty="0"/>
              <a:t>Jede Betriebsanleitung muss erforderlichenfalls folgende Mindestangaben enthalten:</a:t>
            </a:r>
          </a:p>
          <a:p>
            <a:pPr lvl="2"/>
            <a:r>
              <a:rPr lang="de-DE" dirty="0"/>
              <a:t>Bedingungen, unter denen die Maschine die Anforderungen an die Standsicherheit beim Betrieb, beim Transport, bei der Montage, bei der Demontage, wenn sie außer Betrieb ist, bei Prüfungen sowie bei vorhersehbaren Störungen erfüllt; </a:t>
            </a:r>
          </a:p>
          <a:p>
            <a:pPr lvl="2"/>
            <a:r>
              <a:rPr lang="de-DE" dirty="0"/>
              <a:t>Sicherheitshinweise zum Transport, zur Handhabung und zur Lagerung, mit Angabe des Gewichts der Maschine und ihrer verschiedenen Bauteile, falls sie regelmäßig getrennt transportiert werden müssen; </a:t>
            </a:r>
          </a:p>
          <a:p>
            <a:pPr lvl="2"/>
            <a:r>
              <a:rPr lang="de-DE" dirty="0"/>
              <a:t>bei Unfällen oder Störungen erforderliches Vorgehen; falls es zu einer Blockierung kommen kann, ist in der Betriebsanleitung anzugeben, wie zum gefahrlosen Lösen der Blockierung vorzugehen ist; </a:t>
            </a:r>
          </a:p>
          <a:p>
            <a:pPr lvl="2"/>
            <a:r>
              <a:rPr lang="de-DE" dirty="0"/>
              <a:t>Beschreibung der vom Benutzer durchzuführenden Einrichtungs- und Wartungsarbeiten sowie der zu treffenden vorbeugenden Wartungsmaßnahmen; </a:t>
            </a:r>
          </a:p>
          <a:p>
            <a:pPr lvl="2"/>
            <a:r>
              <a:rPr lang="de-DE" dirty="0"/>
              <a:t>Anweisungen zum sicheren Einrichten und Warten einschließlich der dabei zu treffenden Schutzmaßnahmen; </a:t>
            </a:r>
          </a:p>
          <a:p>
            <a:pPr lvl="2"/>
            <a:r>
              <a:rPr lang="de-DE" dirty="0"/>
              <a:t>Spezifikationen der zu verwendenden Ersatzteile, wenn diese sich auf die Sicherheit und Gesundheit des Bedienungspersonals auswirken; </a:t>
            </a:r>
          </a:p>
          <a:p>
            <a:pPr lvl="2"/>
            <a:r>
              <a:rPr lang="de-DE" dirty="0"/>
              <a:t>Usw.</a:t>
            </a:r>
          </a:p>
        </p:txBody>
      </p:sp>
    </p:spTree>
    <p:extLst>
      <p:ext uri="{BB962C8B-B14F-4D97-AF65-F5344CB8AC3E}">
        <p14:creationId xmlns:p14="http://schemas.microsoft.com/office/powerpoint/2010/main" val="36404509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112106e-c22d-4e62-91a8-fee0c12b8c0c" xsi:nil="true"/>
    <lcf76f155ced4ddcb4097134ff3c332f xmlns="0ba9638b-9898-400c-aa80-e8ce42f10e4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18" ma:contentTypeDescription="Ein neues Dokument erstellen." ma:contentTypeScope="" ma:versionID="182efd4e29306a01fac9727be7a0a611">
  <xsd:schema xmlns:xsd="http://www.w3.org/2001/XMLSchema" xmlns:xs="http://www.w3.org/2001/XMLSchema" xmlns:p="http://schemas.microsoft.com/office/2006/metadata/properties" xmlns:ns2="0ba9638b-9898-400c-aa80-e8ce42f10e4c" xmlns:ns3="f112106e-c22d-4e62-91a8-fee0c12b8c0c" targetNamespace="http://schemas.microsoft.com/office/2006/metadata/properties" ma:root="true" ma:fieldsID="7777122ad4d03efca5c2af911fdeb5ce" ns2:_="" ns3:_="">
    <xsd:import namespace="0ba9638b-9898-400c-aa80-e8ce42f10e4c"/>
    <xsd:import namespace="f112106e-c22d-4e62-91a8-fee0c12b8c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95f5e32c-150b-462f-bf54-3aeed57a90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12106e-c22d-4e62-91a8-fee0c12b8c0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8bd0ae1-9a7a-446b-b29e-65fbcfd9aa56}" ma:internalName="TaxCatchAll" ma:showField="CatchAllData" ma:web="f112106e-c22d-4e62-91a8-fee0c12b8c0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DB5BB9-B15F-48E4-8F7F-5169A140A5A3}">
  <ds:schemaRefs>
    <ds:schemaRef ds:uri="http://schemas.microsoft.com/sharepoint/v3/contenttype/forms"/>
  </ds:schemaRefs>
</ds:datastoreItem>
</file>

<file path=customXml/itemProps2.xml><?xml version="1.0" encoding="utf-8"?>
<ds:datastoreItem xmlns:ds="http://schemas.openxmlformats.org/officeDocument/2006/customXml" ds:itemID="{553150B2-EE9D-4B13-A9DD-5065BE8037C5}">
  <ds:schemaRefs>
    <ds:schemaRef ds:uri="http://schemas.microsoft.com/office/2006/documentManagement/types"/>
    <ds:schemaRef ds:uri="http://purl.org/dc/dcmitype/"/>
    <ds:schemaRef ds:uri="http://purl.org/dc/elements/1.1/"/>
    <ds:schemaRef ds:uri="http://www.w3.org/XML/1998/namespace"/>
    <ds:schemaRef ds:uri="f112106e-c22d-4e62-91a8-fee0c12b8c0c"/>
    <ds:schemaRef ds:uri="http://schemas.openxmlformats.org/package/2006/metadata/core-properties"/>
    <ds:schemaRef ds:uri="http://schemas.microsoft.com/office/2006/metadata/properties"/>
    <ds:schemaRef ds:uri="0ba9638b-9898-400c-aa80-e8ce42f10e4c"/>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0979357C-989B-40B5-837C-5CF859D2D9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a9638b-9898-400c-aa80-e8ce42f10e4c"/>
    <ds:schemaRef ds:uri="f112106e-c22d-4e62-91a8-fee0c12b8c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4630</Words>
  <Application>Microsoft Macintosh PowerPoint</Application>
  <PresentationFormat>Benutzerdefiniert</PresentationFormat>
  <Paragraphs>498</Paragraphs>
  <Slides>41</Slides>
  <Notes>4</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41</vt:i4>
      </vt:variant>
    </vt:vector>
  </HeadingPairs>
  <TitlesOfParts>
    <vt:vector size="52" baseType="lpstr">
      <vt:lpstr>Arial</vt:lpstr>
      <vt:lpstr>ArialMT</vt:lpstr>
      <vt:lpstr>Calibri</vt:lpstr>
      <vt:lpstr>Geogrotesque Regular</vt:lpstr>
      <vt:lpstr>Helvetica</vt:lpstr>
      <vt:lpstr>Symbol</vt:lpstr>
      <vt:lpstr>TNG Pro</vt:lpstr>
      <vt:lpstr>Tw Cen MT</vt:lpstr>
      <vt:lpstr>Wingdings</vt:lpstr>
      <vt:lpstr>Wingdings 2</vt:lpstr>
      <vt:lpstr>1_Median</vt:lpstr>
      <vt:lpstr>Unterweisungsmodul</vt:lpstr>
      <vt:lpstr>In diesem Modul lernen Sie unter anderem</vt:lpstr>
      <vt:lpstr>Prüfumfang nach DIN EN 60204-1 </vt:lpstr>
      <vt:lpstr>Prüfumfang nach DIN EN 60204-1 </vt:lpstr>
      <vt:lpstr>Prüfumfang nach DIN EN 60204-1 </vt:lpstr>
      <vt:lpstr>Überprüfung der elektrischen Ausrüstung mit der technischen Dokumentation</vt:lpstr>
      <vt:lpstr>Überprüfung der elektrischen Ausrüstung mit der technischen Dokumentation</vt:lpstr>
      <vt:lpstr>Überprüfung der elektrischen Ausrüstung mit der technischen Dokumentation</vt:lpstr>
      <vt:lpstr>Überprüfung der elektrischen Ausrüstung mit der technischen Dokumentation</vt:lpstr>
      <vt:lpstr>Überprüfung der elektrischen Ausrüstung mit der technischen Dokumentation</vt:lpstr>
      <vt:lpstr>Überprüfung der elektrischen Ausrüstung mit der technischen Dokumentation</vt:lpstr>
      <vt:lpstr>Überprüfung der elektrischen Ausrüstung mit der technischen Dokumentation</vt:lpstr>
      <vt:lpstr>Überprüfung der elektrischen Ausrüstung mit der technischen Dokumentation</vt:lpstr>
      <vt:lpstr>Überprüfung der elektrischen Ausrüstung mit der technischen Dokumentation</vt:lpstr>
      <vt:lpstr>Überprüfung der Durchgängigkeit der Schutzleiterstromkreise</vt:lpstr>
      <vt:lpstr>Überprüfung der Durchgängigkeit der Schutzleiterstromkreise</vt:lpstr>
      <vt:lpstr>Überprüfung der Durchgängigkeit der Schutzleiterstromkreise</vt:lpstr>
      <vt:lpstr>Schutz durch automatische Abschaltung</vt:lpstr>
      <vt:lpstr>Schutz durch automatische Abschaltung</vt:lpstr>
      <vt:lpstr>Schutz durch automatische Abschaltung</vt:lpstr>
      <vt:lpstr>Schutz durch automatische Abschaltung</vt:lpstr>
      <vt:lpstr>Einsatz von Steckdosen in Maschinen</vt:lpstr>
      <vt:lpstr>Überprüfung der Wirksamkeit von Fehlerstrom-Schutzeinrichtungen</vt:lpstr>
      <vt:lpstr>Überprüfung der Wirksamkeit von Fehlerstrom-Schutzeinrichtungen</vt:lpstr>
      <vt:lpstr>Überprüfung der Wirksamkeit von Fehlerstrom-Schutzeinrichtungen</vt:lpstr>
      <vt:lpstr>Isolationswiderstandsprüfung</vt:lpstr>
      <vt:lpstr>Isolationswiderstand</vt:lpstr>
      <vt:lpstr>Isolationswiderstandsprüfung</vt:lpstr>
      <vt:lpstr>Spannungsprüfung</vt:lpstr>
      <vt:lpstr>Schutz gegen Restspannung</vt:lpstr>
      <vt:lpstr>Schutz gegen Restspannung</vt:lpstr>
      <vt:lpstr>Schutz gegen Restspannung</vt:lpstr>
      <vt:lpstr>Anforderung bei Erdableitströmen größer als 10 mA</vt:lpstr>
      <vt:lpstr>Anforderung bei Erdableitströmen größer als 10 mA</vt:lpstr>
      <vt:lpstr>Anforderung bei Erdableitströmen größer als 10 mA</vt:lpstr>
      <vt:lpstr>Anforderung bei Erdableitströmen größer als 10 mA</vt:lpstr>
      <vt:lpstr>Funktionsprüfungen</vt:lpstr>
      <vt:lpstr>Prüfumfang in Abhängigkeit des Montagezustandes</vt:lpstr>
      <vt:lpstr>Prüfumfang in Abhängigkeit des Montagezustandes</vt:lpstr>
      <vt:lpstr>Prüfumfang in Abhängigkeit des Montagezustandes</vt:lpstr>
      <vt:lpstr>Was Sie jetzt wissen sollten</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Prüfung elektrischer Maschinen</dc:title>
  <dc:creator>René Brünn</dc:creator>
  <cp:lastModifiedBy>Réne Brünn</cp:lastModifiedBy>
  <cp:revision>19</cp:revision>
  <dcterms:created xsi:type="dcterms:W3CDTF">2015-03-20T11:44:40Z</dcterms:created>
  <dcterms:modified xsi:type="dcterms:W3CDTF">2024-04-22T08:33:34Z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y fmtid="{D5CDD505-2E9C-101B-9397-08002B2CF9AE}" pid="3" name="MediaServiceImageTags">
    <vt:lpwstr/>
  </property>
</Properties>
</file>