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5" r:id="rId4"/>
  </p:sldMasterIdLst>
  <p:notesMasterIdLst>
    <p:notesMasterId r:id="rId71"/>
  </p:notesMasterIdLst>
  <p:handoutMasterIdLst>
    <p:handoutMasterId r:id="rId72"/>
  </p:handoutMasterIdLst>
  <p:sldIdLst>
    <p:sldId id="335" r:id="rId5"/>
    <p:sldId id="257" r:id="rId6"/>
    <p:sldId id="284" r:id="rId7"/>
    <p:sldId id="285" r:id="rId8"/>
    <p:sldId id="286" r:id="rId9"/>
    <p:sldId id="287" r:id="rId10"/>
    <p:sldId id="288" r:id="rId11"/>
    <p:sldId id="289" r:id="rId12"/>
    <p:sldId id="290" r:id="rId13"/>
    <p:sldId id="291" r:id="rId14"/>
    <p:sldId id="292" r:id="rId15"/>
    <p:sldId id="294" r:id="rId16"/>
    <p:sldId id="295" r:id="rId17"/>
    <p:sldId id="296" r:id="rId18"/>
    <p:sldId id="298" r:id="rId19"/>
    <p:sldId id="299" r:id="rId20"/>
    <p:sldId id="300" r:id="rId21"/>
    <p:sldId id="301" r:id="rId22"/>
    <p:sldId id="302" r:id="rId23"/>
    <p:sldId id="303" r:id="rId24"/>
    <p:sldId id="304" r:id="rId25"/>
    <p:sldId id="305" r:id="rId26"/>
    <p:sldId id="349" r:id="rId27"/>
    <p:sldId id="306" r:id="rId28"/>
    <p:sldId id="307" r:id="rId29"/>
    <p:sldId id="308" r:id="rId30"/>
    <p:sldId id="310" r:id="rId31"/>
    <p:sldId id="347" r:id="rId32"/>
    <p:sldId id="350" r:id="rId33"/>
    <p:sldId id="338" r:id="rId34"/>
    <p:sldId id="312" r:id="rId35"/>
    <p:sldId id="311" r:id="rId36"/>
    <p:sldId id="315" r:id="rId37"/>
    <p:sldId id="316" r:id="rId38"/>
    <p:sldId id="317" r:id="rId39"/>
    <p:sldId id="351" r:id="rId40"/>
    <p:sldId id="339" r:id="rId41"/>
    <p:sldId id="318" r:id="rId42"/>
    <p:sldId id="336" r:id="rId43"/>
    <p:sldId id="352" r:id="rId44"/>
    <p:sldId id="319" r:id="rId45"/>
    <p:sldId id="320" r:id="rId46"/>
    <p:sldId id="321" r:id="rId47"/>
    <p:sldId id="353" r:id="rId48"/>
    <p:sldId id="322" r:id="rId49"/>
    <p:sldId id="348" r:id="rId50"/>
    <p:sldId id="340" r:id="rId51"/>
    <p:sldId id="341" r:id="rId52"/>
    <p:sldId id="342" r:id="rId53"/>
    <p:sldId id="354" r:id="rId54"/>
    <p:sldId id="293" r:id="rId55"/>
    <p:sldId id="343" r:id="rId56"/>
    <p:sldId id="344" r:id="rId57"/>
    <p:sldId id="345" r:id="rId58"/>
    <p:sldId id="355" r:id="rId59"/>
    <p:sldId id="356" r:id="rId60"/>
    <p:sldId id="297" r:id="rId61"/>
    <p:sldId id="324" r:id="rId62"/>
    <p:sldId id="326" r:id="rId63"/>
    <p:sldId id="327" r:id="rId64"/>
    <p:sldId id="325" r:id="rId65"/>
    <p:sldId id="328" r:id="rId66"/>
    <p:sldId id="329" r:id="rId67"/>
    <p:sldId id="332" r:id="rId68"/>
    <p:sldId id="331" r:id="rId69"/>
    <p:sldId id="283" r:id="rId70"/>
  </p:sldIdLst>
  <p:sldSz cx="13442950" cy="756126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621" userDrawn="1">
          <p15:clr>
            <a:srgbClr val="A4A3A4"/>
          </p15:clr>
        </p15:guide>
        <p15:guide id="3" orient="horz" pos="2382" userDrawn="1">
          <p15:clr>
            <a:srgbClr val="A4A3A4"/>
          </p15:clr>
        </p15:guide>
        <p15:guide id="4" pos="423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ne Rethfeldt" initials="RR" lastIdx="2" clrIdx="0"/>
  <p:cmAuthor id="1" name="Kevin W" initials="KW" lastIdx="5" clrIdx="1">
    <p:extLst>
      <p:ext uri="{19B8F6BF-5375-455C-9EA6-DF929625EA0E}">
        <p15:presenceInfo xmlns:p15="http://schemas.microsoft.com/office/powerpoint/2012/main" userId="1b61c36151cb875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C02A"/>
    <a:srgbClr val="313130"/>
    <a:srgbClr val="707173"/>
    <a:srgbClr val="9C9E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326247-67AE-0242-A3CC-D2912EC35EF5}" v="1" dt="2024-03-08T11:43:05.253"/>
  </p1510:revLst>
</p1510:revInfo>
</file>

<file path=ppt/tableStyles.xml><?xml version="1.0" encoding="utf-8"?>
<a:tblStyleLst xmlns:a="http://schemas.openxmlformats.org/drawingml/2006/main" def="{5C22544A-7EE6-4342-B048-85BDC9FD1C3A}">
  <a:tblStyle styleId="{BC89EF96-8CEA-46FF-86C4-4CE0E7609802}" styleName="Helle Formatvorlage 3 - Akz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93"/>
    <p:restoredTop sz="87755"/>
  </p:normalViewPr>
  <p:slideViewPr>
    <p:cSldViewPr snapToGrid="0">
      <p:cViewPr varScale="1">
        <p:scale>
          <a:sx n="101" d="100"/>
          <a:sy n="101" d="100"/>
        </p:scale>
        <p:origin x="1128" y="200"/>
      </p:cViewPr>
      <p:guideLst>
        <p:guide orient="horz" pos="2160"/>
        <p:guide pos="3621"/>
        <p:guide orient="horz" pos="2382"/>
        <p:guide pos="4234"/>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79"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commentAuthors" Target="commentAuthors.xml"/><Relationship Id="rId78"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né Brünn" userId="3b901e74-047b-42f4-bbc9-b2c074e71b6c" providerId="ADAL" clId="{05326247-67AE-0242-A3CC-D2912EC35EF5}"/>
    <pc:docChg chg="addSld modSld">
      <pc:chgData name="René Brünn" userId="3b901e74-047b-42f4-bbc9-b2c074e71b6c" providerId="ADAL" clId="{05326247-67AE-0242-A3CC-D2912EC35EF5}" dt="2024-03-08T11:43:05.248" v="0"/>
      <pc:docMkLst>
        <pc:docMk/>
      </pc:docMkLst>
      <pc:sldChg chg="add">
        <pc:chgData name="René Brünn" userId="3b901e74-047b-42f4-bbc9-b2c074e71b6c" providerId="ADAL" clId="{05326247-67AE-0242-A3CC-D2912EC35EF5}" dt="2024-03-08T11:43:05.248" v="0"/>
        <pc:sldMkLst>
          <pc:docMk/>
          <pc:sldMk cId="3837633523" sldId="262"/>
        </pc:sldMkLst>
      </pc:sldChg>
      <pc:sldChg chg="add">
        <pc:chgData name="René Brünn" userId="3b901e74-047b-42f4-bbc9-b2c074e71b6c" providerId="ADAL" clId="{05326247-67AE-0242-A3CC-D2912EC35EF5}" dt="2024-03-08T11:43:05.248" v="0"/>
        <pc:sldMkLst>
          <pc:docMk/>
          <pc:sldMk cId="2837888122" sldId="293"/>
        </pc:sldMkLst>
      </pc:sldChg>
      <pc:sldChg chg="add">
        <pc:chgData name="René Brünn" userId="3b901e74-047b-42f4-bbc9-b2c074e71b6c" providerId="ADAL" clId="{05326247-67AE-0242-A3CC-D2912EC35EF5}" dt="2024-03-08T11:43:05.248" v="0"/>
        <pc:sldMkLst>
          <pc:docMk/>
          <pc:sldMk cId="2332493859" sldId="297"/>
        </pc:sldMkLst>
      </pc:sldChg>
      <pc:sldChg chg="add">
        <pc:chgData name="René Brünn" userId="3b901e74-047b-42f4-bbc9-b2c074e71b6c" providerId="ADAL" clId="{05326247-67AE-0242-A3CC-D2912EC35EF5}" dt="2024-03-08T11:43:05.248" v="0"/>
        <pc:sldMkLst>
          <pc:docMk/>
          <pc:sldMk cId="458855979" sldId="309"/>
        </pc:sldMkLst>
      </pc:sldChg>
      <pc:sldChg chg="add">
        <pc:chgData name="René Brünn" userId="3b901e74-047b-42f4-bbc9-b2c074e71b6c" providerId="ADAL" clId="{05326247-67AE-0242-A3CC-D2912EC35EF5}" dt="2024-03-08T11:43:05.248" v="0"/>
        <pc:sldMkLst>
          <pc:docMk/>
          <pc:sldMk cId="2402846512" sldId="336"/>
        </pc:sldMkLst>
      </pc:sldChg>
      <pc:sldChg chg="add">
        <pc:chgData name="René Brünn" userId="3b901e74-047b-42f4-bbc9-b2c074e71b6c" providerId="ADAL" clId="{05326247-67AE-0242-A3CC-D2912EC35EF5}" dt="2024-03-08T11:43:05.248" v="0"/>
        <pc:sldMkLst>
          <pc:docMk/>
          <pc:sldMk cId="962448375" sldId="337"/>
        </pc:sldMkLst>
      </pc:sldChg>
      <pc:sldChg chg="add">
        <pc:chgData name="René Brünn" userId="3b901e74-047b-42f4-bbc9-b2c074e71b6c" providerId="ADAL" clId="{05326247-67AE-0242-A3CC-D2912EC35EF5}" dt="2024-03-08T11:43:05.248" v="0"/>
        <pc:sldMkLst>
          <pc:docMk/>
          <pc:sldMk cId="2640027838" sldId="338"/>
        </pc:sldMkLst>
      </pc:sldChg>
      <pc:sldChg chg="add">
        <pc:chgData name="René Brünn" userId="3b901e74-047b-42f4-bbc9-b2c074e71b6c" providerId="ADAL" clId="{05326247-67AE-0242-A3CC-D2912EC35EF5}" dt="2024-03-08T11:43:05.248" v="0"/>
        <pc:sldMkLst>
          <pc:docMk/>
          <pc:sldMk cId="2581202648" sldId="339"/>
        </pc:sldMkLst>
      </pc:sldChg>
      <pc:sldChg chg="add">
        <pc:chgData name="René Brünn" userId="3b901e74-047b-42f4-bbc9-b2c074e71b6c" providerId="ADAL" clId="{05326247-67AE-0242-A3CC-D2912EC35EF5}" dt="2024-03-08T11:43:05.248" v="0"/>
        <pc:sldMkLst>
          <pc:docMk/>
          <pc:sldMk cId="546963598" sldId="340"/>
        </pc:sldMkLst>
      </pc:sldChg>
      <pc:sldChg chg="add">
        <pc:chgData name="René Brünn" userId="3b901e74-047b-42f4-bbc9-b2c074e71b6c" providerId="ADAL" clId="{05326247-67AE-0242-A3CC-D2912EC35EF5}" dt="2024-03-08T11:43:05.248" v="0"/>
        <pc:sldMkLst>
          <pc:docMk/>
          <pc:sldMk cId="154085117" sldId="341"/>
        </pc:sldMkLst>
      </pc:sldChg>
      <pc:sldChg chg="add">
        <pc:chgData name="René Brünn" userId="3b901e74-047b-42f4-bbc9-b2c074e71b6c" providerId="ADAL" clId="{05326247-67AE-0242-A3CC-D2912EC35EF5}" dt="2024-03-08T11:43:05.248" v="0"/>
        <pc:sldMkLst>
          <pc:docMk/>
          <pc:sldMk cId="431394634" sldId="342"/>
        </pc:sldMkLst>
      </pc:sldChg>
      <pc:sldChg chg="add">
        <pc:chgData name="René Brünn" userId="3b901e74-047b-42f4-bbc9-b2c074e71b6c" providerId="ADAL" clId="{05326247-67AE-0242-A3CC-D2912EC35EF5}" dt="2024-03-08T11:43:05.248" v="0"/>
        <pc:sldMkLst>
          <pc:docMk/>
          <pc:sldMk cId="3434766080" sldId="343"/>
        </pc:sldMkLst>
      </pc:sldChg>
      <pc:sldChg chg="add">
        <pc:chgData name="René Brünn" userId="3b901e74-047b-42f4-bbc9-b2c074e71b6c" providerId="ADAL" clId="{05326247-67AE-0242-A3CC-D2912EC35EF5}" dt="2024-03-08T11:43:05.248" v="0"/>
        <pc:sldMkLst>
          <pc:docMk/>
          <pc:sldMk cId="1205085313" sldId="344"/>
        </pc:sldMkLst>
      </pc:sldChg>
      <pc:sldChg chg="add">
        <pc:chgData name="René Brünn" userId="3b901e74-047b-42f4-bbc9-b2c074e71b6c" providerId="ADAL" clId="{05326247-67AE-0242-A3CC-D2912EC35EF5}" dt="2024-03-08T11:43:05.248" v="0"/>
        <pc:sldMkLst>
          <pc:docMk/>
          <pc:sldMk cId="3375927556" sldId="345"/>
        </pc:sldMkLst>
      </pc:sldChg>
      <pc:sldChg chg="add">
        <pc:chgData name="René Brünn" userId="3b901e74-047b-42f4-bbc9-b2c074e71b6c" providerId="ADAL" clId="{05326247-67AE-0242-A3CC-D2912EC35EF5}" dt="2024-03-08T11:43:05.248" v="0"/>
        <pc:sldMkLst>
          <pc:docMk/>
          <pc:sldMk cId="398336060" sldId="346"/>
        </pc:sldMkLst>
      </pc:sldChg>
    </pc:docChg>
  </pc:docChgLst>
  <pc:docChgLst>
    <pc:chgData name="André Fischer" userId="9fc4f5de-eaf3-4d55-a963-50abf04d0fac" providerId="ADAL" clId="{743291A7-4D51-B748-A7B1-00F05024CBFB}"/>
    <pc:docChg chg="undo custSel modSld modMainMaster">
      <pc:chgData name="André Fischer" userId="9fc4f5de-eaf3-4d55-a963-50abf04d0fac" providerId="ADAL" clId="{743291A7-4D51-B748-A7B1-00F05024CBFB}" dt="2024-03-05T13:54:18.316" v="104" actId="27636"/>
      <pc:docMkLst>
        <pc:docMk/>
      </pc:docMkLst>
      <pc:sldChg chg="modSp mod chgLayout">
        <pc:chgData name="André Fischer" userId="9fc4f5de-eaf3-4d55-a963-50abf04d0fac" providerId="ADAL" clId="{743291A7-4D51-B748-A7B1-00F05024CBFB}" dt="2024-03-05T13:54:18.316" v="104" actId="27636"/>
        <pc:sldMkLst>
          <pc:docMk/>
          <pc:sldMk cId="90927544" sldId="257"/>
        </pc:sldMkLst>
        <pc:spChg chg="mod ord">
          <ac:chgData name="André Fischer" userId="9fc4f5de-eaf3-4d55-a963-50abf04d0fac" providerId="ADAL" clId="{743291A7-4D51-B748-A7B1-00F05024CBFB}" dt="2024-03-05T13:54:18.316" v="104" actId="27636"/>
          <ac:spMkLst>
            <pc:docMk/>
            <pc:sldMk cId="90927544" sldId="257"/>
            <ac:spMk id="2" creationId="{B20F0CDB-0C6B-2164-514B-D1BD51BE7E3F}"/>
          </ac:spMkLst>
        </pc:spChg>
        <pc:spChg chg="mod ord">
          <ac:chgData name="André Fischer" userId="9fc4f5de-eaf3-4d55-a963-50abf04d0fac" providerId="ADAL" clId="{743291A7-4D51-B748-A7B1-00F05024CBFB}" dt="2024-03-05T13:50:56.514" v="57" actId="700"/>
          <ac:spMkLst>
            <pc:docMk/>
            <pc:sldMk cId="90927544" sldId="257"/>
            <ac:spMk id="3" creationId="{CFA57E67-3350-3939-DBC9-536AAAC16C7D}"/>
          </ac:spMkLst>
        </pc:spChg>
        <pc:spChg chg="mod ord">
          <ac:chgData name="André Fischer" userId="9fc4f5de-eaf3-4d55-a963-50abf04d0fac" providerId="ADAL" clId="{743291A7-4D51-B748-A7B1-00F05024CBFB}" dt="2024-03-05T13:50:56.526" v="59" actId="27636"/>
          <ac:spMkLst>
            <pc:docMk/>
            <pc:sldMk cId="90927544" sldId="257"/>
            <ac:spMk id="4" creationId="{514DD5D3-02F7-E982-75C4-FF8A459A08B7}"/>
          </ac:spMkLst>
        </pc:spChg>
        <pc:spChg chg="mod ord">
          <ac:chgData name="André Fischer" userId="9fc4f5de-eaf3-4d55-a963-50abf04d0fac" providerId="ADAL" clId="{743291A7-4D51-B748-A7B1-00F05024CBFB}" dt="2024-03-05T13:50:56.514" v="57" actId="700"/>
          <ac:spMkLst>
            <pc:docMk/>
            <pc:sldMk cId="90927544" sldId="257"/>
            <ac:spMk id="6" creationId="{1B7D789F-9CC7-098B-C898-7F3919358C52}"/>
          </ac:spMkLst>
        </pc:spChg>
      </pc:sldChg>
      <pc:sldChg chg="modSp mod chgLayout">
        <pc:chgData name="André Fischer" userId="9fc4f5de-eaf3-4d55-a963-50abf04d0fac" providerId="ADAL" clId="{743291A7-4D51-B748-A7B1-00F05024CBFB}" dt="2024-03-05T13:54:11.967" v="102" actId="27636"/>
        <pc:sldMkLst>
          <pc:docMk/>
          <pc:sldMk cId="575659438" sldId="283"/>
        </pc:sldMkLst>
        <pc:spChg chg="mod ord">
          <ac:chgData name="André Fischer" userId="9fc4f5de-eaf3-4d55-a963-50abf04d0fac" providerId="ADAL" clId="{743291A7-4D51-B748-A7B1-00F05024CBFB}" dt="2024-03-05T13:54:11.967" v="102" actId="27636"/>
          <ac:spMkLst>
            <pc:docMk/>
            <pc:sldMk cId="575659438" sldId="283"/>
            <ac:spMk id="2" creationId="{D3710C2D-62DA-8E44-C846-BC4C03B9947D}"/>
          </ac:spMkLst>
        </pc:spChg>
        <pc:spChg chg="mod ord">
          <ac:chgData name="André Fischer" userId="9fc4f5de-eaf3-4d55-a963-50abf04d0fac" providerId="ADAL" clId="{743291A7-4D51-B748-A7B1-00F05024CBFB}" dt="2024-03-05T13:54:08.532" v="98" actId="700"/>
          <ac:spMkLst>
            <pc:docMk/>
            <pc:sldMk cId="575659438" sldId="283"/>
            <ac:spMk id="3" creationId="{C65E0D43-1B9D-DB77-24A7-670FEE967180}"/>
          </ac:spMkLst>
        </pc:spChg>
        <pc:spChg chg="mod ord">
          <ac:chgData name="André Fischer" userId="9fc4f5de-eaf3-4d55-a963-50abf04d0fac" providerId="ADAL" clId="{743291A7-4D51-B748-A7B1-00F05024CBFB}" dt="2024-03-05T13:54:08.536" v="99" actId="27636"/>
          <ac:spMkLst>
            <pc:docMk/>
            <pc:sldMk cId="575659438" sldId="283"/>
            <ac:spMk id="4" creationId="{FA78DC41-2B48-793E-530E-7431D3EEC75F}"/>
          </ac:spMkLst>
        </pc:spChg>
        <pc:spChg chg="mod ord">
          <ac:chgData name="André Fischer" userId="9fc4f5de-eaf3-4d55-a963-50abf04d0fac" providerId="ADAL" clId="{743291A7-4D51-B748-A7B1-00F05024CBFB}" dt="2024-03-05T13:54:08.532" v="98" actId="700"/>
          <ac:spMkLst>
            <pc:docMk/>
            <pc:sldMk cId="575659438" sldId="283"/>
            <ac:spMk id="6" creationId="{1A3E9F9A-B5FE-5BBC-10D6-5948EEC1E6BA}"/>
          </ac:spMkLst>
        </pc:spChg>
      </pc:sldChg>
      <pc:sldChg chg="delSp modSp mod chgLayout">
        <pc:chgData name="André Fischer" userId="9fc4f5de-eaf3-4d55-a963-50abf04d0fac" providerId="ADAL" clId="{743291A7-4D51-B748-A7B1-00F05024CBFB}" dt="2024-03-05T13:50:56.575" v="60" actId="27636"/>
        <pc:sldMkLst>
          <pc:docMk/>
          <pc:sldMk cId="3588432908" sldId="284"/>
        </pc:sldMkLst>
        <pc:spChg chg="mod ord">
          <ac:chgData name="André Fischer" userId="9fc4f5de-eaf3-4d55-a963-50abf04d0fac" providerId="ADAL" clId="{743291A7-4D51-B748-A7B1-00F05024CBFB}" dt="2024-03-05T13:50:56.514" v="57" actId="700"/>
          <ac:spMkLst>
            <pc:docMk/>
            <pc:sldMk cId="3588432908" sldId="284"/>
            <ac:spMk id="2" creationId="{95421F2B-8223-A575-0A7C-390EA6E5B9E4}"/>
          </ac:spMkLst>
        </pc:spChg>
        <pc:spChg chg="mod ord">
          <ac:chgData name="André Fischer" userId="9fc4f5de-eaf3-4d55-a963-50abf04d0fac" providerId="ADAL" clId="{743291A7-4D51-B748-A7B1-00F05024CBFB}" dt="2024-03-05T13:50:56.514" v="57" actId="700"/>
          <ac:spMkLst>
            <pc:docMk/>
            <pc:sldMk cId="3588432908" sldId="284"/>
            <ac:spMk id="3" creationId="{C57B1453-DB4A-40C0-E8EE-0A78AC1AF213}"/>
          </ac:spMkLst>
        </pc:spChg>
        <pc:spChg chg="mod ord">
          <ac:chgData name="André Fischer" userId="9fc4f5de-eaf3-4d55-a963-50abf04d0fac" providerId="ADAL" clId="{743291A7-4D51-B748-A7B1-00F05024CBFB}" dt="2024-03-05T13:50:56.575" v="60" actId="27636"/>
          <ac:spMkLst>
            <pc:docMk/>
            <pc:sldMk cId="3588432908" sldId="284"/>
            <ac:spMk id="4" creationId="{C9C43F0C-86FF-BC72-5689-E91F4472FDFA}"/>
          </ac:spMkLst>
        </pc:spChg>
        <pc:spChg chg="del mod">
          <ac:chgData name="André Fischer" userId="9fc4f5de-eaf3-4d55-a963-50abf04d0fac" providerId="ADAL" clId="{743291A7-4D51-B748-A7B1-00F05024CBFB}" dt="2024-03-05T13:50:56.514" v="57" actId="700"/>
          <ac:spMkLst>
            <pc:docMk/>
            <pc:sldMk cId="3588432908" sldId="284"/>
            <ac:spMk id="5" creationId="{1B503980-3668-EE6A-01E7-02A0A6AA66AD}"/>
          </ac:spMkLst>
        </pc:spChg>
        <pc:spChg chg="mod ord">
          <ac:chgData name="André Fischer" userId="9fc4f5de-eaf3-4d55-a963-50abf04d0fac" providerId="ADAL" clId="{743291A7-4D51-B748-A7B1-00F05024CBFB}" dt="2024-03-05T13:50:56.514" v="57" actId="700"/>
          <ac:spMkLst>
            <pc:docMk/>
            <pc:sldMk cId="3588432908" sldId="284"/>
            <ac:spMk id="6" creationId="{365153DE-3DD9-A372-927A-E7DC78377500}"/>
          </ac:spMkLst>
        </pc:spChg>
      </pc:sldChg>
      <pc:sldChg chg="delSp modSp mod modClrScheme chgLayout">
        <pc:chgData name="André Fischer" userId="9fc4f5de-eaf3-4d55-a963-50abf04d0fac" providerId="ADAL" clId="{743291A7-4D51-B748-A7B1-00F05024CBFB}" dt="2024-03-05T13:51:01.398" v="61" actId="700"/>
        <pc:sldMkLst>
          <pc:docMk/>
          <pc:sldMk cId="2002597802" sldId="285"/>
        </pc:sldMkLst>
        <pc:spChg chg="mod ord">
          <ac:chgData name="André Fischer" userId="9fc4f5de-eaf3-4d55-a963-50abf04d0fac" providerId="ADAL" clId="{743291A7-4D51-B748-A7B1-00F05024CBFB}" dt="2024-03-05T13:51:01.398" v="61" actId="700"/>
          <ac:spMkLst>
            <pc:docMk/>
            <pc:sldMk cId="2002597802" sldId="285"/>
            <ac:spMk id="2" creationId="{73F622AF-94FA-A5A8-BC14-5CFB73365A6C}"/>
          </ac:spMkLst>
        </pc:spChg>
        <pc:spChg chg="mod ord">
          <ac:chgData name="André Fischer" userId="9fc4f5de-eaf3-4d55-a963-50abf04d0fac" providerId="ADAL" clId="{743291A7-4D51-B748-A7B1-00F05024CBFB}" dt="2024-03-05T13:51:01.398" v="61" actId="700"/>
          <ac:spMkLst>
            <pc:docMk/>
            <pc:sldMk cId="2002597802" sldId="285"/>
            <ac:spMk id="3" creationId="{74075D8D-B6CA-EBE6-4D07-7A28DDD539A8}"/>
          </ac:spMkLst>
        </pc:spChg>
        <pc:spChg chg="mod ord">
          <ac:chgData name="André Fischer" userId="9fc4f5de-eaf3-4d55-a963-50abf04d0fac" providerId="ADAL" clId="{743291A7-4D51-B748-A7B1-00F05024CBFB}" dt="2024-03-05T13:51:01.398" v="61" actId="700"/>
          <ac:spMkLst>
            <pc:docMk/>
            <pc:sldMk cId="2002597802" sldId="285"/>
            <ac:spMk id="4" creationId="{D86D18B5-710D-7069-6028-4D6578CC4805}"/>
          </ac:spMkLst>
        </pc:spChg>
        <pc:spChg chg="del mod">
          <ac:chgData name="André Fischer" userId="9fc4f5de-eaf3-4d55-a963-50abf04d0fac" providerId="ADAL" clId="{743291A7-4D51-B748-A7B1-00F05024CBFB}" dt="2024-03-05T13:51:01.398" v="61" actId="700"/>
          <ac:spMkLst>
            <pc:docMk/>
            <pc:sldMk cId="2002597802" sldId="285"/>
            <ac:spMk id="5" creationId="{836310CC-05C9-8C73-B60E-DF26D643069D}"/>
          </ac:spMkLst>
        </pc:spChg>
        <pc:spChg chg="mod ord">
          <ac:chgData name="André Fischer" userId="9fc4f5de-eaf3-4d55-a963-50abf04d0fac" providerId="ADAL" clId="{743291A7-4D51-B748-A7B1-00F05024CBFB}" dt="2024-03-05T13:51:01.398" v="61" actId="700"/>
          <ac:spMkLst>
            <pc:docMk/>
            <pc:sldMk cId="2002597802" sldId="285"/>
            <ac:spMk id="6" creationId="{DFAEF114-8ADA-F13C-FAE2-858B7E4BF913}"/>
          </ac:spMkLst>
        </pc:spChg>
      </pc:sldChg>
      <pc:sldChg chg="delSp modSp mod modClrScheme chgLayout">
        <pc:chgData name="André Fischer" userId="9fc4f5de-eaf3-4d55-a963-50abf04d0fac" providerId="ADAL" clId="{743291A7-4D51-B748-A7B1-00F05024CBFB}" dt="2024-03-05T13:51:06.568" v="62" actId="700"/>
        <pc:sldMkLst>
          <pc:docMk/>
          <pc:sldMk cId="2147023780" sldId="286"/>
        </pc:sldMkLst>
        <pc:spChg chg="mod ord">
          <ac:chgData name="André Fischer" userId="9fc4f5de-eaf3-4d55-a963-50abf04d0fac" providerId="ADAL" clId="{743291A7-4D51-B748-A7B1-00F05024CBFB}" dt="2024-03-05T13:51:06.568" v="62" actId="700"/>
          <ac:spMkLst>
            <pc:docMk/>
            <pc:sldMk cId="2147023780" sldId="286"/>
            <ac:spMk id="2" creationId="{56AA4433-E295-07EF-7666-0879DF5879B4}"/>
          </ac:spMkLst>
        </pc:spChg>
        <pc:spChg chg="mod ord">
          <ac:chgData name="André Fischer" userId="9fc4f5de-eaf3-4d55-a963-50abf04d0fac" providerId="ADAL" clId="{743291A7-4D51-B748-A7B1-00F05024CBFB}" dt="2024-03-05T13:51:06.568" v="62" actId="700"/>
          <ac:spMkLst>
            <pc:docMk/>
            <pc:sldMk cId="2147023780" sldId="286"/>
            <ac:spMk id="3" creationId="{2EB05505-DD86-080D-1377-D8FC1A7738CD}"/>
          </ac:spMkLst>
        </pc:spChg>
        <pc:spChg chg="del mod">
          <ac:chgData name="André Fischer" userId="9fc4f5de-eaf3-4d55-a963-50abf04d0fac" providerId="ADAL" clId="{743291A7-4D51-B748-A7B1-00F05024CBFB}" dt="2024-03-05T13:51:06.568" v="62" actId="700"/>
          <ac:spMkLst>
            <pc:docMk/>
            <pc:sldMk cId="2147023780" sldId="286"/>
            <ac:spMk id="4" creationId="{F7881413-1EC0-7E6A-2326-DCAEDBE0A35D}"/>
          </ac:spMkLst>
        </pc:spChg>
        <pc:spChg chg="mod ord">
          <ac:chgData name="André Fischer" userId="9fc4f5de-eaf3-4d55-a963-50abf04d0fac" providerId="ADAL" clId="{743291A7-4D51-B748-A7B1-00F05024CBFB}" dt="2024-03-05T13:51:06.568" v="62" actId="700"/>
          <ac:spMkLst>
            <pc:docMk/>
            <pc:sldMk cId="2147023780" sldId="286"/>
            <ac:spMk id="5" creationId="{6230C0EE-08AF-F3DE-42E6-7632B7E18AEC}"/>
          </ac:spMkLst>
        </pc:spChg>
        <pc:spChg chg="mod ord">
          <ac:chgData name="André Fischer" userId="9fc4f5de-eaf3-4d55-a963-50abf04d0fac" providerId="ADAL" clId="{743291A7-4D51-B748-A7B1-00F05024CBFB}" dt="2024-03-05T13:51:06.568" v="62" actId="700"/>
          <ac:spMkLst>
            <pc:docMk/>
            <pc:sldMk cId="2147023780" sldId="286"/>
            <ac:spMk id="6" creationId="{19BCB117-E0D2-0A68-B634-D54E84439427}"/>
          </ac:spMkLst>
        </pc:spChg>
        <pc:picChg chg="mod ord">
          <ac:chgData name="André Fischer" userId="9fc4f5de-eaf3-4d55-a963-50abf04d0fac" providerId="ADAL" clId="{743291A7-4D51-B748-A7B1-00F05024CBFB}" dt="2024-03-05T13:51:06.568" v="62" actId="700"/>
          <ac:picMkLst>
            <pc:docMk/>
            <pc:sldMk cId="2147023780" sldId="286"/>
            <ac:picMk id="9" creationId="{16299E8D-1370-EAAD-E663-8FAC9EE953D8}"/>
          </ac:picMkLst>
        </pc:picChg>
      </pc:sldChg>
      <pc:sldChg chg="delSp modSp mod modClrScheme chgLayout">
        <pc:chgData name="André Fischer" userId="9fc4f5de-eaf3-4d55-a963-50abf04d0fac" providerId="ADAL" clId="{743291A7-4D51-B748-A7B1-00F05024CBFB}" dt="2024-03-05T13:51:06.568" v="62" actId="700"/>
        <pc:sldMkLst>
          <pc:docMk/>
          <pc:sldMk cId="2647021851" sldId="287"/>
        </pc:sldMkLst>
        <pc:spChg chg="mod ord">
          <ac:chgData name="André Fischer" userId="9fc4f5de-eaf3-4d55-a963-50abf04d0fac" providerId="ADAL" clId="{743291A7-4D51-B748-A7B1-00F05024CBFB}" dt="2024-03-05T13:51:06.568" v="62" actId="700"/>
          <ac:spMkLst>
            <pc:docMk/>
            <pc:sldMk cId="2647021851" sldId="287"/>
            <ac:spMk id="2" creationId="{56AA4433-E295-07EF-7666-0879DF5879B4}"/>
          </ac:spMkLst>
        </pc:spChg>
        <pc:spChg chg="mod ord">
          <ac:chgData name="André Fischer" userId="9fc4f5de-eaf3-4d55-a963-50abf04d0fac" providerId="ADAL" clId="{743291A7-4D51-B748-A7B1-00F05024CBFB}" dt="2024-03-05T13:51:06.568" v="62" actId="700"/>
          <ac:spMkLst>
            <pc:docMk/>
            <pc:sldMk cId="2647021851" sldId="287"/>
            <ac:spMk id="3" creationId="{2EB05505-DD86-080D-1377-D8FC1A7738CD}"/>
          </ac:spMkLst>
        </pc:spChg>
        <pc:spChg chg="del mod">
          <ac:chgData name="André Fischer" userId="9fc4f5de-eaf3-4d55-a963-50abf04d0fac" providerId="ADAL" clId="{743291A7-4D51-B748-A7B1-00F05024CBFB}" dt="2024-03-05T13:51:06.568" v="62" actId="700"/>
          <ac:spMkLst>
            <pc:docMk/>
            <pc:sldMk cId="2647021851" sldId="287"/>
            <ac:spMk id="4" creationId="{5EB5EB44-5D3F-C0DB-661C-AA85D8ED5785}"/>
          </ac:spMkLst>
        </pc:spChg>
        <pc:spChg chg="mod ord">
          <ac:chgData name="André Fischer" userId="9fc4f5de-eaf3-4d55-a963-50abf04d0fac" providerId="ADAL" clId="{743291A7-4D51-B748-A7B1-00F05024CBFB}" dt="2024-03-05T13:51:06.568" v="62" actId="700"/>
          <ac:spMkLst>
            <pc:docMk/>
            <pc:sldMk cId="2647021851" sldId="287"/>
            <ac:spMk id="5" creationId="{6230C0EE-08AF-F3DE-42E6-7632B7E18AEC}"/>
          </ac:spMkLst>
        </pc:spChg>
        <pc:spChg chg="mod ord">
          <ac:chgData name="André Fischer" userId="9fc4f5de-eaf3-4d55-a963-50abf04d0fac" providerId="ADAL" clId="{743291A7-4D51-B748-A7B1-00F05024CBFB}" dt="2024-03-05T13:51:06.568" v="62" actId="700"/>
          <ac:spMkLst>
            <pc:docMk/>
            <pc:sldMk cId="2647021851" sldId="287"/>
            <ac:spMk id="6" creationId="{58277C9E-2CE3-EB0E-4F5D-08C26E3A27DB}"/>
          </ac:spMkLst>
        </pc:spChg>
        <pc:picChg chg="mod ord">
          <ac:chgData name="André Fischer" userId="9fc4f5de-eaf3-4d55-a963-50abf04d0fac" providerId="ADAL" clId="{743291A7-4D51-B748-A7B1-00F05024CBFB}" dt="2024-03-05T13:51:06.568" v="62" actId="700"/>
          <ac:picMkLst>
            <pc:docMk/>
            <pc:sldMk cId="2647021851" sldId="287"/>
            <ac:picMk id="9" creationId="{0AC2CE31-9FCA-7EDC-3AC2-1ECCBE8A5F8C}"/>
          </ac:picMkLst>
        </pc:picChg>
      </pc:sldChg>
      <pc:sldChg chg="delSp modSp mod modClrScheme chgLayout">
        <pc:chgData name="André Fischer" userId="9fc4f5de-eaf3-4d55-a963-50abf04d0fac" providerId="ADAL" clId="{743291A7-4D51-B748-A7B1-00F05024CBFB}" dt="2024-03-05T13:51:06.568" v="62" actId="700"/>
        <pc:sldMkLst>
          <pc:docMk/>
          <pc:sldMk cId="4215064198" sldId="288"/>
        </pc:sldMkLst>
        <pc:spChg chg="mod ord">
          <ac:chgData name="André Fischer" userId="9fc4f5de-eaf3-4d55-a963-50abf04d0fac" providerId="ADAL" clId="{743291A7-4D51-B748-A7B1-00F05024CBFB}" dt="2024-03-05T13:51:06.568" v="62" actId="700"/>
          <ac:spMkLst>
            <pc:docMk/>
            <pc:sldMk cId="4215064198" sldId="288"/>
            <ac:spMk id="2" creationId="{56AA4433-E295-07EF-7666-0879DF5879B4}"/>
          </ac:spMkLst>
        </pc:spChg>
        <pc:spChg chg="mod ord">
          <ac:chgData name="André Fischer" userId="9fc4f5de-eaf3-4d55-a963-50abf04d0fac" providerId="ADAL" clId="{743291A7-4D51-B748-A7B1-00F05024CBFB}" dt="2024-03-05T13:51:06.568" v="62" actId="700"/>
          <ac:spMkLst>
            <pc:docMk/>
            <pc:sldMk cId="4215064198" sldId="288"/>
            <ac:spMk id="3" creationId="{2EB05505-DD86-080D-1377-D8FC1A7738CD}"/>
          </ac:spMkLst>
        </pc:spChg>
        <pc:spChg chg="del mod">
          <ac:chgData name="André Fischer" userId="9fc4f5de-eaf3-4d55-a963-50abf04d0fac" providerId="ADAL" clId="{743291A7-4D51-B748-A7B1-00F05024CBFB}" dt="2024-03-05T13:51:06.568" v="62" actId="700"/>
          <ac:spMkLst>
            <pc:docMk/>
            <pc:sldMk cId="4215064198" sldId="288"/>
            <ac:spMk id="4" creationId="{7E9BEAE1-EA47-98C5-B016-2234530DF4E9}"/>
          </ac:spMkLst>
        </pc:spChg>
        <pc:spChg chg="mod ord">
          <ac:chgData name="André Fischer" userId="9fc4f5de-eaf3-4d55-a963-50abf04d0fac" providerId="ADAL" clId="{743291A7-4D51-B748-A7B1-00F05024CBFB}" dt="2024-03-05T13:51:06.568" v="62" actId="700"/>
          <ac:spMkLst>
            <pc:docMk/>
            <pc:sldMk cId="4215064198" sldId="288"/>
            <ac:spMk id="5" creationId="{6230C0EE-08AF-F3DE-42E6-7632B7E18AEC}"/>
          </ac:spMkLst>
        </pc:spChg>
        <pc:spChg chg="mod ord">
          <ac:chgData name="André Fischer" userId="9fc4f5de-eaf3-4d55-a963-50abf04d0fac" providerId="ADAL" clId="{743291A7-4D51-B748-A7B1-00F05024CBFB}" dt="2024-03-05T13:51:06.568" v="62" actId="700"/>
          <ac:spMkLst>
            <pc:docMk/>
            <pc:sldMk cId="4215064198" sldId="288"/>
            <ac:spMk id="6" creationId="{6762AA25-246A-C77C-C568-BCC6CE5DD9C6}"/>
          </ac:spMkLst>
        </pc:spChg>
        <pc:picChg chg="mod ord">
          <ac:chgData name="André Fischer" userId="9fc4f5de-eaf3-4d55-a963-50abf04d0fac" providerId="ADAL" clId="{743291A7-4D51-B748-A7B1-00F05024CBFB}" dt="2024-03-05T13:51:06.568" v="62" actId="700"/>
          <ac:picMkLst>
            <pc:docMk/>
            <pc:sldMk cId="4215064198" sldId="288"/>
            <ac:picMk id="11" creationId="{B534DAE5-E476-8CE0-7C64-4DF184DA9202}"/>
          </ac:picMkLst>
        </pc:picChg>
      </pc:sldChg>
      <pc:sldChg chg="delSp modSp mod modClrScheme chgLayout">
        <pc:chgData name="André Fischer" userId="9fc4f5de-eaf3-4d55-a963-50abf04d0fac" providerId="ADAL" clId="{743291A7-4D51-B748-A7B1-00F05024CBFB}" dt="2024-03-05T13:51:14.168" v="63" actId="700"/>
        <pc:sldMkLst>
          <pc:docMk/>
          <pc:sldMk cId="540351286" sldId="289"/>
        </pc:sldMkLst>
        <pc:spChg chg="mod ord">
          <ac:chgData name="André Fischer" userId="9fc4f5de-eaf3-4d55-a963-50abf04d0fac" providerId="ADAL" clId="{743291A7-4D51-B748-A7B1-00F05024CBFB}" dt="2024-03-05T13:51:14.168" v="63" actId="700"/>
          <ac:spMkLst>
            <pc:docMk/>
            <pc:sldMk cId="540351286" sldId="289"/>
            <ac:spMk id="2" creationId="{658BD863-7BDE-7168-B514-63DA2433A3C3}"/>
          </ac:spMkLst>
        </pc:spChg>
        <pc:spChg chg="mod ord">
          <ac:chgData name="André Fischer" userId="9fc4f5de-eaf3-4d55-a963-50abf04d0fac" providerId="ADAL" clId="{743291A7-4D51-B748-A7B1-00F05024CBFB}" dt="2024-03-05T13:51:14.168" v="63" actId="700"/>
          <ac:spMkLst>
            <pc:docMk/>
            <pc:sldMk cId="540351286" sldId="289"/>
            <ac:spMk id="3" creationId="{7F3CCF51-001F-7159-EAF1-ACB8D191079F}"/>
          </ac:spMkLst>
        </pc:spChg>
        <pc:spChg chg="mod ord">
          <ac:chgData name="André Fischer" userId="9fc4f5de-eaf3-4d55-a963-50abf04d0fac" providerId="ADAL" clId="{743291A7-4D51-B748-A7B1-00F05024CBFB}" dt="2024-03-05T13:51:14.168" v="63" actId="700"/>
          <ac:spMkLst>
            <pc:docMk/>
            <pc:sldMk cId="540351286" sldId="289"/>
            <ac:spMk id="4" creationId="{E83F5896-BE31-4433-96C8-20B9AE857DDF}"/>
          </ac:spMkLst>
        </pc:spChg>
        <pc:spChg chg="del mod">
          <ac:chgData name="André Fischer" userId="9fc4f5de-eaf3-4d55-a963-50abf04d0fac" providerId="ADAL" clId="{743291A7-4D51-B748-A7B1-00F05024CBFB}" dt="2024-03-05T13:51:14.168" v="63" actId="700"/>
          <ac:spMkLst>
            <pc:docMk/>
            <pc:sldMk cId="540351286" sldId="289"/>
            <ac:spMk id="5" creationId="{BD6C9245-FA24-B33A-13E7-1FCE0397D2BE}"/>
          </ac:spMkLst>
        </pc:spChg>
        <pc:spChg chg="mod ord">
          <ac:chgData name="André Fischer" userId="9fc4f5de-eaf3-4d55-a963-50abf04d0fac" providerId="ADAL" clId="{743291A7-4D51-B748-A7B1-00F05024CBFB}" dt="2024-03-05T13:51:14.168" v="63" actId="700"/>
          <ac:spMkLst>
            <pc:docMk/>
            <pc:sldMk cId="540351286" sldId="289"/>
            <ac:spMk id="6" creationId="{7D148739-C09E-FCF0-ADA4-A42EE28EFF12}"/>
          </ac:spMkLst>
        </pc:spChg>
      </pc:sldChg>
      <pc:sldChg chg="delSp modSp mod modClrScheme chgLayout">
        <pc:chgData name="André Fischer" userId="9fc4f5de-eaf3-4d55-a963-50abf04d0fac" providerId="ADAL" clId="{743291A7-4D51-B748-A7B1-00F05024CBFB}" dt="2024-03-05T13:51:14.168" v="63" actId="700"/>
        <pc:sldMkLst>
          <pc:docMk/>
          <pc:sldMk cId="3611293911" sldId="290"/>
        </pc:sldMkLst>
        <pc:spChg chg="mod ord">
          <ac:chgData name="André Fischer" userId="9fc4f5de-eaf3-4d55-a963-50abf04d0fac" providerId="ADAL" clId="{743291A7-4D51-B748-A7B1-00F05024CBFB}" dt="2024-03-05T13:51:14.168" v="63" actId="700"/>
          <ac:spMkLst>
            <pc:docMk/>
            <pc:sldMk cId="3611293911" sldId="290"/>
            <ac:spMk id="2" creationId="{A860583F-994D-0005-AACE-0B891452F899}"/>
          </ac:spMkLst>
        </pc:spChg>
        <pc:spChg chg="mod ord">
          <ac:chgData name="André Fischer" userId="9fc4f5de-eaf3-4d55-a963-50abf04d0fac" providerId="ADAL" clId="{743291A7-4D51-B748-A7B1-00F05024CBFB}" dt="2024-03-05T13:51:14.168" v="63" actId="700"/>
          <ac:spMkLst>
            <pc:docMk/>
            <pc:sldMk cId="3611293911" sldId="290"/>
            <ac:spMk id="3" creationId="{6383F427-B124-C41C-F2DA-C3FE7EDAF6AF}"/>
          </ac:spMkLst>
        </pc:spChg>
        <pc:spChg chg="del mod">
          <ac:chgData name="André Fischer" userId="9fc4f5de-eaf3-4d55-a963-50abf04d0fac" providerId="ADAL" clId="{743291A7-4D51-B748-A7B1-00F05024CBFB}" dt="2024-03-05T13:51:14.168" v="63" actId="700"/>
          <ac:spMkLst>
            <pc:docMk/>
            <pc:sldMk cId="3611293911" sldId="290"/>
            <ac:spMk id="4" creationId="{68743FA0-6CF7-B443-216A-44D1C4C6D547}"/>
          </ac:spMkLst>
        </pc:spChg>
        <pc:spChg chg="mod ord">
          <ac:chgData name="André Fischer" userId="9fc4f5de-eaf3-4d55-a963-50abf04d0fac" providerId="ADAL" clId="{743291A7-4D51-B748-A7B1-00F05024CBFB}" dt="2024-03-05T13:51:14.168" v="63" actId="700"/>
          <ac:spMkLst>
            <pc:docMk/>
            <pc:sldMk cId="3611293911" sldId="290"/>
            <ac:spMk id="7" creationId="{FA83F165-C2C5-79A9-B41C-C0A271442A9E}"/>
          </ac:spMkLst>
        </pc:spChg>
        <pc:graphicFrameChg chg="mod ord modGraphic">
          <ac:chgData name="André Fischer" userId="9fc4f5de-eaf3-4d55-a963-50abf04d0fac" providerId="ADAL" clId="{743291A7-4D51-B748-A7B1-00F05024CBFB}" dt="2024-03-05T13:51:14.168" v="63" actId="700"/>
          <ac:graphicFrameMkLst>
            <pc:docMk/>
            <pc:sldMk cId="3611293911" sldId="290"/>
            <ac:graphicFrameMk id="17" creationId="{13407CFA-7FFE-71B9-61A1-A98341D50BE1}"/>
          </ac:graphicFrameMkLst>
        </pc:graphicFrameChg>
      </pc:sldChg>
      <pc:sldChg chg="delSp modSp mod chgLayout">
        <pc:chgData name="André Fischer" userId="9fc4f5de-eaf3-4d55-a963-50abf04d0fac" providerId="ADAL" clId="{743291A7-4D51-B748-A7B1-00F05024CBFB}" dt="2024-03-05T13:51:17.442" v="65" actId="27636"/>
        <pc:sldMkLst>
          <pc:docMk/>
          <pc:sldMk cId="2063542157" sldId="291"/>
        </pc:sldMkLst>
        <pc:spChg chg="mod ord">
          <ac:chgData name="André Fischer" userId="9fc4f5de-eaf3-4d55-a963-50abf04d0fac" providerId="ADAL" clId="{743291A7-4D51-B748-A7B1-00F05024CBFB}" dt="2024-03-05T13:51:17.431" v="64" actId="700"/>
          <ac:spMkLst>
            <pc:docMk/>
            <pc:sldMk cId="2063542157" sldId="291"/>
            <ac:spMk id="2" creationId="{D8CC60FD-3719-EFC3-5B42-10DD84EC4436}"/>
          </ac:spMkLst>
        </pc:spChg>
        <pc:spChg chg="mod ord">
          <ac:chgData name="André Fischer" userId="9fc4f5de-eaf3-4d55-a963-50abf04d0fac" providerId="ADAL" clId="{743291A7-4D51-B748-A7B1-00F05024CBFB}" dt="2024-03-05T13:51:17.431" v="64" actId="700"/>
          <ac:spMkLst>
            <pc:docMk/>
            <pc:sldMk cId="2063542157" sldId="291"/>
            <ac:spMk id="3" creationId="{04A17402-5F60-FC39-B76D-7089846421E4}"/>
          </ac:spMkLst>
        </pc:spChg>
        <pc:spChg chg="mod ord">
          <ac:chgData name="André Fischer" userId="9fc4f5de-eaf3-4d55-a963-50abf04d0fac" providerId="ADAL" clId="{743291A7-4D51-B748-A7B1-00F05024CBFB}" dt="2024-03-05T13:51:17.442" v="65" actId="27636"/>
          <ac:spMkLst>
            <pc:docMk/>
            <pc:sldMk cId="2063542157" sldId="291"/>
            <ac:spMk id="4" creationId="{289A7AB4-DFB7-A9FE-7E14-30BC909073FE}"/>
          </ac:spMkLst>
        </pc:spChg>
        <pc:spChg chg="del mod">
          <ac:chgData name="André Fischer" userId="9fc4f5de-eaf3-4d55-a963-50abf04d0fac" providerId="ADAL" clId="{743291A7-4D51-B748-A7B1-00F05024CBFB}" dt="2024-03-05T13:51:17.431" v="64" actId="700"/>
          <ac:spMkLst>
            <pc:docMk/>
            <pc:sldMk cId="2063542157" sldId="291"/>
            <ac:spMk id="5" creationId="{DB6E28F6-15C7-1E9C-1B6F-B37FD2FAA320}"/>
          </ac:spMkLst>
        </pc:spChg>
        <pc:spChg chg="mod ord">
          <ac:chgData name="André Fischer" userId="9fc4f5de-eaf3-4d55-a963-50abf04d0fac" providerId="ADAL" clId="{743291A7-4D51-B748-A7B1-00F05024CBFB}" dt="2024-03-05T13:51:17.431" v="64" actId="700"/>
          <ac:spMkLst>
            <pc:docMk/>
            <pc:sldMk cId="2063542157" sldId="291"/>
            <ac:spMk id="6" creationId="{92775088-113E-0CB5-475C-919533E3FAAA}"/>
          </ac:spMkLst>
        </pc:spChg>
      </pc:sldChg>
      <pc:sldChg chg="delSp modSp mod modClrScheme chgLayout">
        <pc:chgData name="André Fischer" userId="9fc4f5de-eaf3-4d55-a963-50abf04d0fac" providerId="ADAL" clId="{743291A7-4D51-B748-A7B1-00F05024CBFB}" dt="2024-03-05T13:51:23.586" v="66" actId="700"/>
        <pc:sldMkLst>
          <pc:docMk/>
          <pc:sldMk cId="4278099619" sldId="292"/>
        </pc:sldMkLst>
        <pc:spChg chg="mod ord">
          <ac:chgData name="André Fischer" userId="9fc4f5de-eaf3-4d55-a963-50abf04d0fac" providerId="ADAL" clId="{743291A7-4D51-B748-A7B1-00F05024CBFB}" dt="2024-03-05T13:51:23.586" v="66" actId="700"/>
          <ac:spMkLst>
            <pc:docMk/>
            <pc:sldMk cId="4278099619" sldId="292"/>
            <ac:spMk id="2" creationId="{830B0799-2837-F215-EA4C-4426D9E63047}"/>
          </ac:spMkLst>
        </pc:spChg>
        <pc:spChg chg="mod ord">
          <ac:chgData name="André Fischer" userId="9fc4f5de-eaf3-4d55-a963-50abf04d0fac" providerId="ADAL" clId="{743291A7-4D51-B748-A7B1-00F05024CBFB}" dt="2024-03-05T13:51:23.586" v="66" actId="700"/>
          <ac:spMkLst>
            <pc:docMk/>
            <pc:sldMk cId="4278099619" sldId="292"/>
            <ac:spMk id="3" creationId="{C662AE48-2499-F6F9-7B61-135967979504}"/>
          </ac:spMkLst>
        </pc:spChg>
        <pc:spChg chg="mod ord">
          <ac:chgData name="André Fischer" userId="9fc4f5de-eaf3-4d55-a963-50abf04d0fac" providerId="ADAL" clId="{743291A7-4D51-B748-A7B1-00F05024CBFB}" dt="2024-03-05T13:51:23.586" v="66" actId="700"/>
          <ac:spMkLst>
            <pc:docMk/>
            <pc:sldMk cId="4278099619" sldId="292"/>
            <ac:spMk id="4" creationId="{9DA52C8D-1D3F-C5F8-5E41-E6E5C6DBED87}"/>
          </ac:spMkLst>
        </pc:spChg>
        <pc:spChg chg="del mod">
          <ac:chgData name="André Fischer" userId="9fc4f5de-eaf3-4d55-a963-50abf04d0fac" providerId="ADAL" clId="{743291A7-4D51-B748-A7B1-00F05024CBFB}" dt="2024-03-05T13:51:23.586" v="66" actId="700"/>
          <ac:spMkLst>
            <pc:docMk/>
            <pc:sldMk cId="4278099619" sldId="292"/>
            <ac:spMk id="5" creationId="{BDB6A904-F6F0-DD52-7C6E-B9620AFF661F}"/>
          </ac:spMkLst>
        </pc:spChg>
        <pc:spChg chg="mod ord">
          <ac:chgData name="André Fischer" userId="9fc4f5de-eaf3-4d55-a963-50abf04d0fac" providerId="ADAL" clId="{743291A7-4D51-B748-A7B1-00F05024CBFB}" dt="2024-03-05T13:51:23.586" v="66" actId="700"/>
          <ac:spMkLst>
            <pc:docMk/>
            <pc:sldMk cId="4278099619" sldId="292"/>
            <ac:spMk id="6" creationId="{F6F95321-8319-6F45-4F80-70324187516C}"/>
          </ac:spMkLst>
        </pc:spChg>
      </pc:sldChg>
      <pc:sldChg chg="delSp modSp mod modClrScheme chgLayout">
        <pc:chgData name="André Fischer" userId="9fc4f5de-eaf3-4d55-a963-50abf04d0fac" providerId="ADAL" clId="{743291A7-4D51-B748-A7B1-00F05024CBFB}" dt="2024-03-05T13:51:23.586" v="66" actId="700"/>
        <pc:sldMkLst>
          <pc:docMk/>
          <pc:sldMk cId="1474604174" sldId="294"/>
        </pc:sldMkLst>
        <pc:spChg chg="mod ord">
          <ac:chgData name="André Fischer" userId="9fc4f5de-eaf3-4d55-a963-50abf04d0fac" providerId="ADAL" clId="{743291A7-4D51-B748-A7B1-00F05024CBFB}" dt="2024-03-05T13:51:23.586" v="66" actId="700"/>
          <ac:spMkLst>
            <pc:docMk/>
            <pc:sldMk cId="1474604174" sldId="294"/>
            <ac:spMk id="2" creationId="{02DEF44A-A790-4C74-4804-B3657BC6092E}"/>
          </ac:spMkLst>
        </pc:spChg>
        <pc:spChg chg="mod ord">
          <ac:chgData name="André Fischer" userId="9fc4f5de-eaf3-4d55-a963-50abf04d0fac" providerId="ADAL" clId="{743291A7-4D51-B748-A7B1-00F05024CBFB}" dt="2024-03-05T13:51:23.586" v="66" actId="700"/>
          <ac:spMkLst>
            <pc:docMk/>
            <pc:sldMk cId="1474604174" sldId="294"/>
            <ac:spMk id="3" creationId="{75585B80-654B-D782-4ACD-EEB991BA52B0}"/>
          </ac:spMkLst>
        </pc:spChg>
        <pc:spChg chg="mod ord">
          <ac:chgData name="André Fischer" userId="9fc4f5de-eaf3-4d55-a963-50abf04d0fac" providerId="ADAL" clId="{743291A7-4D51-B748-A7B1-00F05024CBFB}" dt="2024-03-05T13:51:23.586" v="66" actId="700"/>
          <ac:spMkLst>
            <pc:docMk/>
            <pc:sldMk cId="1474604174" sldId="294"/>
            <ac:spMk id="4" creationId="{9E5925D3-0ABF-E5B9-411A-21F591A73078}"/>
          </ac:spMkLst>
        </pc:spChg>
        <pc:spChg chg="del mod">
          <ac:chgData name="André Fischer" userId="9fc4f5de-eaf3-4d55-a963-50abf04d0fac" providerId="ADAL" clId="{743291A7-4D51-B748-A7B1-00F05024CBFB}" dt="2024-03-05T13:51:23.586" v="66" actId="700"/>
          <ac:spMkLst>
            <pc:docMk/>
            <pc:sldMk cId="1474604174" sldId="294"/>
            <ac:spMk id="5" creationId="{157CEC9E-C26A-C937-45E1-8931EA7C7EBF}"/>
          </ac:spMkLst>
        </pc:spChg>
        <pc:spChg chg="mod ord">
          <ac:chgData name="André Fischer" userId="9fc4f5de-eaf3-4d55-a963-50abf04d0fac" providerId="ADAL" clId="{743291A7-4D51-B748-A7B1-00F05024CBFB}" dt="2024-03-05T13:51:23.586" v="66" actId="700"/>
          <ac:spMkLst>
            <pc:docMk/>
            <pc:sldMk cId="1474604174" sldId="294"/>
            <ac:spMk id="6" creationId="{5BBB884E-29B7-C098-8F3C-093DBC14417C}"/>
          </ac:spMkLst>
        </pc:spChg>
      </pc:sldChg>
      <pc:sldChg chg="delSp modSp mod modClrScheme chgLayout">
        <pc:chgData name="André Fischer" userId="9fc4f5de-eaf3-4d55-a963-50abf04d0fac" providerId="ADAL" clId="{743291A7-4D51-B748-A7B1-00F05024CBFB}" dt="2024-03-05T13:51:23.586" v="66" actId="700"/>
        <pc:sldMkLst>
          <pc:docMk/>
          <pc:sldMk cId="3830862581" sldId="295"/>
        </pc:sldMkLst>
        <pc:spChg chg="mod ord">
          <ac:chgData name="André Fischer" userId="9fc4f5de-eaf3-4d55-a963-50abf04d0fac" providerId="ADAL" clId="{743291A7-4D51-B748-A7B1-00F05024CBFB}" dt="2024-03-05T13:51:23.586" v="66" actId="700"/>
          <ac:spMkLst>
            <pc:docMk/>
            <pc:sldMk cId="3830862581" sldId="295"/>
            <ac:spMk id="2" creationId="{02DEF44A-A790-4C74-4804-B3657BC6092E}"/>
          </ac:spMkLst>
        </pc:spChg>
        <pc:spChg chg="mod ord">
          <ac:chgData name="André Fischer" userId="9fc4f5de-eaf3-4d55-a963-50abf04d0fac" providerId="ADAL" clId="{743291A7-4D51-B748-A7B1-00F05024CBFB}" dt="2024-03-05T13:51:23.586" v="66" actId="700"/>
          <ac:spMkLst>
            <pc:docMk/>
            <pc:sldMk cId="3830862581" sldId="295"/>
            <ac:spMk id="3" creationId="{75585B80-654B-D782-4ACD-EEB991BA52B0}"/>
          </ac:spMkLst>
        </pc:spChg>
        <pc:spChg chg="mod ord">
          <ac:chgData name="André Fischer" userId="9fc4f5de-eaf3-4d55-a963-50abf04d0fac" providerId="ADAL" clId="{743291A7-4D51-B748-A7B1-00F05024CBFB}" dt="2024-03-05T13:51:23.586" v="66" actId="700"/>
          <ac:spMkLst>
            <pc:docMk/>
            <pc:sldMk cId="3830862581" sldId="295"/>
            <ac:spMk id="4" creationId="{9E5925D3-0ABF-E5B9-411A-21F591A73078}"/>
          </ac:spMkLst>
        </pc:spChg>
        <pc:spChg chg="del mod">
          <ac:chgData name="André Fischer" userId="9fc4f5de-eaf3-4d55-a963-50abf04d0fac" providerId="ADAL" clId="{743291A7-4D51-B748-A7B1-00F05024CBFB}" dt="2024-03-05T13:51:23.586" v="66" actId="700"/>
          <ac:spMkLst>
            <pc:docMk/>
            <pc:sldMk cId="3830862581" sldId="295"/>
            <ac:spMk id="5" creationId="{37BBC209-DCFD-B74D-08BB-3E8E792F7320}"/>
          </ac:spMkLst>
        </pc:spChg>
        <pc:spChg chg="mod ord">
          <ac:chgData name="André Fischer" userId="9fc4f5de-eaf3-4d55-a963-50abf04d0fac" providerId="ADAL" clId="{743291A7-4D51-B748-A7B1-00F05024CBFB}" dt="2024-03-05T13:51:23.586" v="66" actId="700"/>
          <ac:spMkLst>
            <pc:docMk/>
            <pc:sldMk cId="3830862581" sldId="295"/>
            <ac:spMk id="6" creationId="{0EE73597-41C0-F088-0145-2B26DE16CF5E}"/>
          </ac:spMkLst>
        </pc:spChg>
      </pc:sldChg>
      <pc:sldChg chg="delSp modSp mod modClrScheme chgLayout">
        <pc:chgData name="André Fischer" userId="9fc4f5de-eaf3-4d55-a963-50abf04d0fac" providerId="ADAL" clId="{743291A7-4D51-B748-A7B1-00F05024CBFB}" dt="2024-03-05T13:51:23.586" v="66" actId="700"/>
        <pc:sldMkLst>
          <pc:docMk/>
          <pc:sldMk cId="530309723" sldId="296"/>
        </pc:sldMkLst>
        <pc:spChg chg="mod ord">
          <ac:chgData name="André Fischer" userId="9fc4f5de-eaf3-4d55-a963-50abf04d0fac" providerId="ADAL" clId="{743291A7-4D51-B748-A7B1-00F05024CBFB}" dt="2024-03-05T13:51:23.586" v="66" actId="700"/>
          <ac:spMkLst>
            <pc:docMk/>
            <pc:sldMk cId="530309723" sldId="296"/>
            <ac:spMk id="2" creationId="{02DEF44A-A790-4C74-4804-B3657BC6092E}"/>
          </ac:spMkLst>
        </pc:spChg>
        <pc:spChg chg="mod ord">
          <ac:chgData name="André Fischer" userId="9fc4f5de-eaf3-4d55-a963-50abf04d0fac" providerId="ADAL" clId="{743291A7-4D51-B748-A7B1-00F05024CBFB}" dt="2024-03-05T13:51:23.586" v="66" actId="700"/>
          <ac:spMkLst>
            <pc:docMk/>
            <pc:sldMk cId="530309723" sldId="296"/>
            <ac:spMk id="3" creationId="{75585B80-654B-D782-4ACD-EEB991BA52B0}"/>
          </ac:spMkLst>
        </pc:spChg>
        <pc:spChg chg="mod ord">
          <ac:chgData name="André Fischer" userId="9fc4f5de-eaf3-4d55-a963-50abf04d0fac" providerId="ADAL" clId="{743291A7-4D51-B748-A7B1-00F05024CBFB}" dt="2024-03-05T13:51:23.586" v="66" actId="700"/>
          <ac:spMkLst>
            <pc:docMk/>
            <pc:sldMk cId="530309723" sldId="296"/>
            <ac:spMk id="4" creationId="{9E5925D3-0ABF-E5B9-411A-21F591A73078}"/>
          </ac:spMkLst>
        </pc:spChg>
        <pc:spChg chg="del mod">
          <ac:chgData name="André Fischer" userId="9fc4f5de-eaf3-4d55-a963-50abf04d0fac" providerId="ADAL" clId="{743291A7-4D51-B748-A7B1-00F05024CBFB}" dt="2024-03-05T13:51:23.586" v="66" actId="700"/>
          <ac:spMkLst>
            <pc:docMk/>
            <pc:sldMk cId="530309723" sldId="296"/>
            <ac:spMk id="5" creationId="{649206E1-59BC-6203-E8C6-9654D879AAD9}"/>
          </ac:spMkLst>
        </pc:spChg>
        <pc:spChg chg="mod ord">
          <ac:chgData name="André Fischer" userId="9fc4f5de-eaf3-4d55-a963-50abf04d0fac" providerId="ADAL" clId="{743291A7-4D51-B748-A7B1-00F05024CBFB}" dt="2024-03-05T13:51:23.586" v="66" actId="700"/>
          <ac:spMkLst>
            <pc:docMk/>
            <pc:sldMk cId="530309723" sldId="296"/>
            <ac:spMk id="6" creationId="{84D0A8BC-34CF-E88A-E81C-5ADD627BD82E}"/>
          </ac:spMkLst>
        </pc:spChg>
      </pc:sldChg>
      <pc:sldChg chg="delSp modSp mod modClrScheme chgLayout">
        <pc:chgData name="André Fischer" userId="9fc4f5de-eaf3-4d55-a963-50abf04d0fac" providerId="ADAL" clId="{743291A7-4D51-B748-A7B1-00F05024CBFB}" dt="2024-03-05T13:51:41.451" v="69" actId="14100"/>
        <pc:sldMkLst>
          <pc:docMk/>
          <pc:sldMk cId="517861293" sldId="298"/>
        </pc:sldMkLst>
        <pc:spChg chg="mod ord">
          <ac:chgData name="André Fischer" userId="9fc4f5de-eaf3-4d55-a963-50abf04d0fac" providerId="ADAL" clId="{743291A7-4D51-B748-A7B1-00F05024CBFB}" dt="2024-03-05T13:51:32.094" v="67" actId="700"/>
          <ac:spMkLst>
            <pc:docMk/>
            <pc:sldMk cId="517861293" sldId="298"/>
            <ac:spMk id="2" creationId="{5CF2B2A1-6680-FDBA-8FB2-F3DA216B161F}"/>
          </ac:spMkLst>
        </pc:spChg>
        <pc:spChg chg="mod ord">
          <ac:chgData name="André Fischer" userId="9fc4f5de-eaf3-4d55-a963-50abf04d0fac" providerId="ADAL" clId="{743291A7-4D51-B748-A7B1-00F05024CBFB}" dt="2024-03-05T13:51:32.094" v="67" actId="700"/>
          <ac:spMkLst>
            <pc:docMk/>
            <pc:sldMk cId="517861293" sldId="298"/>
            <ac:spMk id="4" creationId="{FF97CC17-D852-B9EF-EBD3-0BFF85635592}"/>
          </ac:spMkLst>
        </pc:spChg>
        <pc:spChg chg="mod ord">
          <ac:chgData name="André Fischer" userId="9fc4f5de-eaf3-4d55-a963-50abf04d0fac" providerId="ADAL" clId="{743291A7-4D51-B748-A7B1-00F05024CBFB}" dt="2024-03-05T13:51:32.094" v="67" actId="700"/>
          <ac:spMkLst>
            <pc:docMk/>
            <pc:sldMk cId="517861293" sldId="298"/>
            <ac:spMk id="5" creationId="{74D46096-7DCA-1EF2-819D-F669BF373642}"/>
          </ac:spMkLst>
        </pc:spChg>
        <pc:spChg chg="del mod">
          <ac:chgData name="André Fischer" userId="9fc4f5de-eaf3-4d55-a963-50abf04d0fac" providerId="ADAL" clId="{743291A7-4D51-B748-A7B1-00F05024CBFB}" dt="2024-03-05T13:51:32.094" v="67" actId="700"/>
          <ac:spMkLst>
            <pc:docMk/>
            <pc:sldMk cId="517861293" sldId="298"/>
            <ac:spMk id="11" creationId="{8976E1CC-759C-584D-A1D7-1534D7924353}"/>
          </ac:spMkLst>
        </pc:spChg>
        <pc:picChg chg="mod ord">
          <ac:chgData name="André Fischer" userId="9fc4f5de-eaf3-4d55-a963-50abf04d0fac" providerId="ADAL" clId="{743291A7-4D51-B748-A7B1-00F05024CBFB}" dt="2024-03-05T13:51:32.094" v="67" actId="700"/>
          <ac:picMkLst>
            <pc:docMk/>
            <pc:sldMk cId="517861293" sldId="298"/>
            <ac:picMk id="3" creationId="{CA023E80-299F-9ED6-C6FA-1F7765EB3AF3}"/>
          </ac:picMkLst>
        </pc:picChg>
        <pc:picChg chg="mod ord">
          <ac:chgData name="André Fischer" userId="9fc4f5de-eaf3-4d55-a963-50abf04d0fac" providerId="ADAL" clId="{743291A7-4D51-B748-A7B1-00F05024CBFB}" dt="2024-03-05T13:51:41.451" v="69" actId="14100"/>
          <ac:picMkLst>
            <pc:docMk/>
            <pc:sldMk cId="517861293" sldId="298"/>
            <ac:picMk id="16" creationId="{CE5989E9-E797-1E8D-E28B-DF1C4C7C3DB5}"/>
          </ac:picMkLst>
        </pc:picChg>
      </pc:sldChg>
      <pc:sldChg chg="delSp modSp mod modClrScheme chgLayout">
        <pc:chgData name="André Fischer" userId="9fc4f5de-eaf3-4d55-a963-50abf04d0fac" providerId="ADAL" clId="{743291A7-4D51-B748-A7B1-00F05024CBFB}" dt="2024-03-05T13:51:48.520" v="70" actId="14100"/>
        <pc:sldMkLst>
          <pc:docMk/>
          <pc:sldMk cId="1107784115" sldId="299"/>
        </pc:sldMkLst>
        <pc:spChg chg="mod ord">
          <ac:chgData name="André Fischer" userId="9fc4f5de-eaf3-4d55-a963-50abf04d0fac" providerId="ADAL" clId="{743291A7-4D51-B748-A7B1-00F05024CBFB}" dt="2024-03-05T13:51:32.094" v="67" actId="700"/>
          <ac:spMkLst>
            <pc:docMk/>
            <pc:sldMk cId="1107784115" sldId="299"/>
            <ac:spMk id="2" creationId="{5CF2B2A1-6680-FDBA-8FB2-F3DA216B161F}"/>
          </ac:spMkLst>
        </pc:spChg>
        <pc:spChg chg="mod ord">
          <ac:chgData name="André Fischer" userId="9fc4f5de-eaf3-4d55-a963-50abf04d0fac" providerId="ADAL" clId="{743291A7-4D51-B748-A7B1-00F05024CBFB}" dt="2024-03-05T13:51:32.094" v="67" actId="700"/>
          <ac:spMkLst>
            <pc:docMk/>
            <pc:sldMk cId="1107784115" sldId="299"/>
            <ac:spMk id="3" creationId="{B0F1C74B-98D3-9BC6-5366-6F3454E86057}"/>
          </ac:spMkLst>
        </pc:spChg>
        <pc:spChg chg="mod ord">
          <ac:chgData name="André Fischer" userId="9fc4f5de-eaf3-4d55-a963-50abf04d0fac" providerId="ADAL" clId="{743291A7-4D51-B748-A7B1-00F05024CBFB}" dt="2024-03-05T13:51:32.094" v="67" actId="700"/>
          <ac:spMkLst>
            <pc:docMk/>
            <pc:sldMk cId="1107784115" sldId="299"/>
            <ac:spMk id="5" creationId="{74D46096-7DCA-1EF2-819D-F669BF373642}"/>
          </ac:spMkLst>
        </pc:spChg>
        <pc:spChg chg="del mod">
          <ac:chgData name="André Fischer" userId="9fc4f5de-eaf3-4d55-a963-50abf04d0fac" providerId="ADAL" clId="{743291A7-4D51-B748-A7B1-00F05024CBFB}" dt="2024-03-05T13:51:32.094" v="67" actId="700"/>
          <ac:spMkLst>
            <pc:docMk/>
            <pc:sldMk cId="1107784115" sldId="299"/>
            <ac:spMk id="9" creationId="{F822DB28-B3EC-3269-6642-0DF65BAC4146}"/>
          </ac:spMkLst>
        </pc:spChg>
        <pc:picChg chg="mod ord">
          <ac:chgData name="André Fischer" userId="9fc4f5de-eaf3-4d55-a963-50abf04d0fac" providerId="ADAL" clId="{743291A7-4D51-B748-A7B1-00F05024CBFB}" dt="2024-03-05T13:51:48.520" v="70" actId="14100"/>
          <ac:picMkLst>
            <pc:docMk/>
            <pc:sldMk cId="1107784115" sldId="299"/>
            <ac:picMk id="13" creationId="{CCED870A-CF6B-66BA-7F4C-1ACEC132804D}"/>
          </ac:picMkLst>
        </pc:picChg>
        <pc:picChg chg="mod ord">
          <ac:chgData name="André Fischer" userId="9fc4f5de-eaf3-4d55-a963-50abf04d0fac" providerId="ADAL" clId="{743291A7-4D51-B748-A7B1-00F05024CBFB}" dt="2024-03-05T13:51:32.094" v="67" actId="700"/>
          <ac:picMkLst>
            <pc:docMk/>
            <pc:sldMk cId="1107784115" sldId="299"/>
            <ac:picMk id="15" creationId="{02122A60-3BAD-E1DD-0A4F-EFB6D0BDAD2E}"/>
          </ac:picMkLst>
        </pc:picChg>
      </pc:sldChg>
      <pc:sldChg chg="delSp modSp mod modClrScheme chgLayout">
        <pc:chgData name="André Fischer" userId="9fc4f5de-eaf3-4d55-a963-50abf04d0fac" providerId="ADAL" clId="{743291A7-4D51-B748-A7B1-00F05024CBFB}" dt="2024-03-05T13:52:02.252" v="72" actId="14100"/>
        <pc:sldMkLst>
          <pc:docMk/>
          <pc:sldMk cId="2524269569" sldId="300"/>
        </pc:sldMkLst>
        <pc:spChg chg="mod ord">
          <ac:chgData name="André Fischer" userId="9fc4f5de-eaf3-4d55-a963-50abf04d0fac" providerId="ADAL" clId="{743291A7-4D51-B748-A7B1-00F05024CBFB}" dt="2024-03-05T13:51:32.094" v="67" actId="700"/>
          <ac:spMkLst>
            <pc:docMk/>
            <pc:sldMk cId="2524269569" sldId="300"/>
            <ac:spMk id="2" creationId="{5CF2B2A1-6680-FDBA-8FB2-F3DA216B161F}"/>
          </ac:spMkLst>
        </pc:spChg>
        <pc:spChg chg="mod ord">
          <ac:chgData name="André Fischer" userId="9fc4f5de-eaf3-4d55-a963-50abf04d0fac" providerId="ADAL" clId="{743291A7-4D51-B748-A7B1-00F05024CBFB}" dt="2024-03-05T13:51:32.094" v="67" actId="700"/>
          <ac:spMkLst>
            <pc:docMk/>
            <pc:sldMk cId="2524269569" sldId="300"/>
            <ac:spMk id="3" creationId="{A5C6D1C9-1C7D-FCBF-EE34-E922DBC91BA8}"/>
          </ac:spMkLst>
        </pc:spChg>
        <pc:spChg chg="mod ord">
          <ac:chgData name="André Fischer" userId="9fc4f5de-eaf3-4d55-a963-50abf04d0fac" providerId="ADAL" clId="{743291A7-4D51-B748-A7B1-00F05024CBFB}" dt="2024-03-05T13:51:32.094" v="67" actId="700"/>
          <ac:spMkLst>
            <pc:docMk/>
            <pc:sldMk cId="2524269569" sldId="300"/>
            <ac:spMk id="5" creationId="{74D46096-7DCA-1EF2-819D-F669BF373642}"/>
          </ac:spMkLst>
        </pc:spChg>
        <pc:spChg chg="del mod">
          <ac:chgData name="André Fischer" userId="9fc4f5de-eaf3-4d55-a963-50abf04d0fac" providerId="ADAL" clId="{743291A7-4D51-B748-A7B1-00F05024CBFB}" dt="2024-03-05T13:51:32.094" v="67" actId="700"/>
          <ac:spMkLst>
            <pc:docMk/>
            <pc:sldMk cId="2524269569" sldId="300"/>
            <ac:spMk id="11" creationId="{98D178EA-9BEC-DB2C-2539-593D6859BA81}"/>
          </ac:spMkLst>
        </pc:spChg>
        <pc:picChg chg="mod ord">
          <ac:chgData name="André Fischer" userId="9fc4f5de-eaf3-4d55-a963-50abf04d0fac" providerId="ADAL" clId="{743291A7-4D51-B748-A7B1-00F05024CBFB}" dt="2024-03-05T13:51:32.094" v="67" actId="700"/>
          <ac:picMkLst>
            <pc:docMk/>
            <pc:sldMk cId="2524269569" sldId="300"/>
            <ac:picMk id="12" creationId="{9C55EB3E-B034-D81C-BD12-59F7D3DF6553}"/>
          </ac:picMkLst>
        </pc:picChg>
        <pc:picChg chg="mod ord">
          <ac:chgData name="André Fischer" userId="9fc4f5de-eaf3-4d55-a963-50abf04d0fac" providerId="ADAL" clId="{743291A7-4D51-B748-A7B1-00F05024CBFB}" dt="2024-03-05T13:52:02.252" v="72" actId="14100"/>
          <ac:picMkLst>
            <pc:docMk/>
            <pc:sldMk cId="2524269569" sldId="300"/>
            <ac:picMk id="14" creationId="{FEFE475F-9A96-7BB2-0463-19D8FB3FBDAF}"/>
          </ac:picMkLst>
        </pc:picChg>
      </pc:sldChg>
      <pc:sldChg chg="delSp modSp mod chgLayout">
        <pc:chgData name="André Fischer" userId="9fc4f5de-eaf3-4d55-a963-50abf04d0fac" providerId="ADAL" clId="{743291A7-4D51-B748-A7B1-00F05024CBFB}" dt="2024-03-05T13:52:06.061" v="74" actId="27636"/>
        <pc:sldMkLst>
          <pc:docMk/>
          <pc:sldMk cId="1341196662" sldId="301"/>
        </pc:sldMkLst>
        <pc:spChg chg="mod ord">
          <ac:chgData name="André Fischer" userId="9fc4f5de-eaf3-4d55-a963-50abf04d0fac" providerId="ADAL" clId="{743291A7-4D51-B748-A7B1-00F05024CBFB}" dt="2024-03-05T13:52:06.034" v="73" actId="700"/>
          <ac:spMkLst>
            <pc:docMk/>
            <pc:sldMk cId="1341196662" sldId="301"/>
            <ac:spMk id="2" creationId="{EAE6BA3E-C23F-B9B0-1105-91450DCF7C6D}"/>
          </ac:spMkLst>
        </pc:spChg>
        <pc:spChg chg="mod ord">
          <ac:chgData name="André Fischer" userId="9fc4f5de-eaf3-4d55-a963-50abf04d0fac" providerId="ADAL" clId="{743291A7-4D51-B748-A7B1-00F05024CBFB}" dt="2024-03-05T13:52:06.034" v="73" actId="700"/>
          <ac:spMkLst>
            <pc:docMk/>
            <pc:sldMk cId="1341196662" sldId="301"/>
            <ac:spMk id="3" creationId="{2D28BC4F-00E7-A6B7-7294-42976D238DB6}"/>
          </ac:spMkLst>
        </pc:spChg>
        <pc:spChg chg="mod ord">
          <ac:chgData name="André Fischer" userId="9fc4f5de-eaf3-4d55-a963-50abf04d0fac" providerId="ADAL" clId="{743291A7-4D51-B748-A7B1-00F05024CBFB}" dt="2024-03-05T13:52:06.061" v="74" actId="27636"/>
          <ac:spMkLst>
            <pc:docMk/>
            <pc:sldMk cId="1341196662" sldId="301"/>
            <ac:spMk id="4" creationId="{C1474E2B-E681-8012-AEC4-A523E0BC0515}"/>
          </ac:spMkLst>
        </pc:spChg>
        <pc:spChg chg="del mod">
          <ac:chgData name="André Fischer" userId="9fc4f5de-eaf3-4d55-a963-50abf04d0fac" providerId="ADAL" clId="{743291A7-4D51-B748-A7B1-00F05024CBFB}" dt="2024-03-05T13:52:06.034" v="73" actId="700"/>
          <ac:spMkLst>
            <pc:docMk/>
            <pc:sldMk cId="1341196662" sldId="301"/>
            <ac:spMk id="5" creationId="{CF7A0711-B251-E9CB-470B-79736B3AE803}"/>
          </ac:spMkLst>
        </pc:spChg>
        <pc:spChg chg="mod ord">
          <ac:chgData name="André Fischer" userId="9fc4f5de-eaf3-4d55-a963-50abf04d0fac" providerId="ADAL" clId="{743291A7-4D51-B748-A7B1-00F05024CBFB}" dt="2024-03-05T13:52:06.034" v="73" actId="700"/>
          <ac:spMkLst>
            <pc:docMk/>
            <pc:sldMk cId="1341196662" sldId="301"/>
            <ac:spMk id="6" creationId="{63308FD5-16EE-6D11-9A56-4860FD5752BE}"/>
          </ac:spMkLst>
        </pc:spChg>
      </pc:sldChg>
      <pc:sldChg chg="delSp modSp mod modClrScheme chgLayout">
        <pc:chgData name="André Fischer" userId="9fc4f5de-eaf3-4d55-a963-50abf04d0fac" providerId="ADAL" clId="{743291A7-4D51-B748-A7B1-00F05024CBFB}" dt="2024-03-05T13:52:10.051" v="75" actId="700"/>
        <pc:sldMkLst>
          <pc:docMk/>
          <pc:sldMk cId="766715870" sldId="302"/>
        </pc:sldMkLst>
        <pc:spChg chg="mod ord">
          <ac:chgData name="André Fischer" userId="9fc4f5de-eaf3-4d55-a963-50abf04d0fac" providerId="ADAL" clId="{743291A7-4D51-B748-A7B1-00F05024CBFB}" dt="2024-03-05T13:52:10.051" v="75" actId="700"/>
          <ac:spMkLst>
            <pc:docMk/>
            <pc:sldMk cId="766715870" sldId="302"/>
            <ac:spMk id="2" creationId="{3FD38833-78FD-A777-B2E4-0FEACFC26303}"/>
          </ac:spMkLst>
        </pc:spChg>
        <pc:spChg chg="mod ord">
          <ac:chgData name="André Fischer" userId="9fc4f5de-eaf3-4d55-a963-50abf04d0fac" providerId="ADAL" clId="{743291A7-4D51-B748-A7B1-00F05024CBFB}" dt="2024-03-05T13:52:10.051" v="75" actId="700"/>
          <ac:spMkLst>
            <pc:docMk/>
            <pc:sldMk cId="766715870" sldId="302"/>
            <ac:spMk id="3" creationId="{8DF5808C-EDB5-D708-C200-97BBB7FCBDD1}"/>
          </ac:spMkLst>
        </pc:spChg>
        <pc:spChg chg="mod ord">
          <ac:chgData name="André Fischer" userId="9fc4f5de-eaf3-4d55-a963-50abf04d0fac" providerId="ADAL" clId="{743291A7-4D51-B748-A7B1-00F05024CBFB}" dt="2024-03-05T13:52:10.051" v="75" actId="700"/>
          <ac:spMkLst>
            <pc:docMk/>
            <pc:sldMk cId="766715870" sldId="302"/>
            <ac:spMk id="4" creationId="{450202E6-58E1-743A-F4F1-94F3431E0499}"/>
          </ac:spMkLst>
        </pc:spChg>
        <pc:spChg chg="del mod">
          <ac:chgData name="André Fischer" userId="9fc4f5de-eaf3-4d55-a963-50abf04d0fac" providerId="ADAL" clId="{743291A7-4D51-B748-A7B1-00F05024CBFB}" dt="2024-03-05T13:52:10.051" v="75" actId="700"/>
          <ac:spMkLst>
            <pc:docMk/>
            <pc:sldMk cId="766715870" sldId="302"/>
            <ac:spMk id="5" creationId="{4D7CC25E-D19F-A859-4983-359257F768CD}"/>
          </ac:spMkLst>
        </pc:spChg>
        <pc:spChg chg="mod ord">
          <ac:chgData name="André Fischer" userId="9fc4f5de-eaf3-4d55-a963-50abf04d0fac" providerId="ADAL" clId="{743291A7-4D51-B748-A7B1-00F05024CBFB}" dt="2024-03-05T13:52:10.051" v="75" actId="700"/>
          <ac:spMkLst>
            <pc:docMk/>
            <pc:sldMk cId="766715870" sldId="302"/>
            <ac:spMk id="6" creationId="{A5C1F8F1-88AB-76A8-BD76-935C6300348F}"/>
          </ac:spMkLst>
        </pc:spChg>
      </pc:sldChg>
      <pc:sldChg chg="delSp modSp mod modClrScheme chgLayout">
        <pc:chgData name="André Fischer" userId="9fc4f5de-eaf3-4d55-a963-50abf04d0fac" providerId="ADAL" clId="{743291A7-4D51-B748-A7B1-00F05024CBFB}" dt="2024-03-05T13:52:13.770" v="76" actId="700"/>
        <pc:sldMkLst>
          <pc:docMk/>
          <pc:sldMk cId="4215016971" sldId="303"/>
        </pc:sldMkLst>
        <pc:spChg chg="mod ord">
          <ac:chgData name="André Fischer" userId="9fc4f5de-eaf3-4d55-a963-50abf04d0fac" providerId="ADAL" clId="{743291A7-4D51-B748-A7B1-00F05024CBFB}" dt="2024-03-05T13:52:13.770" v="76" actId="700"/>
          <ac:spMkLst>
            <pc:docMk/>
            <pc:sldMk cId="4215016971" sldId="303"/>
            <ac:spMk id="2" creationId="{14308F21-10DD-261A-9112-7373370AA737}"/>
          </ac:spMkLst>
        </pc:spChg>
        <pc:spChg chg="mod ord">
          <ac:chgData name="André Fischer" userId="9fc4f5de-eaf3-4d55-a963-50abf04d0fac" providerId="ADAL" clId="{743291A7-4D51-B748-A7B1-00F05024CBFB}" dt="2024-03-05T13:52:13.770" v="76" actId="700"/>
          <ac:spMkLst>
            <pc:docMk/>
            <pc:sldMk cId="4215016971" sldId="303"/>
            <ac:spMk id="3" creationId="{5273AE66-BD91-810E-EB02-3CB77E5D6D8F}"/>
          </ac:spMkLst>
        </pc:spChg>
        <pc:spChg chg="mod ord">
          <ac:chgData name="André Fischer" userId="9fc4f5de-eaf3-4d55-a963-50abf04d0fac" providerId="ADAL" clId="{743291A7-4D51-B748-A7B1-00F05024CBFB}" dt="2024-03-05T13:52:13.770" v="76" actId="700"/>
          <ac:spMkLst>
            <pc:docMk/>
            <pc:sldMk cId="4215016971" sldId="303"/>
            <ac:spMk id="4" creationId="{6CFE49D9-2D08-FA6E-5995-ACC5D2CEAC17}"/>
          </ac:spMkLst>
        </pc:spChg>
        <pc:spChg chg="mod ord">
          <ac:chgData name="André Fischer" userId="9fc4f5de-eaf3-4d55-a963-50abf04d0fac" providerId="ADAL" clId="{743291A7-4D51-B748-A7B1-00F05024CBFB}" dt="2024-03-05T13:52:13.770" v="76" actId="700"/>
          <ac:spMkLst>
            <pc:docMk/>
            <pc:sldMk cId="4215016971" sldId="303"/>
            <ac:spMk id="5" creationId="{E95BDAFA-6C04-CBED-69F5-71A0EF701371}"/>
          </ac:spMkLst>
        </pc:spChg>
        <pc:spChg chg="del mod">
          <ac:chgData name="André Fischer" userId="9fc4f5de-eaf3-4d55-a963-50abf04d0fac" providerId="ADAL" clId="{743291A7-4D51-B748-A7B1-00F05024CBFB}" dt="2024-03-05T13:52:13.770" v="76" actId="700"/>
          <ac:spMkLst>
            <pc:docMk/>
            <pc:sldMk cId="4215016971" sldId="303"/>
            <ac:spMk id="6" creationId="{F4265F8A-CEBB-2B29-6298-B55DC5A39546}"/>
          </ac:spMkLst>
        </pc:spChg>
        <pc:picChg chg="mod ord">
          <ac:chgData name="André Fischer" userId="9fc4f5de-eaf3-4d55-a963-50abf04d0fac" providerId="ADAL" clId="{743291A7-4D51-B748-A7B1-00F05024CBFB}" dt="2024-03-05T13:52:13.770" v="76" actId="700"/>
          <ac:picMkLst>
            <pc:docMk/>
            <pc:sldMk cId="4215016971" sldId="303"/>
            <ac:picMk id="7" creationId="{7CC9FE65-AD20-20F3-225F-790C6376E835}"/>
          </ac:picMkLst>
        </pc:picChg>
      </pc:sldChg>
      <pc:sldChg chg="delSp modSp mod modClrScheme chgLayout">
        <pc:chgData name="André Fischer" userId="9fc4f5de-eaf3-4d55-a963-50abf04d0fac" providerId="ADAL" clId="{743291A7-4D51-B748-A7B1-00F05024CBFB}" dt="2024-03-05T13:52:21.483" v="78" actId="700"/>
        <pc:sldMkLst>
          <pc:docMk/>
          <pc:sldMk cId="328292129" sldId="304"/>
        </pc:sldMkLst>
        <pc:spChg chg="mod ord">
          <ac:chgData name="André Fischer" userId="9fc4f5de-eaf3-4d55-a963-50abf04d0fac" providerId="ADAL" clId="{743291A7-4D51-B748-A7B1-00F05024CBFB}" dt="2024-03-05T13:52:21.483" v="78" actId="700"/>
          <ac:spMkLst>
            <pc:docMk/>
            <pc:sldMk cId="328292129" sldId="304"/>
            <ac:spMk id="2" creationId="{108055B6-1C54-029F-8234-1AC6458CDFF0}"/>
          </ac:spMkLst>
        </pc:spChg>
        <pc:spChg chg="mod ord">
          <ac:chgData name="André Fischer" userId="9fc4f5de-eaf3-4d55-a963-50abf04d0fac" providerId="ADAL" clId="{743291A7-4D51-B748-A7B1-00F05024CBFB}" dt="2024-03-05T13:52:21.483" v="78" actId="700"/>
          <ac:spMkLst>
            <pc:docMk/>
            <pc:sldMk cId="328292129" sldId="304"/>
            <ac:spMk id="3" creationId="{F867971F-CDBF-A3C5-0FE6-07194723F2C7}"/>
          </ac:spMkLst>
        </pc:spChg>
        <pc:spChg chg="mod ord">
          <ac:chgData name="André Fischer" userId="9fc4f5de-eaf3-4d55-a963-50abf04d0fac" providerId="ADAL" clId="{743291A7-4D51-B748-A7B1-00F05024CBFB}" dt="2024-03-05T13:52:21.483" v="78" actId="700"/>
          <ac:spMkLst>
            <pc:docMk/>
            <pc:sldMk cId="328292129" sldId="304"/>
            <ac:spMk id="4" creationId="{0AA875BD-F655-F0E8-52B0-DFFCCE17CFA2}"/>
          </ac:spMkLst>
        </pc:spChg>
        <pc:spChg chg="del mod">
          <ac:chgData name="André Fischer" userId="9fc4f5de-eaf3-4d55-a963-50abf04d0fac" providerId="ADAL" clId="{743291A7-4D51-B748-A7B1-00F05024CBFB}" dt="2024-03-05T13:52:21.483" v="78" actId="700"/>
          <ac:spMkLst>
            <pc:docMk/>
            <pc:sldMk cId="328292129" sldId="304"/>
            <ac:spMk id="5" creationId="{1195F890-38DD-2B7E-1DD0-CA6CCDB317FA}"/>
          </ac:spMkLst>
        </pc:spChg>
        <pc:spChg chg="mod ord">
          <ac:chgData name="André Fischer" userId="9fc4f5de-eaf3-4d55-a963-50abf04d0fac" providerId="ADAL" clId="{743291A7-4D51-B748-A7B1-00F05024CBFB}" dt="2024-03-05T13:52:21.483" v="78" actId="700"/>
          <ac:spMkLst>
            <pc:docMk/>
            <pc:sldMk cId="328292129" sldId="304"/>
            <ac:spMk id="6" creationId="{A2F85010-CF52-79E6-741A-94531F458147}"/>
          </ac:spMkLst>
        </pc:spChg>
      </pc:sldChg>
      <pc:sldChg chg="delSp modSp mod modClrScheme chgLayout">
        <pc:chgData name="André Fischer" userId="9fc4f5de-eaf3-4d55-a963-50abf04d0fac" providerId="ADAL" clId="{743291A7-4D51-B748-A7B1-00F05024CBFB}" dt="2024-03-05T13:52:18.536" v="77" actId="700"/>
        <pc:sldMkLst>
          <pc:docMk/>
          <pc:sldMk cId="2047069248" sldId="305"/>
        </pc:sldMkLst>
        <pc:spChg chg="mod ord">
          <ac:chgData name="André Fischer" userId="9fc4f5de-eaf3-4d55-a963-50abf04d0fac" providerId="ADAL" clId="{743291A7-4D51-B748-A7B1-00F05024CBFB}" dt="2024-03-05T13:52:18.536" v="77" actId="700"/>
          <ac:spMkLst>
            <pc:docMk/>
            <pc:sldMk cId="2047069248" sldId="305"/>
            <ac:spMk id="2" creationId="{2E05330A-0BB0-BB0B-F189-0F41E555325F}"/>
          </ac:spMkLst>
        </pc:spChg>
        <pc:spChg chg="mod ord">
          <ac:chgData name="André Fischer" userId="9fc4f5de-eaf3-4d55-a963-50abf04d0fac" providerId="ADAL" clId="{743291A7-4D51-B748-A7B1-00F05024CBFB}" dt="2024-03-05T13:52:18.536" v="77" actId="700"/>
          <ac:spMkLst>
            <pc:docMk/>
            <pc:sldMk cId="2047069248" sldId="305"/>
            <ac:spMk id="3" creationId="{0FF91BAF-2A6E-7E40-66C7-3783E2DD33F7}"/>
          </ac:spMkLst>
        </pc:spChg>
        <pc:spChg chg="mod ord">
          <ac:chgData name="André Fischer" userId="9fc4f5de-eaf3-4d55-a963-50abf04d0fac" providerId="ADAL" clId="{743291A7-4D51-B748-A7B1-00F05024CBFB}" dt="2024-03-05T13:52:18.536" v="77" actId="700"/>
          <ac:spMkLst>
            <pc:docMk/>
            <pc:sldMk cId="2047069248" sldId="305"/>
            <ac:spMk id="4" creationId="{49C792D8-E1F6-1000-D538-A5DBB3A669AF}"/>
          </ac:spMkLst>
        </pc:spChg>
        <pc:spChg chg="mod ord">
          <ac:chgData name="André Fischer" userId="9fc4f5de-eaf3-4d55-a963-50abf04d0fac" providerId="ADAL" clId="{743291A7-4D51-B748-A7B1-00F05024CBFB}" dt="2024-03-05T13:52:18.536" v="77" actId="700"/>
          <ac:spMkLst>
            <pc:docMk/>
            <pc:sldMk cId="2047069248" sldId="305"/>
            <ac:spMk id="5" creationId="{916ECF7A-4850-CEB2-9CF3-981401270B4B}"/>
          </ac:spMkLst>
        </pc:spChg>
        <pc:spChg chg="del mod">
          <ac:chgData name="André Fischer" userId="9fc4f5de-eaf3-4d55-a963-50abf04d0fac" providerId="ADAL" clId="{743291A7-4D51-B748-A7B1-00F05024CBFB}" dt="2024-03-05T13:52:18.536" v="77" actId="700"/>
          <ac:spMkLst>
            <pc:docMk/>
            <pc:sldMk cId="2047069248" sldId="305"/>
            <ac:spMk id="6" creationId="{46800635-8667-EA02-D9C4-6DE7C41DE41E}"/>
          </ac:spMkLst>
        </pc:spChg>
        <pc:spChg chg="mod ord">
          <ac:chgData name="André Fischer" userId="9fc4f5de-eaf3-4d55-a963-50abf04d0fac" providerId="ADAL" clId="{743291A7-4D51-B748-A7B1-00F05024CBFB}" dt="2024-03-05T13:52:18.536" v="77" actId="700"/>
          <ac:spMkLst>
            <pc:docMk/>
            <pc:sldMk cId="2047069248" sldId="305"/>
            <ac:spMk id="7" creationId="{35BFF3FD-26FD-F03B-FA8C-CFF49B3F2B9F}"/>
          </ac:spMkLst>
        </pc:spChg>
      </pc:sldChg>
      <pc:sldChg chg="delSp modSp mod modClrScheme chgLayout">
        <pc:chgData name="André Fischer" userId="9fc4f5de-eaf3-4d55-a963-50abf04d0fac" providerId="ADAL" clId="{743291A7-4D51-B748-A7B1-00F05024CBFB}" dt="2024-03-05T13:52:27.037" v="79" actId="700"/>
        <pc:sldMkLst>
          <pc:docMk/>
          <pc:sldMk cId="3428759552" sldId="306"/>
        </pc:sldMkLst>
        <pc:spChg chg="mod ord">
          <ac:chgData name="André Fischer" userId="9fc4f5de-eaf3-4d55-a963-50abf04d0fac" providerId="ADAL" clId="{743291A7-4D51-B748-A7B1-00F05024CBFB}" dt="2024-03-05T13:52:27.037" v="79" actId="700"/>
          <ac:spMkLst>
            <pc:docMk/>
            <pc:sldMk cId="3428759552" sldId="306"/>
            <ac:spMk id="2" creationId="{108055B6-1C54-029F-8234-1AC6458CDFF0}"/>
          </ac:spMkLst>
        </pc:spChg>
        <pc:spChg chg="mod ord">
          <ac:chgData name="André Fischer" userId="9fc4f5de-eaf3-4d55-a963-50abf04d0fac" providerId="ADAL" clId="{743291A7-4D51-B748-A7B1-00F05024CBFB}" dt="2024-03-05T13:52:27.037" v="79" actId="700"/>
          <ac:spMkLst>
            <pc:docMk/>
            <pc:sldMk cId="3428759552" sldId="306"/>
            <ac:spMk id="3" creationId="{F867971F-CDBF-A3C5-0FE6-07194723F2C7}"/>
          </ac:spMkLst>
        </pc:spChg>
        <pc:spChg chg="mod ord">
          <ac:chgData name="André Fischer" userId="9fc4f5de-eaf3-4d55-a963-50abf04d0fac" providerId="ADAL" clId="{743291A7-4D51-B748-A7B1-00F05024CBFB}" dt="2024-03-05T13:52:27.037" v="79" actId="700"/>
          <ac:spMkLst>
            <pc:docMk/>
            <pc:sldMk cId="3428759552" sldId="306"/>
            <ac:spMk id="4" creationId="{0AA875BD-F655-F0E8-52B0-DFFCCE17CFA2}"/>
          </ac:spMkLst>
        </pc:spChg>
        <pc:spChg chg="del mod">
          <ac:chgData name="André Fischer" userId="9fc4f5de-eaf3-4d55-a963-50abf04d0fac" providerId="ADAL" clId="{743291A7-4D51-B748-A7B1-00F05024CBFB}" dt="2024-03-05T13:52:27.037" v="79" actId="700"/>
          <ac:spMkLst>
            <pc:docMk/>
            <pc:sldMk cId="3428759552" sldId="306"/>
            <ac:spMk id="5" creationId="{F998D08C-AD64-B1E1-311F-C522E5085F99}"/>
          </ac:spMkLst>
        </pc:spChg>
        <pc:spChg chg="mod ord">
          <ac:chgData name="André Fischer" userId="9fc4f5de-eaf3-4d55-a963-50abf04d0fac" providerId="ADAL" clId="{743291A7-4D51-B748-A7B1-00F05024CBFB}" dt="2024-03-05T13:52:27.037" v="79" actId="700"/>
          <ac:spMkLst>
            <pc:docMk/>
            <pc:sldMk cId="3428759552" sldId="306"/>
            <ac:spMk id="6" creationId="{DC952CEE-D700-D647-105D-732888FD4C26}"/>
          </ac:spMkLst>
        </pc:spChg>
      </pc:sldChg>
      <pc:sldChg chg="delSp modSp mod modClrScheme chgLayout">
        <pc:chgData name="André Fischer" userId="9fc4f5de-eaf3-4d55-a963-50abf04d0fac" providerId="ADAL" clId="{743291A7-4D51-B748-A7B1-00F05024CBFB}" dt="2024-03-05T13:52:27.037" v="79" actId="700"/>
        <pc:sldMkLst>
          <pc:docMk/>
          <pc:sldMk cId="932454431" sldId="307"/>
        </pc:sldMkLst>
        <pc:spChg chg="mod ord">
          <ac:chgData name="André Fischer" userId="9fc4f5de-eaf3-4d55-a963-50abf04d0fac" providerId="ADAL" clId="{743291A7-4D51-B748-A7B1-00F05024CBFB}" dt="2024-03-05T13:52:27.037" v="79" actId="700"/>
          <ac:spMkLst>
            <pc:docMk/>
            <pc:sldMk cId="932454431" sldId="307"/>
            <ac:spMk id="2" creationId="{108055B6-1C54-029F-8234-1AC6458CDFF0}"/>
          </ac:spMkLst>
        </pc:spChg>
        <pc:spChg chg="mod ord">
          <ac:chgData name="André Fischer" userId="9fc4f5de-eaf3-4d55-a963-50abf04d0fac" providerId="ADAL" clId="{743291A7-4D51-B748-A7B1-00F05024CBFB}" dt="2024-03-05T13:52:27.037" v="79" actId="700"/>
          <ac:spMkLst>
            <pc:docMk/>
            <pc:sldMk cId="932454431" sldId="307"/>
            <ac:spMk id="3" creationId="{F867971F-CDBF-A3C5-0FE6-07194723F2C7}"/>
          </ac:spMkLst>
        </pc:spChg>
        <pc:spChg chg="mod ord">
          <ac:chgData name="André Fischer" userId="9fc4f5de-eaf3-4d55-a963-50abf04d0fac" providerId="ADAL" clId="{743291A7-4D51-B748-A7B1-00F05024CBFB}" dt="2024-03-05T13:52:27.037" v="79" actId="700"/>
          <ac:spMkLst>
            <pc:docMk/>
            <pc:sldMk cId="932454431" sldId="307"/>
            <ac:spMk id="4" creationId="{0AA875BD-F655-F0E8-52B0-DFFCCE17CFA2}"/>
          </ac:spMkLst>
        </pc:spChg>
        <pc:spChg chg="del mod">
          <ac:chgData name="André Fischer" userId="9fc4f5de-eaf3-4d55-a963-50abf04d0fac" providerId="ADAL" clId="{743291A7-4D51-B748-A7B1-00F05024CBFB}" dt="2024-03-05T13:52:27.037" v="79" actId="700"/>
          <ac:spMkLst>
            <pc:docMk/>
            <pc:sldMk cId="932454431" sldId="307"/>
            <ac:spMk id="5" creationId="{79E076F5-4969-4F35-3052-CF8FB8D7E8C2}"/>
          </ac:spMkLst>
        </pc:spChg>
        <pc:spChg chg="mod ord">
          <ac:chgData name="André Fischer" userId="9fc4f5de-eaf3-4d55-a963-50abf04d0fac" providerId="ADAL" clId="{743291A7-4D51-B748-A7B1-00F05024CBFB}" dt="2024-03-05T13:52:27.037" v="79" actId="700"/>
          <ac:spMkLst>
            <pc:docMk/>
            <pc:sldMk cId="932454431" sldId="307"/>
            <ac:spMk id="6" creationId="{52B3BD37-428F-4FAA-4993-E0522299E51D}"/>
          </ac:spMkLst>
        </pc:spChg>
      </pc:sldChg>
      <pc:sldChg chg="delSp modSp mod modClrScheme chgLayout">
        <pc:chgData name="André Fischer" userId="9fc4f5de-eaf3-4d55-a963-50abf04d0fac" providerId="ADAL" clId="{743291A7-4D51-B748-A7B1-00F05024CBFB}" dt="2024-03-05T13:52:27.037" v="79" actId="700"/>
        <pc:sldMkLst>
          <pc:docMk/>
          <pc:sldMk cId="4279652239" sldId="308"/>
        </pc:sldMkLst>
        <pc:spChg chg="mod ord">
          <ac:chgData name="André Fischer" userId="9fc4f5de-eaf3-4d55-a963-50abf04d0fac" providerId="ADAL" clId="{743291A7-4D51-B748-A7B1-00F05024CBFB}" dt="2024-03-05T13:52:27.037" v="79" actId="700"/>
          <ac:spMkLst>
            <pc:docMk/>
            <pc:sldMk cId="4279652239" sldId="308"/>
            <ac:spMk id="2" creationId="{8F65FDB6-2ED5-6AC6-C1BA-84E7AE8BDAB5}"/>
          </ac:spMkLst>
        </pc:spChg>
        <pc:spChg chg="mod ord">
          <ac:chgData name="André Fischer" userId="9fc4f5de-eaf3-4d55-a963-50abf04d0fac" providerId="ADAL" clId="{743291A7-4D51-B748-A7B1-00F05024CBFB}" dt="2024-03-05T13:52:27.037" v="79" actId="700"/>
          <ac:spMkLst>
            <pc:docMk/>
            <pc:sldMk cId="4279652239" sldId="308"/>
            <ac:spMk id="3" creationId="{87038E1A-8D61-DEE8-B7AB-31BDFFC3F8FF}"/>
          </ac:spMkLst>
        </pc:spChg>
        <pc:spChg chg="mod ord">
          <ac:chgData name="André Fischer" userId="9fc4f5de-eaf3-4d55-a963-50abf04d0fac" providerId="ADAL" clId="{743291A7-4D51-B748-A7B1-00F05024CBFB}" dt="2024-03-05T13:52:27.037" v="79" actId="700"/>
          <ac:spMkLst>
            <pc:docMk/>
            <pc:sldMk cId="4279652239" sldId="308"/>
            <ac:spMk id="4" creationId="{C1F78B68-86E2-CE06-26AC-FB4C83B705C8}"/>
          </ac:spMkLst>
        </pc:spChg>
        <pc:spChg chg="del mod">
          <ac:chgData name="André Fischer" userId="9fc4f5de-eaf3-4d55-a963-50abf04d0fac" providerId="ADAL" clId="{743291A7-4D51-B748-A7B1-00F05024CBFB}" dt="2024-03-05T13:52:27.037" v="79" actId="700"/>
          <ac:spMkLst>
            <pc:docMk/>
            <pc:sldMk cId="4279652239" sldId="308"/>
            <ac:spMk id="5" creationId="{72C61C6F-0372-2C2B-8384-162A41C493FE}"/>
          </ac:spMkLst>
        </pc:spChg>
        <pc:spChg chg="mod ord">
          <ac:chgData name="André Fischer" userId="9fc4f5de-eaf3-4d55-a963-50abf04d0fac" providerId="ADAL" clId="{743291A7-4D51-B748-A7B1-00F05024CBFB}" dt="2024-03-05T13:52:27.037" v="79" actId="700"/>
          <ac:spMkLst>
            <pc:docMk/>
            <pc:sldMk cId="4279652239" sldId="308"/>
            <ac:spMk id="6" creationId="{0E310284-EC3C-78D8-6084-3D82C0F4C872}"/>
          </ac:spMkLst>
        </pc:spChg>
      </pc:sldChg>
      <pc:sldChg chg="delSp modSp mod modClrScheme chgLayout">
        <pc:chgData name="André Fischer" userId="9fc4f5de-eaf3-4d55-a963-50abf04d0fac" providerId="ADAL" clId="{743291A7-4D51-B748-A7B1-00F05024CBFB}" dt="2024-03-05T13:52:30.886" v="80" actId="700"/>
        <pc:sldMkLst>
          <pc:docMk/>
          <pc:sldMk cId="3541633336" sldId="310"/>
        </pc:sldMkLst>
        <pc:spChg chg="mod ord">
          <ac:chgData name="André Fischer" userId="9fc4f5de-eaf3-4d55-a963-50abf04d0fac" providerId="ADAL" clId="{743291A7-4D51-B748-A7B1-00F05024CBFB}" dt="2024-03-05T13:52:30.886" v="80" actId="700"/>
          <ac:spMkLst>
            <pc:docMk/>
            <pc:sldMk cId="3541633336" sldId="310"/>
            <ac:spMk id="2" creationId="{41B7F75F-3629-FC8B-0AE9-22F7B2663328}"/>
          </ac:spMkLst>
        </pc:spChg>
        <pc:spChg chg="mod ord">
          <ac:chgData name="André Fischer" userId="9fc4f5de-eaf3-4d55-a963-50abf04d0fac" providerId="ADAL" clId="{743291A7-4D51-B748-A7B1-00F05024CBFB}" dt="2024-03-05T13:52:30.886" v="80" actId="700"/>
          <ac:spMkLst>
            <pc:docMk/>
            <pc:sldMk cId="3541633336" sldId="310"/>
            <ac:spMk id="3" creationId="{CDF1047B-2EA6-CA6B-02BF-4E9E9716CD1D}"/>
          </ac:spMkLst>
        </pc:spChg>
        <pc:spChg chg="mod ord">
          <ac:chgData name="André Fischer" userId="9fc4f5de-eaf3-4d55-a963-50abf04d0fac" providerId="ADAL" clId="{743291A7-4D51-B748-A7B1-00F05024CBFB}" dt="2024-03-05T13:52:30.886" v="80" actId="700"/>
          <ac:spMkLst>
            <pc:docMk/>
            <pc:sldMk cId="3541633336" sldId="310"/>
            <ac:spMk id="4" creationId="{47455BB8-BC92-97B1-7FA2-4AF8A9594540}"/>
          </ac:spMkLst>
        </pc:spChg>
        <pc:spChg chg="mod ord">
          <ac:chgData name="André Fischer" userId="9fc4f5de-eaf3-4d55-a963-50abf04d0fac" providerId="ADAL" clId="{743291A7-4D51-B748-A7B1-00F05024CBFB}" dt="2024-03-05T13:52:30.886" v="80" actId="700"/>
          <ac:spMkLst>
            <pc:docMk/>
            <pc:sldMk cId="3541633336" sldId="310"/>
            <ac:spMk id="5" creationId="{B7F259C2-DA62-6C20-A110-B4BEC046E534}"/>
          </ac:spMkLst>
        </pc:spChg>
        <pc:spChg chg="del mod">
          <ac:chgData name="André Fischer" userId="9fc4f5de-eaf3-4d55-a963-50abf04d0fac" providerId="ADAL" clId="{743291A7-4D51-B748-A7B1-00F05024CBFB}" dt="2024-03-05T13:52:30.886" v="80" actId="700"/>
          <ac:spMkLst>
            <pc:docMk/>
            <pc:sldMk cId="3541633336" sldId="310"/>
            <ac:spMk id="6" creationId="{7261238D-0557-B0F1-36BE-A7CCBADB8B2E}"/>
          </ac:spMkLst>
        </pc:spChg>
        <pc:spChg chg="mod ord">
          <ac:chgData name="André Fischer" userId="9fc4f5de-eaf3-4d55-a963-50abf04d0fac" providerId="ADAL" clId="{743291A7-4D51-B748-A7B1-00F05024CBFB}" dt="2024-03-05T13:52:30.886" v="80" actId="700"/>
          <ac:spMkLst>
            <pc:docMk/>
            <pc:sldMk cId="3541633336" sldId="310"/>
            <ac:spMk id="7" creationId="{FED1FCFD-2FB1-9DEE-5240-F6578150D4F9}"/>
          </ac:spMkLst>
        </pc:spChg>
      </pc:sldChg>
      <pc:sldChg chg="delSp modSp mod modClrScheme chgLayout">
        <pc:chgData name="André Fischer" userId="9fc4f5de-eaf3-4d55-a963-50abf04d0fac" providerId="ADAL" clId="{743291A7-4D51-B748-A7B1-00F05024CBFB}" dt="2024-03-05T13:52:41.535" v="81" actId="700"/>
        <pc:sldMkLst>
          <pc:docMk/>
          <pc:sldMk cId="1980363329" sldId="311"/>
        </pc:sldMkLst>
        <pc:spChg chg="mod ord">
          <ac:chgData name="André Fischer" userId="9fc4f5de-eaf3-4d55-a963-50abf04d0fac" providerId="ADAL" clId="{743291A7-4D51-B748-A7B1-00F05024CBFB}" dt="2024-03-05T13:52:41.535" v="81" actId="700"/>
          <ac:spMkLst>
            <pc:docMk/>
            <pc:sldMk cId="1980363329" sldId="311"/>
            <ac:spMk id="2" creationId="{108055B6-1C54-029F-8234-1AC6458CDFF0}"/>
          </ac:spMkLst>
        </pc:spChg>
        <pc:spChg chg="mod ord">
          <ac:chgData name="André Fischer" userId="9fc4f5de-eaf3-4d55-a963-50abf04d0fac" providerId="ADAL" clId="{743291A7-4D51-B748-A7B1-00F05024CBFB}" dt="2024-03-05T13:52:41.535" v="81" actId="700"/>
          <ac:spMkLst>
            <pc:docMk/>
            <pc:sldMk cId="1980363329" sldId="311"/>
            <ac:spMk id="3" creationId="{F867971F-CDBF-A3C5-0FE6-07194723F2C7}"/>
          </ac:spMkLst>
        </pc:spChg>
        <pc:spChg chg="mod ord">
          <ac:chgData name="André Fischer" userId="9fc4f5de-eaf3-4d55-a963-50abf04d0fac" providerId="ADAL" clId="{743291A7-4D51-B748-A7B1-00F05024CBFB}" dt="2024-03-05T13:52:41.535" v="81" actId="700"/>
          <ac:spMkLst>
            <pc:docMk/>
            <pc:sldMk cId="1980363329" sldId="311"/>
            <ac:spMk id="4" creationId="{0AA875BD-F655-F0E8-52B0-DFFCCE17CFA2}"/>
          </ac:spMkLst>
        </pc:spChg>
        <pc:spChg chg="del mod">
          <ac:chgData name="André Fischer" userId="9fc4f5de-eaf3-4d55-a963-50abf04d0fac" providerId="ADAL" clId="{743291A7-4D51-B748-A7B1-00F05024CBFB}" dt="2024-03-05T13:52:41.535" v="81" actId="700"/>
          <ac:spMkLst>
            <pc:docMk/>
            <pc:sldMk cId="1980363329" sldId="311"/>
            <ac:spMk id="5" creationId="{D29B5106-FF1D-A9B8-C58D-4B08DD4E41A4}"/>
          </ac:spMkLst>
        </pc:spChg>
        <pc:spChg chg="mod ord">
          <ac:chgData name="André Fischer" userId="9fc4f5de-eaf3-4d55-a963-50abf04d0fac" providerId="ADAL" clId="{743291A7-4D51-B748-A7B1-00F05024CBFB}" dt="2024-03-05T13:52:41.535" v="81" actId="700"/>
          <ac:spMkLst>
            <pc:docMk/>
            <pc:sldMk cId="1980363329" sldId="311"/>
            <ac:spMk id="6" creationId="{F083C201-0BA8-429F-8D0B-2AD8AB9009BC}"/>
          </ac:spMkLst>
        </pc:spChg>
      </pc:sldChg>
      <pc:sldChg chg="delSp modSp mod modClrScheme chgLayout">
        <pc:chgData name="André Fischer" userId="9fc4f5de-eaf3-4d55-a963-50abf04d0fac" providerId="ADAL" clId="{743291A7-4D51-B748-A7B1-00F05024CBFB}" dt="2024-03-05T13:52:41.535" v="81" actId="700"/>
        <pc:sldMkLst>
          <pc:docMk/>
          <pc:sldMk cId="1363037465" sldId="312"/>
        </pc:sldMkLst>
        <pc:spChg chg="mod ord">
          <ac:chgData name="André Fischer" userId="9fc4f5de-eaf3-4d55-a963-50abf04d0fac" providerId="ADAL" clId="{743291A7-4D51-B748-A7B1-00F05024CBFB}" dt="2024-03-05T13:52:41.535" v="81" actId="700"/>
          <ac:spMkLst>
            <pc:docMk/>
            <pc:sldMk cId="1363037465" sldId="312"/>
            <ac:spMk id="2" creationId="{B375E047-F201-3B5F-C509-C4AD01EE4364}"/>
          </ac:spMkLst>
        </pc:spChg>
        <pc:spChg chg="mod ord">
          <ac:chgData name="André Fischer" userId="9fc4f5de-eaf3-4d55-a963-50abf04d0fac" providerId="ADAL" clId="{743291A7-4D51-B748-A7B1-00F05024CBFB}" dt="2024-03-05T13:52:41.535" v="81" actId="700"/>
          <ac:spMkLst>
            <pc:docMk/>
            <pc:sldMk cId="1363037465" sldId="312"/>
            <ac:spMk id="3" creationId="{E2B8CA41-1BBC-DF3C-C458-21A2960071A5}"/>
          </ac:spMkLst>
        </pc:spChg>
        <pc:spChg chg="del mod">
          <ac:chgData name="André Fischer" userId="9fc4f5de-eaf3-4d55-a963-50abf04d0fac" providerId="ADAL" clId="{743291A7-4D51-B748-A7B1-00F05024CBFB}" dt="2024-03-05T13:52:41.535" v="81" actId="700"/>
          <ac:spMkLst>
            <pc:docMk/>
            <pc:sldMk cId="1363037465" sldId="312"/>
            <ac:spMk id="4" creationId="{ABF0A3E2-D68F-9BC9-9F9A-12F15D777742}"/>
          </ac:spMkLst>
        </pc:spChg>
        <pc:spChg chg="mod ord">
          <ac:chgData name="André Fischer" userId="9fc4f5de-eaf3-4d55-a963-50abf04d0fac" providerId="ADAL" clId="{743291A7-4D51-B748-A7B1-00F05024CBFB}" dt="2024-03-05T13:52:41.535" v="81" actId="700"/>
          <ac:spMkLst>
            <pc:docMk/>
            <pc:sldMk cId="1363037465" sldId="312"/>
            <ac:spMk id="6" creationId="{33AF7618-7896-6D94-6CFE-0300FF47FB80}"/>
          </ac:spMkLst>
        </pc:spChg>
        <pc:graphicFrameChg chg="mod ord modGraphic">
          <ac:chgData name="André Fischer" userId="9fc4f5de-eaf3-4d55-a963-50abf04d0fac" providerId="ADAL" clId="{743291A7-4D51-B748-A7B1-00F05024CBFB}" dt="2024-03-05T13:52:41.535" v="81" actId="700"/>
          <ac:graphicFrameMkLst>
            <pc:docMk/>
            <pc:sldMk cId="1363037465" sldId="312"/>
            <ac:graphicFrameMk id="5" creationId="{E8AFBE3F-4FB5-6174-EA6F-198569400A08}"/>
          </ac:graphicFrameMkLst>
        </pc:graphicFrameChg>
      </pc:sldChg>
      <pc:sldChg chg="delSp modSp mod modClrScheme chgLayout">
        <pc:chgData name="André Fischer" userId="9fc4f5de-eaf3-4d55-a963-50abf04d0fac" providerId="ADAL" clId="{743291A7-4D51-B748-A7B1-00F05024CBFB}" dt="2024-03-05T13:52:41.535" v="81" actId="700"/>
        <pc:sldMkLst>
          <pc:docMk/>
          <pc:sldMk cId="4018102572" sldId="315"/>
        </pc:sldMkLst>
        <pc:spChg chg="mod ord">
          <ac:chgData name="André Fischer" userId="9fc4f5de-eaf3-4d55-a963-50abf04d0fac" providerId="ADAL" clId="{743291A7-4D51-B748-A7B1-00F05024CBFB}" dt="2024-03-05T13:52:41.535" v="81" actId="700"/>
          <ac:spMkLst>
            <pc:docMk/>
            <pc:sldMk cId="4018102572" sldId="315"/>
            <ac:spMk id="2" creationId="{1B4C8D76-8EE3-A1E2-E4DA-E5E944675433}"/>
          </ac:spMkLst>
        </pc:spChg>
        <pc:spChg chg="mod ord">
          <ac:chgData name="André Fischer" userId="9fc4f5de-eaf3-4d55-a963-50abf04d0fac" providerId="ADAL" clId="{743291A7-4D51-B748-A7B1-00F05024CBFB}" dt="2024-03-05T13:52:41.535" v="81" actId="700"/>
          <ac:spMkLst>
            <pc:docMk/>
            <pc:sldMk cId="4018102572" sldId="315"/>
            <ac:spMk id="3" creationId="{93105DBA-71E2-4A76-32A1-14DF793CEF5E}"/>
          </ac:spMkLst>
        </pc:spChg>
        <pc:spChg chg="mod ord">
          <ac:chgData name="André Fischer" userId="9fc4f5de-eaf3-4d55-a963-50abf04d0fac" providerId="ADAL" clId="{743291A7-4D51-B748-A7B1-00F05024CBFB}" dt="2024-03-05T13:52:41.535" v="81" actId="700"/>
          <ac:spMkLst>
            <pc:docMk/>
            <pc:sldMk cId="4018102572" sldId="315"/>
            <ac:spMk id="4" creationId="{07A65BB2-6D2E-DADE-7B0B-54F7B3CC6076}"/>
          </ac:spMkLst>
        </pc:spChg>
        <pc:spChg chg="del mod">
          <ac:chgData name="André Fischer" userId="9fc4f5de-eaf3-4d55-a963-50abf04d0fac" providerId="ADAL" clId="{743291A7-4D51-B748-A7B1-00F05024CBFB}" dt="2024-03-05T13:52:41.535" v="81" actId="700"/>
          <ac:spMkLst>
            <pc:docMk/>
            <pc:sldMk cId="4018102572" sldId="315"/>
            <ac:spMk id="5" creationId="{85B04DC4-B377-82F9-9356-30883E495A43}"/>
          </ac:spMkLst>
        </pc:spChg>
        <pc:spChg chg="mod ord">
          <ac:chgData name="André Fischer" userId="9fc4f5de-eaf3-4d55-a963-50abf04d0fac" providerId="ADAL" clId="{743291A7-4D51-B748-A7B1-00F05024CBFB}" dt="2024-03-05T13:52:41.535" v="81" actId="700"/>
          <ac:spMkLst>
            <pc:docMk/>
            <pc:sldMk cId="4018102572" sldId="315"/>
            <ac:spMk id="6" creationId="{C5F5FCCC-3AB3-3AD0-95D4-DAB377BF1028}"/>
          </ac:spMkLst>
        </pc:spChg>
      </pc:sldChg>
      <pc:sldChg chg="delSp modSp mod modClrScheme chgLayout">
        <pc:chgData name="André Fischer" userId="9fc4f5de-eaf3-4d55-a963-50abf04d0fac" providerId="ADAL" clId="{743291A7-4D51-B748-A7B1-00F05024CBFB}" dt="2024-03-05T13:52:46.677" v="83" actId="27636"/>
        <pc:sldMkLst>
          <pc:docMk/>
          <pc:sldMk cId="3419737668" sldId="316"/>
        </pc:sldMkLst>
        <pc:spChg chg="mod ord">
          <ac:chgData name="André Fischer" userId="9fc4f5de-eaf3-4d55-a963-50abf04d0fac" providerId="ADAL" clId="{743291A7-4D51-B748-A7B1-00F05024CBFB}" dt="2024-03-05T13:52:46.653" v="82" actId="700"/>
          <ac:spMkLst>
            <pc:docMk/>
            <pc:sldMk cId="3419737668" sldId="316"/>
            <ac:spMk id="2" creationId="{AC4F0CB4-0678-7643-B24E-64F4BC8CD4EF}"/>
          </ac:spMkLst>
        </pc:spChg>
        <pc:spChg chg="mod ord">
          <ac:chgData name="André Fischer" userId="9fc4f5de-eaf3-4d55-a963-50abf04d0fac" providerId="ADAL" clId="{743291A7-4D51-B748-A7B1-00F05024CBFB}" dt="2024-03-05T13:52:46.677" v="83" actId="27636"/>
          <ac:spMkLst>
            <pc:docMk/>
            <pc:sldMk cId="3419737668" sldId="316"/>
            <ac:spMk id="3" creationId="{FDD53427-19E1-E117-0710-E32420F2A0AC}"/>
          </ac:spMkLst>
        </pc:spChg>
        <pc:spChg chg="del mod">
          <ac:chgData name="André Fischer" userId="9fc4f5de-eaf3-4d55-a963-50abf04d0fac" providerId="ADAL" clId="{743291A7-4D51-B748-A7B1-00F05024CBFB}" dt="2024-03-05T13:52:46.653" v="82" actId="700"/>
          <ac:spMkLst>
            <pc:docMk/>
            <pc:sldMk cId="3419737668" sldId="316"/>
            <ac:spMk id="4" creationId="{3E0AFED0-0ABA-8402-E5C8-21E407716234}"/>
          </ac:spMkLst>
        </pc:spChg>
        <pc:spChg chg="mod ord">
          <ac:chgData name="André Fischer" userId="9fc4f5de-eaf3-4d55-a963-50abf04d0fac" providerId="ADAL" clId="{743291A7-4D51-B748-A7B1-00F05024CBFB}" dt="2024-03-05T13:52:46.653" v="82" actId="700"/>
          <ac:spMkLst>
            <pc:docMk/>
            <pc:sldMk cId="3419737668" sldId="316"/>
            <ac:spMk id="5" creationId="{82128DB3-944B-952C-4C67-6E28E64A44A0}"/>
          </ac:spMkLst>
        </pc:spChg>
        <pc:spChg chg="mod ord">
          <ac:chgData name="André Fischer" userId="9fc4f5de-eaf3-4d55-a963-50abf04d0fac" providerId="ADAL" clId="{743291A7-4D51-B748-A7B1-00F05024CBFB}" dt="2024-03-05T13:52:46.653" v="82" actId="700"/>
          <ac:spMkLst>
            <pc:docMk/>
            <pc:sldMk cId="3419737668" sldId="316"/>
            <ac:spMk id="6" creationId="{30878F86-E325-7135-E338-CE4C86B723B2}"/>
          </ac:spMkLst>
        </pc:spChg>
        <pc:picChg chg="mod ord">
          <ac:chgData name="André Fischer" userId="9fc4f5de-eaf3-4d55-a963-50abf04d0fac" providerId="ADAL" clId="{743291A7-4D51-B748-A7B1-00F05024CBFB}" dt="2024-03-05T13:52:46.653" v="82" actId="700"/>
          <ac:picMkLst>
            <pc:docMk/>
            <pc:sldMk cId="3419737668" sldId="316"/>
            <ac:picMk id="8" creationId="{044E9427-04B7-3C8A-FE48-AFB9C13231EF}"/>
          </ac:picMkLst>
        </pc:picChg>
      </pc:sldChg>
      <pc:sldChg chg="delSp modSp mod modClrScheme chgLayout">
        <pc:chgData name="André Fischer" userId="9fc4f5de-eaf3-4d55-a963-50abf04d0fac" providerId="ADAL" clId="{743291A7-4D51-B748-A7B1-00F05024CBFB}" dt="2024-03-05T13:52:46.653" v="82" actId="700"/>
        <pc:sldMkLst>
          <pc:docMk/>
          <pc:sldMk cId="804851504" sldId="317"/>
        </pc:sldMkLst>
        <pc:spChg chg="mod ord">
          <ac:chgData name="André Fischer" userId="9fc4f5de-eaf3-4d55-a963-50abf04d0fac" providerId="ADAL" clId="{743291A7-4D51-B748-A7B1-00F05024CBFB}" dt="2024-03-05T13:52:46.653" v="82" actId="700"/>
          <ac:spMkLst>
            <pc:docMk/>
            <pc:sldMk cId="804851504" sldId="317"/>
            <ac:spMk id="2" creationId="{AC4F0CB4-0678-7643-B24E-64F4BC8CD4EF}"/>
          </ac:spMkLst>
        </pc:spChg>
        <pc:spChg chg="mod ord">
          <ac:chgData name="André Fischer" userId="9fc4f5de-eaf3-4d55-a963-50abf04d0fac" providerId="ADAL" clId="{743291A7-4D51-B748-A7B1-00F05024CBFB}" dt="2024-03-05T13:52:46.653" v="82" actId="700"/>
          <ac:spMkLst>
            <pc:docMk/>
            <pc:sldMk cId="804851504" sldId="317"/>
            <ac:spMk id="3" creationId="{FDD53427-19E1-E117-0710-E32420F2A0AC}"/>
          </ac:spMkLst>
        </pc:spChg>
        <pc:spChg chg="del mod">
          <ac:chgData name="André Fischer" userId="9fc4f5de-eaf3-4d55-a963-50abf04d0fac" providerId="ADAL" clId="{743291A7-4D51-B748-A7B1-00F05024CBFB}" dt="2024-03-05T13:52:46.653" v="82" actId="700"/>
          <ac:spMkLst>
            <pc:docMk/>
            <pc:sldMk cId="804851504" sldId="317"/>
            <ac:spMk id="4" creationId="{DE36C783-60A7-A0C1-4748-784AE626C1AF}"/>
          </ac:spMkLst>
        </pc:spChg>
        <pc:spChg chg="mod ord">
          <ac:chgData name="André Fischer" userId="9fc4f5de-eaf3-4d55-a963-50abf04d0fac" providerId="ADAL" clId="{743291A7-4D51-B748-A7B1-00F05024CBFB}" dt="2024-03-05T13:52:46.653" v="82" actId="700"/>
          <ac:spMkLst>
            <pc:docMk/>
            <pc:sldMk cId="804851504" sldId="317"/>
            <ac:spMk id="5" creationId="{82128DB3-944B-952C-4C67-6E28E64A44A0}"/>
          </ac:spMkLst>
        </pc:spChg>
        <pc:spChg chg="mod ord">
          <ac:chgData name="André Fischer" userId="9fc4f5de-eaf3-4d55-a963-50abf04d0fac" providerId="ADAL" clId="{743291A7-4D51-B748-A7B1-00F05024CBFB}" dt="2024-03-05T13:52:46.653" v="82" actId="700"/>
          <ac:spMkLst>
            <pc:docMk/>
            <pc:sldMk cId="804851504" sldId="317"/>
            <ac:spMk id="6" creationId="{0D8B5341-C06A-A074-A54B-0C339543F987}"/>
          </ac:spMkLst>
        </pc:spChg>
        <pc:picChg chg="mod ord">
          <ac:chgData name="André Fischer" userId="9fc4f5de-eaf3-4d55-a963-50abf04d0fac" providerId="ADAL" clId="{743291A7-4D51-B748-A7B1-00F05024CBFB}" dt="2024-03-05T13:52:46.653" v="82" actId="700"/>
          <ac:picMkLst>
            <pc:docMk/>
            <pc:sldMk cId="804851504" sldId="317"/>
            <ac:picMk id="9" creationId="{C8B095A5-4959-8041-61BE-DE3AFDDB6974}"/>
          </ac:picMkLst>
        </pc:picChg>
      </pc:sldChg>
      <pc:sldChg chg="delSp modSp mod modClrScheme chgLayout">
        <pc:chgData name="André Fischer" userId="9fc4f5de-eaf3-4d55-a963-50abf04d0fac" providerId="ADAL" clId="{743291A7-4D51-B748-A7B1-00F05024CBFB}" dt="2024-03-05T13:52:46.653" v="82" actId="700"/>
        <pc:sldMkLst>
          <pc:docMk/>
          <pc:sldMk cId="2152806265" sldId="318"/>
        </pc:sldMkLst>
        <pc:spChg chg="mod ord">
          <ac:chgData name="André Fischer" userId="9fc4f5de-eaf3-4d55-a963-50abf04d0fac" providerId="ADAL" clId="{743291A7-4D51-B748-A7B1-00F05024CBFB}" dt="2024-03-05T13:52:46.653" v="82" actId="700"/>
          <ac:spMkLst>
            <pc:docMk/>
            <pc:sldMk cId="2152806265" sldId="318"/>
            <ac:spMk id="2" creationId="{AC4F0CB4-0678-7643-B24E-64F4BC8CD4EF}"/>
          </ac:spMkLst>
        </pc:spChg>
        <pc:spChg chg="mod ord">
          <ac:chgData name="André Fischer" userId="9fc4f5de-eaf3-4d55-a963-50abf04d0fac" providerId="ADAL" clId="{743291A7-4D51-B748-A7B1-00F05024CBFB}" dt="2024-03-05T13:52:46.653" v="82" actId="700"/>
          <ac:spMkLst>
            <pc:docMk/>
            <pc:sldMk cId="2152806265" sldId="318"/>
            <ac:spMk id="3" creationId="{FDD53427-19E1-E117-0710-E32420F2A0AC}"/>
          </ac:spMkLst>
        </pc:spChg>
        <pc:spChg chg="del mod">
          <ac:chgData name="André Fischer" userId="9fc4f5de-eaf3-4d55-a963-50abf04d0fac" providerId="ADAL" clId="{743291A7-4D51-B748-A7B1-00F05024CBFB}" dt="2024-03-05T13:52:46.653" v="82" actId="700"/>
          <ac:spMkLst>
            <pc:docMk/>
            <pc:sldMk cId="2152806265" sldId="318"/>
            <ac:spMk id="4" creationId="{5F361412-F9CE-3F6D-8A4F-E2160CE44051}"/>
          </ac:spMkLst>
        </pc:spChg>
        <pc:spChg chg="mod ord">
          <ac:chgData name="André Fischer" userId="9fc4f5de-eaf3-4d55-a963-50abf04d0fac" providerId="ADAL" clId="{743291A7-4D51-B748-A7B1-00F05024CBFB}" dt="2024-03-05T13:52:46.653" v="82" actId="700"/>
          <ac:spMkLst>
            <pc:docMk/>
            <pc:sldMk cId="2152806265" sldId="318"/>
            <ac:spMk id="5" creationId="{82128DB3-944B-952C-4C67-6E28E64A44A0}"/>
          </ac:spMkLst>
        </pc:spChg>
        <pc:spChg chg="mod ord">
          <ac:chgData name="André Fischer" userId="9fc4f5de-eaf3-4d55-a963-50abf04d0fac" providerId="ADAL" clId="{743291A7-4D51-B748-A7B1-00F05024CBFB}" dt="2024-03-05T13:52:46.653" v="82" actId="700"/>
          <ac:spMkLst>
            <pc:docMk/>
            <pc:sldMk cId="2152806265" sldId="318"/>
            <ac:spMk id="6" creationId="{13F49564-01D7-8875-A8F6-610688125F9F}"/>
          </ac:spMkLst>
        </pc:spChg>
        <pc:picChg chg="mod ord">
          <ac:chgData name="André Fischer" userId="9fc4f5de-eaf3-4d55-a963-50abf04d0fac" providerId="ADAL" clId="{743291A7-4D51-B748-A7B1-00F05024CBFB}" dt="2024-03-05T13:52:46.653" v="82" actId="700"/>
          <ac:picMkLst>
            <pc:docMk/>
            <pc:sldMk cId="2152806265" sldId="318"/>
            <ac:picMk id="7" creationId="{C83D2767-DFFB-9940-8772-C51DE9FAFAAA}"/>
          </ac:picMkLst>
        </pc:picChg>
      </pc:sldChg>
      <pc:sldChg chg="delSp modSp mod modClrScheme chgLayout">
        <pc:chgData name="André Fischer" userId="9fc4f5de-eaf3-4d55-a963-50abf04d0fac" providerId="ADAL" clId="{743291A7-4D51-B748-A7B1-00F05024CBFB}" dt="2024-03-05T13:52:52.802" v="84" actId="700"/>
        <pc:sldMkLst>
          <pc:docMk/>
          <pc:sldMk cId="4051368661" sldId="319"/>
        </pc:sldMkLst>
        <pc:spChg chg="mod ord">
          <ac:chgData name="André Fischer" userId="9fc4f5de-eaf3-4d55-a963-50abf04d0fac" providerId="ADAL" clId="{743291A7-4D51-B748-A7B1-00F05024CBFB}" dt="2024-03-05T13:52:52.802" v="84" actId="700"/>
          <ac:spMkLst>
            <pc:docMk/>
            <pc:sldMk cId="4051368661" sldId="319"/>
            <ac:spMk id="2" creationId="{793BABB5-35D0-ADFB-3F94-01B72EBB8235}"/>
          </ac:spMkLst>
        </pc:spChg>
        <pc:spChg chg="mod ord">
          <ac:chgData name="André Fischer" userId="9fc4f5de-eaf3-4d55-a963-50abf04d0fac" providerId="ADAL" clId="{743291A7-4D51-B748-A7B1-00F05024CBFB}" dt="2024-03-05T13:52:52.802" v="84" actId="700"/>
          <ac:spMkLst>
            <pc:docMk/>
            <pc:sldMk cId="4051368661" sldId="319"/>
            <ac:spMk id="3" creationId="{C38699A8-6DB5-8A24-2218-9212CA486723}"/>
          </ac:spMkLst>
        </pc:spChg>
        <pc:spChg chg="mod ord">
          <ac:chgData name="André Fischer" userId="9fc4f5de-eaf3-4d55-a963-50abf04d0fac" providerId="ADAL" clId="{743291A7-4D51-B748-A7B1-00F05024CBFB}" dt="2024-03-05T13:52:52.802" v="84" actId="700"/>
          <ac:spMkLst>
            <pc:docMk/>
            <pc:sldMk cId="4051368661" sldId="319"/>
            <ac:spMk id="4" creationId="{C01CD728-0B9D-3EE6-CDC8-11BB24EAC712}"/>
          </ac:spMkLst>
        </pc:spChg>
        <pc:spChg chg="del mod">
          <ac:chgData name="André Fischer" userId="9fc4f5de-eaf3-4d55-a963-50abf04d0fac" providerId="ADAL" clId="{743291A7-4D51-B748-A7B1-00F05024CBFB}" dt="2024-03-05T13:52:52.802" v="84" actId="700"/>
          <ac:spMkLst>
            <pc:docMk/>
            <pc:sldMk cId="4051368661" sldId="319"/>
            <ac:spMk id="5" creationId="{190C1F55-3A77-33A0-F831-2B0391FC5126}"/>
          </ac:spMkLst>
        </pc:spChg>
        <pc:spChg chg="mod ord">
          <ac:chgData name="André Fischer" userId="9fc4f5de-eaf3-4d55-a963-50abf04d0fac" providerId="ADAL" clId="{743291A7-4D51-B748-A7B1-00F05024CBFB}" dt="2024-03-05T13:52:52.802" v="84" actId="700"/>
          <ac:spMkLst>
            <pc:docMk/>
            <pc:sldMk cId="4051368661" sldId="319"/>
            <ac:spMk id="6" creationId="{0687D33E-2DFB-1C5B-4F29-4BA24CD0D518}"/>
          </ac:spMkLst>
        </pc:spChg>
      </pc:sldChg>
      <pc:sldChg chg="delSp modSp mod modClrScheme chgLayout">
        <pc:chgData name="André Fischer" userId="9fc4f5de-eaf3-4d55-a963-50abf04d0fac" providerId="ADAL" clId="{743291A7-4D51-B748-A7B1-00F05024CBFB}" dt="2024-03-05T13:52:57.586" v="85" actId="700"/>
        <pc:sldMkLst>
          <pc:docMk/>
          <pc:sldMk cId="2399296256" sldId="320"/>
        </pc:sldMkLst>
        <pc:spChg chg="mod ord">
          <ac:chgData name="André Fischer" userId="9fc4f5de-eaf3-4d55-a963-50abf04d0fac" providerId="ADAL" clId="{743291A7-4D51-B748-A7B1-00F05024CBFB}" dt="2024-03-05T13:52:57.586" v="85" actId="700"/>
          <ac:spMkLst>
            <pc:docMk/>
            <pc:sldMk cId="2399296256" sldId="320"/>
            <ac:spMk id="2" creationId="{7E9D6101-434F-35E8-A909-AA624E8FF926}"/>
          </ac:spMkLst>
        </pc:spChg>
        <pc:spChg chg="mod ord">
          <ac:chgData name="André Fischer" userId="9fc4f5de-eaf3-4d55-a963-50abf04d0fac" providerId="ADAL" clId="{743291A7-4D51-B748-A7B1-00F05024CBFB}" dt="2024-03-05T13:52:57.586" v="85" actId="700"/>
          <ac:spMkLst>
            <pc:docMk/>
            <pc:sldMk cId="2399296256" sldId="320"/>
            <ac:spMk id="3" creationId="{D5F5B545-360B-1829-DCBB-FA84E6540848}"/>
          </ac:spMkLst>
        </pc:spChg>
        <pc:spChg chg="del mod">
          <ac:chgData name="André Fischer" userId="9fc4f5de-eaf3-4d55-a963-50abf04d0fac" providerId="ADAL" clId="{743291A7-4D51-B748-A7B1-00F05024CBFB}" dt="2024-03-05T13:52:57.586" v="85" actId="700"/>
          <ac:spMkLst>
            <pc:docMk/>
            <pc:sldMk cId="2399296256" sldId="320"/>
            <ac:spMk id="4" creationId="{FBBB5BF3-40F2-54B6-32E7-C4803E42A285}"/>
          </ac:spMkLst>
        </pc:spChg>
        <pc:spChg chg="mod ord">
          <ac:chgData name="André Fischer" userId="9fc4f5de-eaf3-4d55-a963-50abf04d0fac" providerId="ADAL" clId="{743291A7-4D51-B748-A7B1-00F05024CBFB}" dt="2024-03-05T13:52:57.586" v="85" actId="700"/>
          <ac:spMkLst>
            <pc:docMk/>
            <pc:sldMk cId="2399296256" sldId="320"/>
            <ac:spMk id="5" creationId="{FAD67C19-FE4E-DCAD-18E1-BEA20283709E}"/>
          </ac:spMkLst>
        </pc:spChg>
        <pc:spChg chg="mod ord">
          <ac:chgData name="André Fischer" userId="9fc4f5de-eaf3-4d55-a963-50abf04d0fac" providerId="ADAL" clId="{743291A7-4D51-B748-A7B1-00F05024CBFB}" dt="2024-03-05T13:52:57.586" v="85" actId="700"/>
          <ac:spMkLst>
            <pc:docMk/>
            <pc:sldMk cId="2399296256" sldId="320"/>
            <ac:spMk id="7" creationId="{506ED66C-7ABC-B9EE-1B46-9C193D21DBCE}"/>
          </ac:spMkLst>
        </pc:spChg>
        <pc:picChg chg="mod ord">
          <ac:chgData name="André Fischer" userId="9fc4f5de-eaf3-4d55-a963-50abf04d0fac" providerId="ADAL" clId="{743291A7-4D51-B748-A7B1-00F05024CBFB}" dt="2024-03-05T13:52:57.586" v="85" actId="700"/>
          <ac:picMkLst>
            <pc:docMk/>
            <pc:sldMk cId="2399296256" sldId="320"/>
            <ac:picMk id="10" creationId="{86E0AF04-1F75-8BC7-ED8A-D8CAD9F0B699}"/>
          </ac:picMkLst>
        </pc:picChg>
      </pc:sldChg>
      <pc:sldChg chg="delSp modSp mod modClrScheme chgLayout">
        <pc:chgData name="André Fischer" userId="9fc4f5de-eaf3-4d55-a963-50abf04d0fac" providerId="ADAL" clId="{743291A7-4D51-B748-A7B1-00F05024CBFB}" dt="2024-03-05T13:52:57.586" v="85" actId="700"/>
        <pc:sldMkLst>
          <pc:docMk/>
          <pc:sldMk cId="4004271294" sldId="321"/>
        </pc:sldMkLst>
        <pc:spChg chg="mod ord">
          <ac:chgData name="André Fischer" userId="9fc4f5de-eaf3-4d55-a963-50abf04d0fac" providerId="ADAL" clId="{743291A7-4D51-B748-A7B1-00F05024CBFB}" dt="2024-03-05T13:52:57.586" v="85" actId="700"/>
          <ac:spMkLst>
            <pc:docMk/>
            <pc:sldMk cId="4004271294" sldId="321"/>
            <ac:spMk id="2" creationId="{7E9D6101-434F-35E8-A909-AA624E8FF926}"/>
          </ac:spMkLst>
        </pc:spChg>
        <pc:spChg chg="mod ord">
          <ac:chgData name="André Fischer" userId="9fc4f5de-eaf3-4d55-a963-50abf04d0fac" providerId="ADAL" clId="{743291A7-4D51-B748-A7B1-00F05024CBFB}" dt="2024-03-05T13:52:57.586" v="85" actId="700"/>
          <ac:spMkLst>
            <pc:docMk/>
            <pc:sldMk cId="4004271294" sldId="321"/>
            <ac:spMk id="3" creationId="{D5F5B545-360B-1829-DCBB-FA84E6540848}"/>
          </ac:spMkLst>
        </pc:spChg>
        <pc:spChg chg="del mod">
          <ac:chgData name="André Fischer" userId="9fc4f5de-eaf3-4d55-a963-50abf04d0fac" providerId="ADAL" clId="{743291A7-4D51-B748-A7B1-00F05024CBFB}" dt="2024-03-05T13:52:57.586" v="85" actId="700"/>
          <ac:spMkLst>
            <pc:docMk/>
            <pc:sldMk cId="4004271294" sldId="321"/>
            <ac:spMk id="4" creationId="{A55951AD-0DA4-5639-9A6B-9E33FA65F9D4}"/>
          </ac:spMkLst>
        </pc:spChg>
        <pc:spChg chg="mod ord">
          <ac:chgData name="André Fischer" userId="9fc4f5de-eaf3-4d55-a963-50abf04d0fac" providerId="ADAL" clId="{743291A7-4D51-B748-A7B1-00F05024CBFB}" dt="2024-03-05T13:52:57.586" v="85" actId="700"/>
          <ac:spMkLst>
            <pc:docMk/>
            <pc:sldMk cId="4004271294" sldId="321"/>
            <ac:spMk id="5" creationId="{FAD67C19-FE4E-DCAD-18E1-BEA20283709E}"/>
          </ac:spMkLst>
        </pc:spChg>
        <pc:spChg chg="mod ord">
          <ac:chgData name="André Fischer" userId="9fc4f5de-eaf3-4d55-a963-50abf04d0fac" providerId="ADAL" clId="{743291A7-4D51-B748-A7B1-00F05024CBFB}" dt="2024-03-05T13:52:57.586" v="85" actId="700"/>
          <ac:spMkLst>
            <pc:docMk/>
            <pc:sldMk cId="4004271294" sldId="321"/>
            <ac:spMk id="6" creationId="{C3D896A9-7ECC-CD4D-4F57-838482DE55B3}"/>
          </ac:spMkLst>
        </pc:spChg>
        <pc:picChg chg="mod ord">
          <ac:chgData name="André Fischer" userId="9fc4f5de-eaf3-4d55-a963-50abf04d0fac" providerId="ADAL" clId="{743291A7-4D51-B748-A7B1-00F05024CBFB}" dt="2024-03-05T13:52:57.586" v="85" actId="700"/>
          <ac:picMkLst>
            <pc:docMk/>
            <pc:sldMk cId="4004271294" sldId="321"/>
            <ac:picMk id="7" creationId="{67807995-9C47-E034-22D3-97B101B1911B}"/>
          </ac:picMkLst>
        </pc:picChg>
      </pc:sldChg>
      <pc:sldChg chg="delSp modSp mod modClrScheme chgLayout">
        <pc:chgData name="André Fischer" userId="9fc4f5de-eaf3-4d55-a963-50abf04d0fac" providerId="ADAL" clId="{743291A7-4D51-B748-A7B1-00F05024CBFB}" dt="2024-03-05T13:52:57.586" v="85" actId="700"/>
        <pc:sldMkLst>
          <pc:docMk/>
          <pc:sldMk cId="1928726649" sldId="322"/>
        </pc:sldMkLst>
        <pc:spChg chg="mod ord">
          <ac:chgData name="André Fischer" userId="9fc4f5de-eaf3-4d55-a963-50abf04d0fac" providerId="ADAL" clId="{743291A7-4D51-B748-A7B1-00F05024CBFB}" dt="2024-03-05T13:52:57.586" v="85" actId="700"/>
          <ac:spMkLst>
            <pc:docMk/>
            <pc:sldMk cId="1928726649" sldId="322"/>
            <ac:spMk id="2" creationId="{7E9D6101-434F-35E8-A909-AA624E8FF926}"/>
          </ac:spMkLst>
        </pc:spChg>
        <pc:spChg chg="mod ord">
          <ac:chgData name="André Fischer" userId="9fc4f5de-eaf3-4d55-a963-50abf04d0fac" providerId="ADAL" clId="{743291A7-4D51-B748-A7B1-00F05024CBFB}" dt="2024-03-05T13:52:57.586" v="85" actId="700"/>
          <ac:spMkLst>
            <pc:docMk/>
            <pc:sldMk cId="1928726649" sldId="322"/>
            <ac:spMk id="3" creationId="{D5F5B545-360B-1829-DCBB-FA84E6540848}"/>
          </ac:spMkLst>
        </pc:spChg>
        <pc:spChg chg="del mod">
          <ac:chgData name="André Fischer" userId="9fc4f5de-eaf3-4d55-a963-50abf04d0fac" providerId="ADAL" clId="{743291A7-4D51-B748-A7B1-00F05024CBFB}" dt="2024-03-05T13:52:57.586" v="85" actId="700"/>
          <ac:spMkLst>
            <pc:docMk/>
            <pc:sldMk cId="1928726649" sldId="322"/>
            <ac:spMk id="4" creationId="{5B40B5ED-88BC-F2D1-3291-8FD6F844D171}"/>
          </ac:spMkLst>
        </pc:spChg>
        <pc:spChg chg="mod ord">
          <ac:chgData name="André Fischer" userId="9fc4f5de-eaf3-4d55-a963-50abf04d0fac" providerId="ADAL" clId="{743291A7-4D51-B748-A7B1-00F05024CBFB}" dt="2024-03-05T13:52:57.586" v="85" actId="700"/>
          <ac:spMkLst>
            <pc:docMk/>
            <pc:sldMk cId="1928726649" sldId="322"/>
            <ac:spMk id="5" creationId="{FAD67C19-FE4E-DCAD-18E1-BEA20283709E}"/>
          </ac:spMkLst>
        </pc:spChg>
        <pc:spChg chg="mod ord">
          <ac:chgData name="André Fischer" userId="9fc4f5de-eaf3-4d55-a963-50abf04d0fac" providerId="ADAL" clId="{743291A7-4D51-B748-A7B1-00F05024CBFB}" dt="2024-03-05T13:52:57.586" v="85" actId="700"/>
          <ac:spMkLst>
            <pc:docMk/>
            <pc:sldMk cId="1928726649" sldId="322"/>
            <ac:spMk id="6" creationId="{85CED669-95DE-3222-65FA-A3423DE3711A}"/>
          </ac:spMkLst>
        </pc:spChg>
        <pc:picChg chg="mod ord">
          <ac:chgData name="André Fischer" userId="9fc4f5de-eaf3-4d55-a963-50abf04d0fac" providerId="ADAL" clId="{743291A7-4D51-B748-A7B1-00F05024CBFB}" dt="2024-03-05T13:52:57.586" v="85" actId="700"/>
          <ac:picMkLst>
            <pc:docMk/>
            <pc:sldMk cId="1928726649" sldId="322"/>
            <ac:picMk id="10" creationId="{C4690692-FC77-5EA8-318C-52BD5F32E36C}"/>
          </ac:picMkLst>
        </pc:picChg>
      </pc:sldChg>
      <pc:sldChg chg="delSp modSp mod chgLayout">
        <pc:chgData name="André Fischer" userId="9fc4f5de-eaf3-4d55-a963-50abf04d0fac" providerId="ADAL" clId="{743291A7-4D51-B748-A7B1-00F05024CBFB}" dt="2024-03-05T13:53:07.408" v="87" actId="27636"/>
        <pc:sldMkLst>
          <pc:docMk/>
          <pc:sldMk cId="2392569170" sldId="324"/>
        </pc:sldMkLst>
        <pc:spChg chg="mod ord">
          <ac:chgData name="André Fischer" userId="9fc4f5de-eaf3-4d55-a963-50abf04d0fac" providerId="ADAL" clId="{743291A7-4D51-B748-A7B1-00F05024CBFB}" dt="2024-03-05T13:53:07.391" v="86" actId="700"/>
          <ac:spMkLst>
            <pc:docMk/>
            <pc:sldMk cId="2392569170" sldId="324"/>
            <ac:spMk id="2" creationId="{EDC0A719-D95D-3582-787C-7D5AA8B643ED}"/>
          </ac:spMkLst>
        </pc:spChg>
        <pc:spChg chg="mod ord">
          <ac:chgData name="André Fischer" userId="9fc4f5de-eaf3-4d55-a963-50abf04d0fac" providerId="ADAL" clId="{743291A7-4D51-B748-A7B1-00F05024CBFB}" dt="2024-03-05T13:53:07.391" v="86" actId="700"/>
          <ac:spMkLst>
            <pc:docMk/>
            <pc:sldMk cId="2392569170" sldId="324"/>
            <ac:spMk id="3" creationId="{BEA80593-0681-DDD4-CD81-2F1F90A58199}"/>
          </ac:spMkLst>
        </pc:spChg>
        <pc:spChg chg="mod ord">
          <ac:chgData name="André Fischer" userId="9fc4f5de-eaf3-4d55-a963-50abf04d0fac" providerId="ADAL" clId="{743291A7-4D51-B748-A7B1-00F05024CBFB}" dt="2024-03-05T13:53:07.408" v="87" actId="27636"/>
          <ac:spMkLst>
            <pc:docMk/>
            <pc:sldMk cId="2392569170" sldId="324"/>
            <ac:spMk id="4" creationId="{5503E740-46B7-A35A-1F7C-DFF2BA17E129}"/>
          </ac:spMkLst>
        </pc:spChg>
        <pc:spChg chg="del mod">
          <ac:chgData name="André Fischer" userId="9fc4f5de-eaf3-4d55-a963-50abf04d0fac" providerId="ADAL" clId="{743291A7-4D51-B748-A7B1-00F05024CBFB}" dt="2024-03-05T13:53:07.391" v="86" actId="700"/>
          <ac:spMkLst>
            <pc:docMk/>
            <pc:sldMk cId="2392569170" sldId="324"/>
            <ac:spMk id="5" creationId="{C830480B-04BE-9CB5-7D7C-C7BFA67DAEB5}"/>
          </ac:spMkLst>
        </pc:spChg>
        <pc:spChg chg="mod ord">
          <ac:chgData name="André Fischer" userId="9fc4f5de-eaf3-4d55-a963-50abf04d0fac" providerId="ADAL" clId="{743291A7-4D51-B748-A7B1-00F05024CBFB}" dt="2024-03-05T13:53:07.391" v="86" actId="700"/>
          <ac:spMkLst>
            <pc:docMk/>
            <pc:sldMk cId="2392569170" sldId="324"/>
            <ac:spMk id="6" creationId="{37F89C9B-3E13-99E4-F8E8-4CE94B45761E}"/>
          </ac:spMkLst>
        </pc:spChg>
      </pc:sldChg>
      <pc:sldChg chg="delSp modSp mod chgLayout">
        <pc:chgData name="André Fischer" userId="9fc4f5de-eaf3-4d55-a963-50abf04d0fac" providerId="ADAL" clId="{743291A7-4D51-B748-A7B1-00F05024CBFB}" dt="2024-03-05T13:53:16.707" v="90" actId="27636"/>
        <pc:sldMkLst>
          <pc:docMk/>
          <pc:sldMk cId="2636953873" sldId="325"/>
        </pc:sldMkLst>
        <pc:spChg chg="mod ord">
          <ac:chgData name="André Fischer" userId="9fc4f5de-eaf3-4d55-a963-50abf04d0fac" providerId="ADAL" clId="{743291A7-4D51-B748-A7B1-00F05024CBFB}" dt="2024-03-05T13:53:16.686" v="89" actId="700"/>
          <ac:spMkLst>
            <pc:docMk/>
            <pc:sldMk cId="2636953873" sldId="325"/>
            <ac:spMk id="2" creationId="{80D7714F-7679-15D1-CE79-E02640A71A4D}"/>
          </ac:spMkLst>
        </pc:spChg>
        <pc:spChg chg="mod ord">
          <ac:chgData name="André Fischer" userId="9fc4f5de-eaf3-4d55-a963-50abf04d0fac" providerId="ADAL" clId="{743291A7-4D51-B748-A7B1-00F05024CBFB}" dt="2024-03-05T13:53:16.686" v="89" actId="700"/>
          <ac:spMkLst>
            <pc:docMk/>
            <pc:sldMk cId="2636953873" sldId="325"/>
            <ac:spMk id="3" creationId="{9AE7354C-A6AE-A6DD-50C6-7A4CFAA6AFFC}"/>
          </ac:spMkLst>
        </pc:spChg>
        <pc:spChg chg="mod ord">
          <ac:chgData name="André Fischer" userId="9fc4f5de-eaf3-4d55-a963-50abf04d0fac" providerId="ADAL" clId="{743291A7-4D51-B748-A7B1-00F05024CBFB}" dt="2024-03-05T13:53:16.707" v="90" actId="27636"/>
          <ac:spMkLst>
            <pc:docMk/>
            <pc:sldMk cId="2636953873" sldId="325"/>
            <ac:spMk id="4" creationId="{DA369942-2F76-D064-E437-8D4B12A54D66}"/>
          </ac:spMkLst>
        </pc:spChg>
        <pc:spChg chg="del mod">
          <ac:chgData name="André Fischer" userId="9fc4f5de-eaf3-4d55-a963-50abf04d0fac" providerId="ADAL" clId="{743291A7-4D51-B748-A7B1-00F05024CBFB}" dt="2024-03-05T13:53:16.686" v="89" actId="700"/>
          <ac:spMkLst>
            <pc:docMk/>
            <pc:sldMk cId="2636953873" sldId="325"/>
            <ac:spMk id="5" creationId="{0CB600A5-9A0B-0E53-59D0-C3D28FC8DF27}"/>
          </ac:spMkLst>
        </pc:spChg>
        <pc:spChg chg="mod ord">
          <ac:chgData name="André Fischer" userId="9fc4f5de-eaf3-4d55-a963-50abf04d0fac" providerId="ADAL" clId="{743291A7-4D51-B748-A7B1-00F05024CBFB}" dt="2024-03-05T13:53:16.686" v="89" actId="700"/>
          <ac:spMkLst>
            <pc:docMk/>
            <pc:sldMk cId="2636953873" sldId="325"/>
            <ac:spMk id="6" creationId="{59113D1E-A683-FA91-813F-129587A31AFB}"/>
          </ac:spMkLst>
        </pc:spChg>
      </pc:sldChg>
      <pc:sldChg chg="delSp modSp mod modClrScheme chgLayout">
        <pc:chgData name="André Fischer" userId="9fc4f5de-eaf3-4d55-a963-50abf04d0fac" providerId="ADAL" clId="{743291A7-4D51-B748-A7B1-00F05024CBFB}" dt="2024-03-05T13:53:13.012" v="88" actId="700"/>
        <pc:sldMkLst>
          <pc:docMk/>
          <pc:sldMk cId="1914834678" sldId="326"/>
        </pc:sldMkLst>
        <pc:spChg chg="mod ord">
          <ac:chgData name="André Fischer" userId="9fc4f5de-eaf3-4d55-a963-50abf04d0fac" providerId="ADAL" clId="{743291A7-4D51-B748-A7B1-00F05024CBFB}" dt="2024-03-05T13:53:13.012" v="88" actId="700"/>
          <ac:spMkLst>
            <pc:docMk/>
            <pc:sldMk cId="1914834678" sldId="326"/>
            <ac:spMk id="2" creationId="{5427A285-B37F-3EF5-1F64-F670486CF433}"/>
          </ac:spMkLst>
        </pc:spChg>
        <pc:spChg chg="mod ord">
          <ac:chgData name="André Fischer" userId="9fc4f5de-eaf3-4d55-a963-50abf04d0fac" providerId="ADAL" clId="{743291A7-4D51-B748-A7B1-00F05024CBFB}" dt="2024-03-05T13:53:13.012" v="88" actId="700"/>
          <ac:spMkLst>
            <pc:docMk/>
            <pc:sldMk cId="1914834678" sldId="326"/>
            <ac:spMk id="3" creationId="{B4A79F28-7E77-8036-C234-0B35BBD4C346}"/>
          </ac:spMkLst>
        </pc:spChg>
        <pc:spChg chg="mod ord">
          <ac:chgData name="André Fischer" userId="9fc4f5de-eaf3-4d55-a963-50abf04d0fac" providerId="ADAL" clId="{743291A7-4D51-B748-A7B1-00F05024CBFB}" dt="2024-03-05T13:53:13.012" v="88" actId="700"/>
          <ac:spMkLst>
            <pc:docMk/>
            <pc:sldMk cId="1914834678" sldId="326"/>
            <ac:spMk id="4" creationId="{859EBED1-F4C3-F8E6-D31C-BCCFE013CD97}"/>
          </ac:spMkLst>
        </pc:spChg>
        <pc:spChg chg="del mod">
          <ac:chgData name="André Fischer" userId="9fc4f5de-eaf3-4d55-a963-50abf04d0fac" providerId="ADAL" clId="{743291A7-4D51-B748-A7B1-00F05024CBFB}" dt="2024-03-05T13:53:13.012" v="88" actId="700"/>
          <ac:spMkLst>
            <pc:docMk/>
            <pc:sldMk cId="1914834678" sldId="326"/>
            <ac:spMk id="5" creationId="{568595D0-4123-72BA-8CB7-9F2EE2CD116A}"/>
          </ac:spMkLst>
        </pc:spChg>
        <pc:spChg chg="mod ord">
          <ac:chgData name="André Fischer" userId="9fc4f5de-eaf3-4d55-a963-50abf04d0fac" providerId="ADAL" clId="{743291A7-4D51-B748-A7B1-00F05024CBFB}" dt="2024-03-05T13:53:13.012" v="88" actId="700"/>
          <ac:spMkLst>
            <pc:docMk/>
            <pc:sldMk cId="1914834678" sldId="326"/>
            <ac:spMk id="6" creationId="{6897088D-9E78-387A-5F49-AF0531C669DE}"/>
          </ac:spMkLst>
        </pc:spChg>
      </pc:sldChg>
      <pc:sldChg chg="delSp modSp mod modClrScheme chgLayout">
        <pc:chgData name="André Fischer" userId="9fc4f5de-eaf3-4d55-a963-50abf04d0fac" providerId="ADAL" clId="{743291A7-4D51-B748-A7B1-00F05024CBFB}" dt="2024-03-05T13:53:13.012" v="88" actId="700"/>
        <pc:sldMkLst>
          <pc:docMk/>
          <pc:sldMk cId="564106602" sldId="327"/>
        </pc:sldMkLst>
        <pc:spChg chg="mod ord">
          <ac:chgData name="André Fischer" userId="9fc4f5de-eaf3-4d55-a963-50abf04d0fac" providerId="ADAL" clId="{743291A7-4D51-B748-A7B1-00F05024CBFB}" dt="2024-03-05T13:53:13.012" v="88" actId="700"/>
          <ac:spMkLst>
            <pc:docMk/>
            <pc:sldMk cId="564106602" sldId="327"/>
            <ac:spMk id="2" creationId="{5427A285-B37F-3EF5-1F64-F670486CF433}"/>
          </ac:spMkLst>
        </pc:spChg>
        <pc:spChg chg="mod ord">
          <ac:chgData name="André Fischer" userId="9fc4f5de-eaf3-4d55-a963-50abf04d0fac" providerId="ADAL" clId="{743291A7-4D51-B748-A7B1-00F05024CBFB}" dt="2024-03-05T13:53:13.012" v="88" actId="700"/>
          <ac:spMkLst>
            <pc:docMk/>
            <pc:sldMk cId="564106602" sldId="327"/>
            <ac:spMk id="3" creationId="{B4A79F28-7E77-8036-C234-0B35BBD4C346}"/>
          </ac:spMkLst>
        </pc:spChg>
        <pc:spChg chg="mod ord">
          <ac:chgData name="André Fischer" userId="9fc4f5de-eaf3-4d55-a963-50abf04d0fac" providerId="ADAL" clId="{743291A7-4D51-B748-A7B1-00F05024CBFB}" dt="2024-03-05T13:53:13.012" v="88" actId="700"/>
          <ac:spMkLst>
            <pc:docMk/>
            <pc:sldMk cId="564106602" sldId="327"/>
            <ac:spMk id="4" creationId="{859EBED1-F4C3-F8E6-D31C-BCCFE013CD97}"/>
          </ac:spMkLst>
        </pc:spChg>
        <pc:spChg chg="del mod">
          <ac:chgData name="André Fischer" userId="9fc4f5de-eaf3-4d55-a963-50abf04d0fac" providerId="ADAL" clId="{743291A7-4D51-B748-A7B1-00F05024CBFB}" dt="2024-03-05T13:53:13.012" v="88" actId="700"/>
          <ac:spMkLst>
            <pc:docMk/>
            <pc:sldMk cId="564106602" sldId="327"/>
            <ac:spMk id="5" creationId="{BD401215-8802-CC42-422B-CA6AB958D1C9}"/>
          </ac:spMkLst>
        </pc:spChg>
        <pc:spChg chg="mod ord">
          <ac:chgData name="André Fischer" userId="9fc4f5de-eaf3-4d55-a963-50abf04d0fac" providerId="ADAL" clId="{743291A7-4D51-B748-A7B1-00F05024CBFB}" dt="2024-03-05T13:53:13.012" v="88" actId="700"/>
          <ac:spMkLst>
            <pc:docMk/>
            <pc:sldMk cId="564106602" sldId="327"/>
            <ac:spMk id="6" creationId="{BE6234D1-60BE-C708-4BA6-E0AC962BEEC1}"/>
          </ac:spMkLst>
        </pc:spChg>
      </pc:sldChg>
      <pc:sldChg chg="addSp delSp modSp mod modClrScheme chgLayout">
        <pc:chgData name="André Fischer" userId="9fc4f5de-eaf3-4d55-a963-50abf04d0fac" providerId="ADAL" clId="{743291A7-4D51-B748-A7B1-00F05024CBFB}" dt="2024-03-05T13:53:33.337" v="93" actId="700"/>
        <pc:sldMkLst>
          <pc:docMk/>
          <pc:sldMk cId="1096851674" sldId="328"/>
        </pc:sldMkLst>
        <pc:spChg chg="mod ord">
          <ac:chgData name="André Fischer" userId="9fc4f5de-eaf3-4d55-a963-50abf04d0fac" providerId="ADAL" clId="{743291A7-4D51-B748-A7B1-00F05024CBFB}" dt="2024-03-05T13:53:33.337" v="93" actId="700"/>
          <ac:spMkLst>
            <pc:docMk/>
            <pc:sldMk cId="1096851674" sldId="328"/>
            <ac:spMk id="2" creationId="{7A0C3D32-B15C-1A6B-1CDE-79A3D0F2092D}"/>
          </ac:spMkLst>
        </pc:spChg>
        <pc:spChg chg="mod ord">
          <ac:chgData name="André Fischer" userId="9fc4f5de-eaf3-4d55-a963-50abf04d0fac" providerId="ADAL" clId="{743291A7-4D51-B748-A7B1-00F05024CBFB}" dt="2024-03-05T13:53:33.337" v="93" actId="700"/>
          <ac:spMkLst>
            <pc:docMk/>
            <pc:sldMk cId="1096851674" sldId="328"/>
            <ac:spMk id="3" creationId="{369641A9-B86E-3A7F-38A5-22D381D6423C}"/>
          </ac:spMkLst>
        </pc:spChg>
        <pc:spChg chg="mod ord">
          <ac:chgData name="André Fischer" userId="9fc4f5de-eaf3-4d55-a963-50abf04d0fac" providerId="ADAL" clId="{743291A7-4D51-B748-A7B1-00F05024CBFB}" dt="2024-03-05T13:53:33.337" v="93" actId="700"/>
          <ac:spMkLst>
            <pc:docMk/>
            <pc:sldMk cId="1096851674" sldId="328"/>
            <ac:spMk id="4" creationId="{9D758447-FD43-7A56-4D01-8426BF062607}"/>
          </ac:spMkLst>
        </pc:spChg>
        <pc:spChg chg="add del mod">
          <ac:chgData name="André Fischer" userId="9fc4f5de-eaf3-4d55-a963-50abf04d0fac" providerId="ADAL" clId="{743291A7-4D51-B748-A7B1-00F05024CBFB}" dt="2024-03-05T13:53:33.337" v="93" actId="700"/>
          <ac:spMkLst>
            <pc:docMk/>
            <pc:sldMk cId="1096851674" sldId="328"/>
            <ac:spMk id="5" creationId="{4F84BF03-FDF3-F040-A62A-8CEBFA487B0E}"/>
          </ac:spMkLst>
        </pc:spChg>
        <pc:spChg chg="mod ord">
          <ac:chgData name="André Fischer" userId="9fc4f5de-eaf3-4d55-a963-50abf04d0fac" providerId="ADAL" clId="{743291A7-4D51-B748-A7B1-00F05024CBFB}" dt="2024-03-05T13:53:33.337" v="93" actId="700"/>
          <ac:spMkLst>
            <pc:docMk/>
            <pc:sldMk cId="1096851674" sldId="328"/>
            <ac:spMk id="6" creationId="{B5F840AD-8E95-540D-AB12-F9B5045AFE2E}"/>
          </ac:spMkLst>
        </pc:spChg>
      </pc:sldChg>
      <pc:sldChg chg="addSp delSp modSp mod modClrScheme chgLayout">
        <pc:chgData name="André Fischer" userId="9fc4f5de-eaf3-4d55-a963-50abf04d0fac" providerId="ADAL" clId="{743291A7-4D51-B748-A7B1-00F05024CBFB}" dt="2024-03-05T13:53:33.337" v="93" actId="700"/>
        <pc:sldMkLst>
          <pc:docMk/>
          <pc:sldMk cId="3249292720" sldId="329"/>
        </pc:sldMkLst>
        <pc:spChg chg="mod ord">
          <ac:chgData name="André Fischer" userId="9fc4f5de-eaf3-4d55-a963-50abf04d0fac" providerId="ADAL" clId="{743291A7-4D51-B748-A7B1-00F05024CBFB}" dt="2024-03-05T13:53:33.337" v="93" actId="700"/>
          <ac:spMkLst>
            <pc:docMk/>
            <pc:sldMk cId="3249292720" sldId="329"/>
            <ac:spMk id="2" creationId="{7A0C3D32-B15C-1A6B-1CDE-79A3D0F2092D}"/>
          </ac:spMkLst>
        </pc:spChg>
        <pc:spChg chg="mod ord">
          <ac:chgData name="André Fischer" userId="9fc4f5de-eaf3-4d55-a963-50abf04d0fac" providerId="ADAL" clId="{743291A7-4D51-B748-A7B1-00F05024CBFB}" dt="2024-03-05T13:53:33.337" v="93" actId="700"/>
          <ac:spMkLst>
            <pc:docMk/>
            <pc:sldMk cId="3249292720" sldId="329"/>
            <ac:spMk id="3" creationId="{369641A9-B86E-3A7F-38A5-22D381D6423C}"/>
          </ac:spMkLst>
        </pc:spChg>
        <pc:spChg chg="mod ord">
          <ac:chgData name="André Fischer" userId="9fc4f5de-eaf3-4d55-a963-50abf04d0fac" providerId="ADAL" clId="{743291A7-4D51-B748-A7B1-00F05024CBFB}" dt="2024-03-05T13:53:33.337" v="93" actId="700"/>
          <ac:spMkLst>
            <pc:docMk/>
            <pc:sldMk cId="3249292720" sldId="329"/>
            <ac:spMk id="4" creationId="{9D758447-FD43-7A56-4D01-8426BF062607}"/>
          </ac:spMkLst>
        </pc:spChg>
        <pc:spChg chg="add del mod">
          <ac:chgData name="André Fischer" userId="9fc4f5de-eaf3-4d55-a963-50abf04d0fac" providerId="ADAL" clId="{743291A7-4D51-B748-A7B1-00F05024CBFB}" dt="2024-03-05T13:53:33.337" v="93" actId="700"/>
          <ac:spMkLst>
            <pc:docMk/>
            <pc:sldMk cId="3249292720" sldId="329"/>
            <ac:spMk id="5" creationId="{CDCA4BA4-1513-5846-4482-D3178413D2BB}"/>
          </ac:spMkLst>
        </pc:spChg>
        <pc:spChg chg="mod ord">
          <ac:chgData name="André Fischer" userId="9fc4f5de-eaf3-4d55-a963-50abf04d0fac" providerId="ADAL" clId="{743291A7-4D51-B748-A7B1-00F05024CBFB}" dt="2024-03-05T13:53:33.337" v="93" actId="700"/>
          <ac:spMkLst>
            <pc:docMk/>
            <pc:sldMk cId="3249292720" sldId="329"/>
            <ac:spMk id="6" creationId="{0B7AD383-E688-290D-F830-20AAA9183632}"/>
          </ac:spMkLst>
        </pc:spChg>
      </pc:sldChg>
      <pc:sldChg chg="delSp modSp mod modClrScheme chgLayout">
        <pc:chgData name="André Fischer" userId="9fc4f5de-eaf3-4d55-a963-50abf04d0fac" providerId="ADAL" clId="{743291A7-4D51-B748-A7B1-00F05024CBFB}" dt="2024-03-05T13:54:03.531" v="97" actId="700"/>
        <pc:sldMkLst>
          <pc:docMk/>
          <pc:sldMk cId="317578464" sldId="331"/>
        </pc:sldMkLst>
        <pc:spChg chg="mod ord">
          <ac:chgData name="André Fischer" userId="9fc4f5de-eaf3-4d55-a963-50abf04d0fac" providerId="ADAL" clId="{743291A7-4D51-B748-A7B1-00F05024CBFB}" dt="2024-03-05T13:54:03.531" v="97" actId="700"/>
          <ac:spMkLst>
            <pc:docMk/>
            <pc:sldMk cId="317578464" sldId="331"/>
            <ac:spMk id="2" creationId="{0C988D39-D5F7-A8F9-3136-2F29FDCA35E7}"/>
          </ac:spMkLst>
        </pc:spChg>
        <pc:spChg chg="mod ord">
          <ac:chgData name="André Fischer" userId="9fc4f5de-eaf3-4d55-a963-50abf04d0fac" providerId="ADAL" clId="{743291A7-4D51-B748-A7B1-00F05024CBFB}" dt="2024-03-05T13:54:03.531" v="97" actId="700"/>
          <ac:spMkLst>
            <pc:docMk/>
            <pc:sldMk cId="317578464" sldId="331"/>
            <ac:spMk id="3" creationId="{C94896A9-9EE6-1C6E-9E75-FAEFB604BFB1}"/>
          </ac:spMkLst>
        </pc:spChg>
        <pc:spChg chg="del mod">
          <ac:chgData name="André Fischer" userId="9fc4f5de-eaf3-4d55-a963-50abf04d0fac" providerId="ADAL" clId="{743291A7-4D51-B748-A7B1-00F05024CBFB}" dt="2024-03-05T13:54:03.531" v="97" actId="700"/>
          <ac:spMkLst>
            <pc:docMk/>
            <pc:sldMk cId="317578464" sldId="331"/>
            <ac:spMk id="4" creationId="{E2458DC5-1590-5363-ECBB-0EDF46E1956C}"/>
          </ac:spMkLst>
        </pc:spChg>
        <pc:spChg chg="mod ord">
          <ac:chgData name="André Fischer" userId="9fc4f5de-eaf3-4d55-a963-50abf04d0fac" providerId="ADAL" clId="{743291A7-4D51-B748-A7B1-00F05024CBFB}" dt="2024-03-05T13:54:03.531" v="97" actId="700"/>
          <ac:spMkLst>
            <pc:docMk/>
            <pc:sldMk cId="317578464" sldId="331"/>
            <ac:spMk id="5" creationId="{71D2101C-6F35-F388-7558-5DDF4797B1C6}"/>
          </ac:spMkLst>
        </pc:spChg>
        <pc:spChg chg="mod ord">
          <ac:chgData name="André Fischer" userId="9fc4f5de-eaf3-4d55-a963-50abf04d0fac" providerId="ADAL" clId="{743291A7-4D51-B748-A7B1-00F05024CBFB}" dt="2024-03-05T13:54:03.531" v="97" actId="700"/>
          <ac:spMkLst>
            <pc:docMk/>
            <pc:sldMk cId="317578464" sldId="331"/>
            <ac:spMk id="6" creationId="{A5C352DE-6516-37C7-DEF6-A4E1B5F9F1C8}"/>
          </ac:spMkLst>
        </pc:spChg>
        <pc:picChg chg="mod ord">
          <ac:chgData name="André Fischer" userId="9fc4f5de-eaf3-4d55-a963-50abf04d0fac" providerId="ADAL" clId="{743291A7-4D51-B748-A7B1-00F05024CBFB}" dt="2024-03-05T13:54:03.531" v="97" actId="700"/>
          <ac:picMkLst>
            <pc:docMk/>
            <pc:sldMk cId="317578464" sldId="331"/>
            <ac:picMk id="11" creationId="{4504FC02-BFF9-6549-5EB6-FA13FECD3D07}"/>
          </ac:picMkLst>
        </pc:picChg>
      </pc:sldChg>
      <pc:sldChg chg="addSp delSp modSp mod modClrScheme chgLayout">
        <pc:chgData name="André Fischer" userId="9fc4f5de-eaf3-4d55-a963-50abf04d0fac" providerId="ADAL" clId="{743291A7-4D51-B748-A7B1-00F05024CBFB}" dt="2024-03-05T13:53:57.277" v="96" actId="1076"/>
        <pc:sldMkLst>
          <pc:docMk/>
          <pc:sldMk cId="2237036957" sldId="332"/>
        </pc:sldMkLst>
        <pc:spChg chg="mod ord">
          <ac:chgData name="André Fischer" userId="9fc4f5de-eaf3-4d55-a963-50abf04d0fac" providerId="ADAL" clId="{743291A7-4D51-B748-A7B1-00F05024CBFB}" dt="2024-03-05T13:53:38.442" v="94" actId="700"/>
          <ac:spMkLst>
            <pc:docMk/>
            <pc:sldMk cId="2237036957" sldId="332"/>
            <ac:spMk id="2" creationId="{7183CB5B-156A-D815-F970-0066B7798784}"/>
          </ac:spMkLst>
        </pc:spChg>
        <pc:spChg chg="mod ord">
          <ac:chgData name="André Fischer" userId="9fc4f5de-eaf3-4d55-a963-50abf04d0fac" providerId="ADAL" clId="{743291A7-4D51-B748-A7B1-00F05024CBFB}" dt="2024-03-05T13:53:38.442" v="94" actId="700"/>
          <ac:spMkLst>
            <pc:docMk/>
            <pc:sldMk cId="2237036957" sldId="332"/>
            <ac:spMk id="3" creationId="{D5670009-58A4-2128-E801-B17F8608B520}"/>
          </ac:spMkLst>
        </pc:spChg>
        <pc:spChg chg="mod ord">
          <ac:chgData name="André Fischer" userId="9fc4f5de-eaf3-4d55-a963-50abf04d0fac" providerId="ADAL" clId="{743291A7-4D51-B748-A7B1-00F05024CBFB}" dt="2024-03-05T13:53:38.442" v="94" actId="700"/>
          <ac:spMkLst>
            <pc:docMk/>
            <pc:sldMk cId="2237036957" sldId="332"/>
            <ac:spMk id="4" creationId="{A9C55D8D-1BED-B86A-3910-93BB756B6C9B}"/>
          </ac:spMkLst>
        </pc:spChg>
        <pc:spChg chg="add del mod">
          <ac:chgData name="André Fischer" userId="9fc4f5de-eaf3-4d55-a963-50abf04d0fac" providerId="ADAL" clId="{743291A7-4D51-B748-A7B1-00F05024CBFB}" dt="2024-03-05T13:53:38.442" v="94" actId="700"/>
          <ac:spMkLst>
            <pc:docMk/>
            <pc:sldMk cId="2237036957" sldId="332"/>
            <ac:spMk id="9" creationId="{24E178B9-62A3-925C-A223-7EB5173A3E9F}"/>
          </ac:spMkLst>
        </pc:spChg>
        <pc:spChg chg="add del mod">
          <ac:chgData name="André Fischer" userId="9fc4f5de-eaf3-4d55-a963-50abf04d0fac" providerId="ADAL" clId="{743291A7-4D51-B748-A7B1-00F05024CBFB}" dt="2024-03-05T13:53:38.442" v="94" actId="700"/>
          <ac:spMkLst>
            <pc:docMk/>
            <pc:sldMk cId="2237036957" sldId="332"/>
            <ac:spMk id="10" creationId="{14F8A75B-F182-0E51-240C-F80E117B072D}"/>
          </ac:spMkLst>
        </pc:spChg>
        <pc:picChg chg="mod ord">
          <ac:chgData name="André Fischer" userId="9fc4f5de-eaf3-4d55-a963-50abf04d0fac" providerId="ADAL" clId="{743291A7-4D51-B748-A7B1-00F05024CBFB}" dt="2024-03-05T13:53:50.652" v="95" actId="1076"/>
          <ac:picMkLst>
            <pc:docMk/>
            <pc:sldMk cId="2237036957" sldId="332"/>
            <ac:picMk id="6" creationId="{725E7D0D-E42C-1B7A-F813-59C79C732129}"/>
          </ac:picMkLst>
        </pc:picChg>
        <pc:picChg chg="mod">
          <ac:chgData name="André Fischer" userId="9fc4f5de-eaf3-4d55-a963-50abf04d0fac" providerId="ADAL" clId="{743291A7-4D51-B748-A7B1-00F05024CBFB}" dt="2024-03-05T13:53:57.277" v="96" actId="1076"/>
          <ac:picMkLst>
            <pc:docMk/>
            <pc:sldMk cId="2237036957" sldId="332"/>
            <ac:picMk id="7" creationId="{CFF9D01F-4756-09F6-9F91-97FD182DB8B9}"/>
          </ac:picMkLst>
        </pc:picChg>
      </pc:sldChg>
      <pc:sldChg chg="addSp delSp modSp mod chgLayout">
        <pc:chgData name="André Fischer" userId="9fc4f5de-eaf3-4d55-a963-50abf04d0fac" providerId="ADAL" clId="{743291A7-4D51-B748-A7B1-00F05024CBFB}" dt="2024-03-05T13:50:50.575" v="56" actId="478"/>
        <pc:sldMkLst>
          <pc:docMk/>
          <pc:sldMk cId="204045135" sldId="335"/>
        </pc:sldMkLst>
        <pc:spChg chg="add mod ord">
          <ac:chgData name="André Fischer" userId="9fc4f5de-eaf3-4d55-a963-50abf04d0fac" providerId="ADAL" clId="{743291A7-4D51-B748-A7B1-00F05024CBFB}" dt="2024-03-05T13:50:48.082" v="55" actId="700"/>
          <ac:spMkLst>
            <pc:docMk/>
            <pc:sldMk cId="204045135" sldId="335"/>
            <ac:spMk id="2" creationId="{BA2E8E07-B359-C28E-E972-B301857095E1}"/>
          </ac:spMkLst>
        </pc:spChg>
        <pc:spChg chg="mod ord">
          <ac:chgData name="André Fischer" userId="9fc4f5de-eaf3-4d55-a963-50abf04d0fac" providerId="ADAL" clId="{743291A7-4D51-B748-A7B1-00F05024CBFB}" dt="2024-03-05T13:50:48.082" v="55" actId="700"/>
          <ac:spMkLst>
            <pc:docMk/>
            <pc:sldMk cId="204045135" sldId="335"/>
            <ac:spMk id="5" creationId="{31C71C2D-4B2C-B5EF-9B94-3C801A3EC210}"/>
          </ac:spMkLst>
        </pc:spChg>
        <pc:spChg chg="mod ord">
          <ac:chgData name="André Fischer" userId="9fc4f5de-eaf3-4d55-a963-50abf04d0fac" providerId="ADAL" clId="{743291A7-4D51-B748-A7B1-00F05024CBFB}" dt="2024-03-05T13:50:48.082" v="55" actId="700"/>
          <ac:spMkLst>
            <pc:docMk/>
            <pc:sldMk cId="204045135" sldId="335"/>
            <ac:spMk id="7" creationId="{D4FB4A08-3041-5F64-3A39-1DBD070EA36E}"/>
          </ac:spMkLst>
        </pc:spChg>
        <pc:spChg chg="mod ord">
          <ac:chgData name="André Fischer" userId="9fc4f5de-eaf3-4d55-a963-50abf04d0fac" providerId="ADAL" clId="{743291A7-4D51-B748-A7B1-00F05024CBFB}" dt="2024-03-05T13:50:48.082" v="55" actId="700"/>
          <ac:spMkLst>
            <pc:docMk/>
            <pc:sldMk cId="204045135" sldId="335"/>
            <ac:spMk id="8" creationId="{748E7E8D-24A9-E3C2-80DB-1935EFA565F1}"/>
          </ac:spMkLst>
        </pc:spChg>
        <pc:spChg chg="del mod">
          <ac:chgData name="André Fischer" userId="9fc4f5de-eaf3-4d55-a963-50abf04d0fac" providerId="ADAL" clId="{743291A7-4D51-B748-A7B1-00F05024CBFB}" dt="2024-03-05T13:50:48.082" v="55" actId="700"/>
          <ac:spMkLst>
            <pc:docMk/>
            <pc:sldMk cId="204045135" sldId="335"/>
            <ac:spMk id="9" creationId="{BEFA62E6-37B0-5249-CC24-B1A643504DD8}"/>
          </ac:spMkLst>
        </pc:spChg>
        <pc:spChg chg="del mod ord">
          <ac:chgData name="André Fischer" userId="9fc4f5de-eaf3-4d55-a963-50abf04d0fac" providerId="ADAL" clId="{743291A7-4D51-B748-A7B1-00F05024CBFB}" dt="2024-03-05T13:50:48.082" v="55" actId="700"/>
          <ac:spMkLst>
            <pc:docMk/>
            <pc:sldMk cId="204045135" sldId="335"/>
            <ac:spMk id="10" creationId="{355E49A5-C8A8-87EE-2F5A-90C659C29317}"/>
          </ac:spMkLst>
        </pc:spChg>
        <pc:spChg chg="del">
          <ac:chgData name="André Fischer" userId="9fc4f5de-eaf3-4d55-a963-50abf04d0fac" providerId="ADAL" clId="{743291A7-4D51-B748-A7B1-00F05024CBFB}" dt="2024-03-05T13:50:50.575" v="56" actId="478"/>
          <ac:spMkLst>
            <pc:docMk/>
            <pc:sldMk cId="204045135" sldId="335"/>
            <ac:spMk id="11" creationId="{1A110281-0730-ABAB-533E-6A7CF2F67DFF}"/>
          </ac:spMkLst>
        </pc:spChg>
      </pc:sldChg>
      <pc:sldMasterChg chg="modSldLayout">
        <pc:chgData name="André Fischer" userId="9fc4f5de-eaf3-4d55-a963-50abf04d0fac" providerId="ADAL" clId="{743291A7-4D51-B748-A7B1-00F05024CBFB}" dt="2024-03-05T13:50:40.269" v="0"/>
        <pc:sldMasterMkLst>
          <pc:docMk/>
          <pc:sldMasterMk cId="2192816348" sldId="2147483715"/>
        </pc:sldMasterMkLst>
        <pc:sldLayoutChg chg="delSp">
          <pc:chgData name="André Fischer" userId="9fc4f5de-eaf3-4d55-a963-50abf04d0fac" providerId="ADAL" clId="{743291A7-4D51-B748-A7B1-00F05024CBFB}" dt="2024-03-05T13:50:40.269" v="0"/>
          <pc:sldLayoutMkLst>
            <pc:docMk/>
            <pc:sldMasterMk cId="2192816348" sldId="2147483715"/>
            <pc:sldLayoutMk cId="3303991935" sldId="2147483752"/>
          </pc:sldLayoutMkLst>
          <pc:picChg chg="del">
            <ac:chgData name="André Fischer" userId="9fc4f5de-eaf3-4d55-a963-50abf04d0fac" providerId="ADAL" clId="{743291A7-4D51-B748-A7B1-00F05024CBFB}" dt="2024-03-05T13:50:40.269" v="0"/>
            <ac:picMkLst>
              <pc:docMk/>
              <pc:sldMasterMk cId="2192816348" sldId="2147483715"/>
              <pc:sldLayoutMk cId="3303991935" sldId="2147483752"/>
              <ac:picMk id="5" creationId="{3A6A1BF7-FA5E-A6C0-EC61-481DE4BD0E47}"/>
            </ac:picMkLst>
          </pc:picChg>
        </pc:sldLayoutChg>
        <pc:sldLayoutChg chg="delSp">
          <pc:chgData name="André Fischer" userId="9fc4f5de-eaf3-4d55-a963-50abf04d0fac" providerId="ADAL" clId="{743291A7-4D51-B748-A7B1-00F05024CBFB}" dt="2024-03-05T13:50:40.269" v="0"/>
          <pc:sldLayoutMkLst>
            <pc:docMk/>
            <pc:sldMasterMk cId="2192816348" sldId="2147483715"/>
            <pc:sldLayoutMk cId="1231627839" sldId="2147483753"/>
          </pc:sldLayoutMkLst>
          <pc:spChg chg="del">
            <ac:chgData name="André Fischer" userId="9fc4f5de-eaf3-4d55-a963-50abf04d0fac" providerId="ADAL" clId="{743291A7-4D51-B748-A7B1-00F05024CBFB}" dt="2024-03-05T13:50:40.269" v="0"/>
            <ac:spMkLst>
              <pc:docMk/>
              <pc:sldMasterMk cId="2192816348" sldId="2147483715"/>
              <pc:sldLayoutMk cId="1231627839" sldId="2147483753"/>
              <ac:spMk id="9" creationId="{5BF9DFD1-1A65-8AE3-BDA3-E9D8066068F4}"/>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9E24CA49-D0AF-C243-ABC7-BA8CE679643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7D92F57F-57C1-D44D-849E-1A9EF8E2FC0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EED5537-8960-5345-9676-6A014C1001AA}" type="datetimeFigureOut">
              <a:rPr lang="de-DE" smtClean="0"/>
              <a:t>22.04.24</a:t>
            </a:fld>
            <a:endParaRPr lang="de-DE"/>
          </a:p>
        </p:txBody>
      </p:sp>
      <p:sp>
        <p:nvSpPr>
          <p:cNvPr id="4" name="Fußzeilenplatzhalter 3">
            <a:extLst>
              <a:ext uri="{FF2B5EF4-FFF2-40B4-BE49-F238E27FC236}">
                <a16:creationId xmlns:a16="http://schemas.microsoft.com/office/drawing/2014/main" id="{B536374D-DD61-FF48-B6FD-CF7AF51CED3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E5445D95-BDB8-C044-B780-EE58A00EF7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AD358C9-E22C-AD4F-B815-9935829B3979}" type="slidenum">
              <a:rPr lang="de-DE" smtClean="0"/>
              <a:t>‹Nr.›</a:t>
            </a:fld>
            <a:endParaRPr lang="de-DE"/>
          </a:p>
        </p:txBody>
      </p:sp>
    </p:spTree>
    <p:extLst>
      <p:ext uri="{BB962C8B-B14F-4D97-AF65-F5344CB8AC3E}">
        <p14:creationId xmlns:p14="http://schemas.microsoft.com/office/powerpoint/2010/main" val="40581861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EE1D88-0E6A-4539-9D35-3D390C4BC5E1}" type="datetimeFigureOut">
              <a:rPr lang="de-DE" smtClean="0"/>
              <a:t>22.04.24</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24071B-1E21-49AC-A8E1-A6A2B915F8F7}" type="slidenum">
              <a:rPr lang="de-DE" smtClean="0"/>
              <a:t>‹Nr.›</a:t>
            </a:fld>
            <a:endParaRPr lang="de-DE"/>
          </a:p>
        </p:txBody>
      </p:sp>
    </p:spTree>
    <p:extLst>
      <p:ext uri="{BB962C8B-B14F-4D97-AF65-F5344CB8AC3E}">
        <p14:creationId xmlns:p14="http://schemas.microsoft.com/office/powerpoint/2010/main" val="2512198200"/>
      </p:ext>
    </p:extLst>
  </p:cSld>
  <p:clrMap bg1="lt1" tx1="dk1" bg2="lt2" tx2="dk2" accent1="accent1" accent2="accent2" accent3="accent3" accent4="accent4" accent5="accent5" accent6="accent6" hlink="hlink" folHlink="folHlink"/>
  <p:notesStyle>
    <a:lvl1pPr marL="0" algn="l" defTabSz="1043056" rtl="0" eaLnBrk="1" latinLnBrk="0" hangingPunct="1">
      <a:defRPr sz="1400" kern="1200">
        <a:solidFill>
          <a:schemeClr val="tx1"/>
        </a:solidFill>
        <a:latin typeface="+mn-lt"/>
        <a:ea typeface="+mn-ea"/>
        <a:cs typeface="+mn-cs"/>
      </a:defRPr>
    </a:lvl1pPr>
    <a:lvl2pPr marL="521528" algn="l" defTabSz="1043056" rtl="0" eaLnBrk="1" latinLnBrk="0" hangingPunct="1">
      <a:defRPr sz="1400" kern="1200">
        <a:solidFill>
          <a:schemeClr val="tx1"/>
        </a:solidFill>
        <a:latin typeface="+mn-lt"/>
        <a:ea typeface="+mn-ea"/>
        <a:cs typeface="+mn-cs"/>
      </a:defRPr>
    </a:lvl2pPr>
    <a:lvl3pPr marL="1043056" algn="l" defTabSz="1043056" rtl="0" eaLnBrk="1" latinLnBrk="0" hangingPunct="1">
      <a:defRPr sz="1400" kern="1200">
        <a:solidFill>
          <a:schemeClr val="tx1"/>
        </a:solidFill>
        <a:latin typeface="+mn-lt"/>
        <a:ea typeface="+mn-ea"/>
        <a:cs typeface="+mn-cs"/>
      </a:defRPr>
    </a:lvl3pPr>
    <a:lvl4pPr marL="1564584" algn="l" defTabSz="1043056" rtl="0" eaLnBrk="1" latinLnBrk="0" hangingPunct="1">
      <a:defRPr sz="1400" kern="1200">
        <a:solidFill>
          <a:schemeClr val="tx1"/>
        </a:solidFill>
        <a:latin typeface="+mn-lt"/>
        <a:ea typeface="+mn-ea"/>
        <a:cs typeface="+mn-cs"/>
      </a:defRPr>
    </a:lvl4pPr>
    <a:lvl5pPr marL="2086112" algn="l" defTabSz="1043056" rtl="0" eaLnBrk="1" latinLnBrk="0" hangingPunct="1">
      <a:defRPr sz="1400" kern="1200">
        <a:solidFill>
          <a:schemeClr val="tx1"/>
        </a:solidFill>
        <a:latin typeface="+mn-lt"/>
        <a:ea typeface="+mn-ea"/>
        <a:cs typeface="+mn-cs"/>
      </a:defRPr>
    </a:lvl5pPr>
    <a:lvl6pPr marL="2607640" algn="l" defTabSz="1043056" rtl="0" eaLnBrk="1" latinLnBrk="0" hangingPunct="1">
      <a:defRPr sz="1400" kern="1200">
        <a:solidFill>
          <a:schemeClr val="tx1"/>
        </a:solidFill>
        <a:latin typeface="+mn-lt"/>
        <a:ea typeface="+mn-ea"/>
        <a:cs typeface="+mn-cs"/>
      </a:defRPr>
    </a:lvl6pPr>
    <a:lvl7pPr marL="3129168" algn="l" defTabSz="1043056" rtl="0" eaLnBrk="1" latinLnBrk="0" hangingPunct="1">
      <a:defRPr sz="1400" kern="1200">
        <a:solidFill>
          <a:schemeClr val="tx1"/>
        </a:solidFill>
        <a:latin typeface="+mn-lt"/>
        <a:ea typeface="+mn-ea"/>
        <a:cs typeface="+mn-cs"/>
      </a:defRPr>
    </a:lvl7pPr>
    <a:lvl8pPr marL="3650696" algn="l" defTabSz="1043056" rtl="0" eaLnBrk="1" latinLnBrk="0" hangingPunct="1">
      <a:defRPr sz="1400" kern="1200">
        <a:solidFill>
          <a:schemeClr val="tx1"/>
        </a:solidFill>
        <a:latin typeface="+mn-lt"/>
        <a:ea typeface="+mn-ea"/>
        <a:cs typeface="+mn-cs"/>
      </a:defRPr>
    </a:lvl8pPr>
    <a:lvl9pPr marL="4172224" algn="l" defTabSz="1043056"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sz="1800" dirty="0">
                <a:solidFill>
                  <a:srgbClr val="211E1E"/>
                </a:solidFill>
                <a:effectLst/>
                <a:latin typeface="HelveticaNeueLTW1G"/>
              </a:rPr>
              <a:t>Legende: </a:t>
            </a:r>
            <a:endParaRPr lang="de-DE" dirty="0">
              <a:effectLst/>
            </a:endParaRPr>
          </a:p>
          <a:p>
            <a:r>
              <a:rPr lang="de-DE" sz="1800" dirty="0">
                <a:solidFill>
                  <a:srgbClr val="211E1E"/>
                </a:solidFill>
                <a:effectLst/>
                <a:latin typeface="HelveticaNeueLTW1G"/>
              </a:rPr>
              <a:t>1 Messeinrichtung</a:t>
            </a:r>
            <a:br>
              <a:rPr lang="de-DE" sz="1800" dirty="0">
                <a:solidFill>
                  <a:srgbClr val="211E1E"/>
                </a:solidFill>
                <a:effectLst/>
                <a:latin typeface="HelveticaNeueLTW1G"/>
              </a:rPr>
            </a:br>
            <a:r>
              <a:rPr lang="de-DE" sz="1800" dirty="0">
                <a:solidFill>
                  <a:srgbClr val="211E1E"/>
                </a:solidFill>
                <a:effectLst/>
                <a:latin typeface="HelveticaNeueLTW1G"/>
              </a:rPr>
              <a:t>2 Prüfling</a:t>
            </a:r>
            <a:br>
              <a:rPr lang="de-DE" sz="1800" dirty="0">
                <a:solidFill>
                  <a:srgbClr val="211E1E"/>
                </a:solidFill>
                <a:effectLst/>
                <a:latin typeface="HelveticaNeueLTW1G"/>
              </a:rPr>
            </a:br>
            <a:r>
              <a:rPr lang="de-DE" sz="1800" dirty="0">
                <a:solidFill>
                  <a:srgbClr val="211E1E"/>
                </a:solidFill>
                <a:effectLst/>
                <a:latin typeface="HelveticaNeueLTW1G"/>
              </a:rPr>
              <a:t>3 Sicherung oder Trennstelle</a:t>
            </a:r>
            <a:br>
              <a:rPr lang="de-DE" sz="1800" dirty="0">
                <a:solidFill>
                  <a:srgbClr val="211E1E"/>
                </a:solidFill>
                <a:effectLst/>
                <a:latin typeface="HelveticaNeueLTW1G"/>
              </a:rPr>
            </a:br>
            <a:r>
              <a:rPr lang="de-DE" sz="1800" dirty="0">
                <a:solidFill>
                  <a:srgbClr val="211E1E"/>
                </a:solidFill>
                <a:effectLst/>
                <a:latin typeface="HelveticaNeueLTW1G"/>
              </a:rPr>
              <a:t>4 Steckdose</a:t>
            </a:r>
            <a:br>
              <a:rPr lang="de-DE" sz="1800" dirty="0">
                <a:solidFill>
                  <a:srgbClr val="211E1E"/>
                </a:solidFill>
                <a:effectLst/>
                <a:latin typeface="HelveticaNeueLTW1G"/>
              </a:rPr>
            </a:br>
            <a:r>
              <a:rPr lang="de-DE" sz="1800" dirty="0">
                <a:solidFill>
                  <a:srgbClr val="211E1E"/>
                </a:solidFill>
                <a:effectLst/>
                <a:latin typeface="HelveticaNeueLTW1G"/>
              </a:rPr>
              <a:t>5 N (Neutralleiter) unterbrochen </a:t>
            </a:r>
          </a:p>
          <a:p>
            <a:r>
              <a:rPr lang="de-DE" sz="1800" dirty="0">
                <a:solidFill>
                  <a:srgbClr val="211E1E"/>
                </a:solidFill>
                <a:effectLst/>
                <a:latin typeface="HelveticaNeueLTW1G"/>
              </a:rPr>
              <a:t>6 Messpunkte:</a:t>
            </a:r>
            <a:br>
              <a:rPr lang="de-DE" sz="1800" dirty="0">
                <a:solidFill>
                  <a:srgbClr val="211E1E"/>
                </a:solidFill>
                <a:effectLst/>
                <a:latin typeface="HelveticaNeueLTW1G"/>
              </a:rPr>
            </a:br>
            <a:r>
              <a:rPr lang="de-DE" sz="1800" dirty="0">
                <a:solidFill>
                  <a:srgbClr val="211E1E"/>
                </a:solidFill>
                <a:effectLst/>
                <a:latin typeface="HelveticaNeueLTW1G"/>
              </a:rPr>
              <a:t>6.1 Messpunkt(</a:t>
            </a:r>
            <a:r>
              <a:rPr lang="de-DE" sz="1800" dirty="0" err="1">
                <a:solidFill>
                  <a:srgbClr val="211E1E"/>
                </a:solidFill>
                <a:effectLst/>
                <a:latin typeface="HelveticaNeueLTW1G"/>
              </a:rPr>
              <a:t>e</a:t>
            </a:r>
            <a:r>
              <a:rPr lang="de-DE" sz="1800" dirty="0">
                <a:solidFill>
                  <a:srgbClr val="211E1E"/>
                </a:solidFill>
                <a:effectLst/>
                <a:latin typeface="HelveticaNeueLTW1G"/>
              </a:rPr>
              <a:t>) an berührbaren leitfähigen Teilen, die mit dem Schutzleiter verbunden sind </a:t>
            </a:r>
          </a:p>
          <a:p>
            <a:r>
              <a:rPr lang="de-DE" sz="1800" dirty="0">
                <a:solidFill>
                  <a:srgbClr val="211E1E"/>
                </a:solidFill>
                <a:effectLst/>
                <a:latin typeface="HelveticaNeueLTW1G"/>
              </a:rPr>
              <a:t>6.2 Messpunkt(</a:t>
            </a:r>
            <a:r>
              <a:rPr lang="de-DE" sz="1800" dirty="0" err="1">
                <a:solidFill>
                  <a:srgbClr val="211E1E"/>
                </a:solidFill>
                <a:effectLst/>
                <a:latin typeface="HelveticaNeueLTW1G"/>
              </a:rPr>
              <a:t>e</a:t>
            </a:r>
            <a:r>
              <a:rPr lang="de-DE" sz="1800" dirty="0">
                <a:solidFill>
                  <a:srgbClr val="211E1E"/>
                </a:solidFill>
                <a:effectLst/>
                <a:latin typeface="HelveticaNeueLTW1G"/>
              </a:rPr>
              <a:t>) an berührbaren leitfähigen Teilen, die nicht mit dem Schutzleiter verbunden sind </a:t>
            </a:r>
          </a:p>
          <a:p>
            <a:r>
              <a:rPr lang="de-DE" sz="1800" dirty="0">
                <a:solidFill>
                  <a:srgbClr val="211E1E"/>
                </a:solidFill>
                <a:effectLst/>
                <a:latin typeface="HelveticaNeueLTW1G"/>
              </a:rPr>
              <a:t>7 Erdpotential</a:t>
            </a:r>
            <a:br>
              <a:rPr lang="de-DE" sz="1800" dirty="0">
                <a:solidFill>
                  <a:srgbClr val="211E1E"/>
                </a:solidFill>
                <a:effectLst/>
                <a:latin typeface="HelveticaNeueLTW1G"/>
              </a:rPr>
            </a:br>
            <a:r>
              <a:rPr lang="de-DE" sz="1800" dirty="0">
                <a:solidFill>
                  <a:srgbClr val="211E1E"/>
                </a:solidFill>
                <a:effectLst/>
                <a:latin typeface="HelveticaNeueLTW1G"/>
              </a:rPr>
              <a:t>8 isolierte Aufstellung des Prüflings</a:t>
            </a:r>
            <a:br>
              <a:rPr lang="de-DE" sz="1800" dirty="0">
                <a:solidFill>
                  <a:srgbClr val="211E1E"/>
                </a:solidFill>
                <a:effectLst/>
                <a:latin typeface="HelveticaNeueLTW1G"/>
              </a:rPr>
            </a:br>
            <a:r>
              <a:rPr lang="de-DE" sz="1800" dirty="0">
                <a:solidFill>
                  <a:srgbClr val="211E1E"/>
                </a:solidFill>
                <a:effectLst/>
                <a:latin typeface="HelveticaNeueLTW1G"/>
              </a:rPr>
              <a:t>9 Messleitungen:</a:t>
            </a:r>
            <a:br>
              <a:rPr lang="de-DE" sz="1800" dirty="0">
                <a:solidFill>
                  <a:srgbClr val="211E1E"/>
                </a:solidFill>
                <a:effectLst/>
                <a:latin typeface="HelveticaNeueLTW1G"/>
              </a:rPr>
            </a:br>
            <a:r>
              <a:rPr lang="de-DE" sz="1800" dirty="0">
                <a:solidFill>
                  <a:srgbClr val="211E1E"/>
                </a:solidFill>
                <a:effectLst/>
                <a:latin typeface="HelveticaNeueLTW1G"/>
              </a:rPr>
              <a:t>9.1 Messleitung zum Schutzleiter sowie berührbaren leitfähigen Teilen mit Schutzleiterverbindung</a:t>
            </a:r>
            <a:br>
              <a:rPr lang="de-DE" sz="1800" dirty="0">
                <a:solidFill>
                  <a:srgbClr val="211E1E"/>
                </a:solidFill>
                <a:effectLst/>
                <a:latin typeface="HelveticaNeueLTW1G"/>
              </a:rPr>
            </a:br>
            <a:r>
              <a:rPr lang="de-DE" sz="1800" dirty="0">
                <a:solidFill>
                  <a:srgbClr val="211E1E"/>
                </a:solidFill>
                <a:effectLst/>
                <a:latin typeface="HelveticaNeueLTW1G"/>
              </a:rPr>
              <a:t>9.2 Messleitung zu berührbaren leitfähigen Teilen ohne Erdverbindungen </a:t>
            </a:r>
          </a:p>
          <a:p>
            <a:r>
              <a:rPr lang="de-DE" sz="1800" dirty="0">
                <a:solidFill>
                  <a:srgbClr val="211E1E"/>
                </a:solidFill>
                <a:effectLst/>
                <a:latin typeface="HelveticaNeueLTW1G"/>
              </a:rPr>
              <a:t>9.3 Messleitung zu aktiven Teilen</a:t>
            </a:r>
            <a:br>
              <a:rPr lang="de-DE" sz="1800" dirty="0">
                <a:solidFill>
                  <a:srgbClr val="211E1E"/>
                </a:solidFill>
                <a:effectLst/>
                <a:latin typeface="HelveticaNeueLTW1G"/>
              </a:rPr>
            </a:br>
            <a:r>
              <a:rPr lang="de-DE" sz="1800" dirty="0">
                <a:solidFill>
                  <a:srgbClr val="211E1E"/>
                </a:solidFill>
                <a:effectLst/>
                <a:latin typeface="HelveticaNeueLTW1G"/>
              </a:rPr>
              <a:t>10 mögliche Erdverbindung</a:t>
            </a:r>
            <a:br>
              <a:rPr lang="de-DE" sz="1800" dirty="0">
                <a:solidFill>
                  <a:srgbClr val="211E1E"/>
                </a:solidFill>
                <a:effectLst/>
                <a:latin typeface="HelveticaNeueLTW1G"/>
              </a:rPr>
            </a:br>
            <a:r>
              <a:rPr lang="de-DE" sz="1800" dirty="0">
                <a:solidFill>
                  <a:srgbClr val="211E1E"/>
                </a:solidFill>
                <a:effectLst/>
                <a:latin typeface="HelveticaNeueLTW1G"/>
              </a:rPr>
              <a:t>11 doppelte oder verstärkte Isolation </a:t>
            </a:r>
            <a:endParaRPr lang="de-DE" dirty="0">
              <a:effectLst/>
            </a:endParaRPr>
          </a:p>
          <a:p>
            <a:endParaRPr lang="de-DE" dirty="0"/>
          </a:p>
        </p:txBody>
      </p:sp>
      <p:sp>
        <p:nvSpPr>
          <p:cNvPr id="4" name="Foliennummernplatzhalter 3"/>
          <p:cNvSpPr>
            <a:spLocks noGrp="1"/>
          </p:cNvSpPr>
          <p:nvPr>
            <p:ph type="sldNum" sz="quarter" idx="5"/>
          </p:nvPr>
        </p:nvSpPr>
        <p:spPr/>
        <p:txBody>
          <a:bodyPr/>
          <a:lstStyle/>
          <a:p>
            <a:fld id="{0424071B-1E21-49AC-A8E1-A6A2B915F8F7}" type="slidenum">
              <a:rPr lang="de-DE" smtClean="0"/>
              <a:t>22</a:t>
            </a:fld>
            <a:endParaRPr lang="de-DE"/>
          </a:p>
        </p:txBody>
      </p:sp>
    </p:spTree>
    <p:extLst>
      <p:ext uri="{BB962C8B-B14F-4D97-AF65-F5344CB8AC3E}">
        <p14:creationId xmlns:p14="http://schemas.microsoft.com/office/powerpoint/2010/main" val="332293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sz="1400" dirty="0">
                <a:solidFill>
                  <a:srgbClr val="211E1E"/>
                </a:solidFill>
                <a:effectLst/>
                <a:latin typeface="HelveticaNeueLTW1G"/>
              </a:rPr>
              <a:t>Legende: </a:t>
            </a:r>
            <a:endParaRPr lang="de-DE" dirty="0">
              <a:effectLst/>
            </a:endParaRPr>
          </a:p>
          <a:p>
            <a:r>
              <a:rPr lang="de-DE" sz="1400" dirty="0">
                <a:solidFill>
                  <a:srgbClr val="211E1E"/>
                </a:solidFill>
                <a:effectLst/>
                <a:latin typeface="HelveticaNeueLTW1G"/>
              </a:rPr>
              <a:t>1 Messeinrichtung</a:t>
            </a:r>
            <a:br>
              <a:rPr lang="de-DE" sz="1400" dirty="0">
                <a:solidFill>
                  <a:srgbClr val="211E1E"/>
                </a:solidFill>
                <a:effectLst/>
                <a:latin typeface="HelveticaNeueLTW1G"/>
              </a:rPr>
            </a:br>
            <a:r>
              <a:rPr lang="de-DE" sz="1400" dirty="0">
                <a:solidFill>
                  <a:srgbClr val="211E1E"/>
                </a:solidFill>
                <a:effectLst/>
                <a:latin typeface="HelveticaNeueLTW1G"/>
              </a:rPr>
              <a:t>2 Prüfling</a:t>
            </a:r>
            <a:br>
              <a:rPr lang="de-DE" sz="1400" dirty="0">
                <a:solidFill>
                  <a:srgbClr val="211E1E"/>
                </a:solidFill>
                <a:effectLst/>
                <a:latin typeface="HelveticaNeueLTW1G"/>
              </a:rPr>
            </a:br>
            <a:r>
              <a:rPr lang="de-DE" sz="1400" dirty="0">
                <a:solidFill>
                  <a:srgbClr val="211E1E"/>
                </a:solidFill>
                <a:effectLst/>
                <a:latin typeface="HelveticaNeueLTW1G"/>
              </a:rPr>
              <a:t>3 Sicherung oder Trennstelle</a:t>
            </a:r>
            <a:br>
              <a:rPr lang="de-DE" sz="1400" dirty="0">
                <a:solidFill>
                  <a:srgbClr val="211E1E"/>
                </a:solidFill>
                <a:effectLst/>
                <a:latin typeface="HelveticaNeueLTW1G"/>
              </a:rPr>
            </a:br>
            <a:r>
              <a:rPr lang="de-DE" sz="1400" dirty="0">
                <a:solidFill>
                  <a:srgbClr val="211E1E"/>
                </a:solidFill>
                <a:effectLst/>
                <a:latin typeface="HelveticaNeueLTW1G"/>
              </a:rPr>
              <a:t>4 Steckdose</a:t>
            </a:r>
            <a:br>
              <a:rPr lang="de-DE" sz="1400" dirty="0">
                <a:solidFill>
                  <a:srgbClr val="211E1E"/>
                </a:solidFill>
                <a:effectLst/>
                <a:latin typeface="HelveticaNeueLTW1G"/>
              </a:rPr>
            </a:br>
            <a:r>
              <a:rPr lang="de-DE" sz="1400" dirty="0">
                <a:solidFill>
                  <a:srgbClr val="211E1E"/>
                </a:solidFill>
                <a:effectLst/>
                <a:latin typeface="HelveticaNeueLTW1G"/>
              </a:rPr>
              <a:t>5 N (Neutralleiter) unterbrochen </a:t>
            </a:r>
          </a:p>
          <a:p>
            <a:r>
              <a:rPr lang="de-DE" sz="1400" dirty="0">
                <a:solidFill>
                  <a:srgbClr val="211E1E"/>
                </a:solidFill>
                <a:effectLst/>
                <a:latin typeface="HelveticaNeueLTW1G"/>
              </a:rPr>
              <a:t>6 Messpunkte:</a:t>
            </a:r>
            <a:br>
              <a:rPr lang="de-DE" sz="1400" dirty="0">
                <a:solidFill>
                  <a:srgbClr val="211E1E"/>
                </a:solidFill>
                <a:effectLst/>
                <a:latin typeface="HelveticaNeueLTW1G"/>
              </a:rPr>
            </a:br>
            <a:r>
              <a:rPr lang="de-DE" sz="1400" dirty="0">
                <a:solidFill>
                  <a:srgbClr val="211E1E"/>
                </a:solidFill>
                <a:effectLst/>
                <a:latin typeface="HelveticaNeueLTW1G"/>
              </a:rPr>
              <a:t>6.1 Messpunkt(</a:t>
            </a:r>
            <a:r>
              <a:rPr lang="de-DE" sz="1400" dirty="0" err="1">
                <a:solidFill>
                  <a:srgbClr val="211E1E"/>
                </a:solidFill>
                <a:effectLst/>
                <a:latin typeface="HelveticaNeueLTW1G"/>
              </a:rPr>
              <a:t>e</a:t>
            </a:r>
            <a:r>
              <a:rPr lang="de-DE" sz="1400" dirty="0">
                <a:solidFill>
                  <a:srgbClr val="211E1E"/>
                </a:solidFill>
                <a:effectLst/>
                <a:latin typeface="HelveticaNeueLTW1G"/>
              </a:rPr>
              <a:t>) an berührbaren leitfähigen Teilen, die mit dem Schutzleiter verbunden sind </a:t>
            </a:r>
          </a:p>
          <a:p>
            <a:r>
              <a:rPr lang="de-DE" sz="1400" dirty="0">
                <a:solidFill>
                  <a:srgbClr val="211E1E"/>
                </a:solidFill>
                <a:effectLst/>
                <a:latin typeface="HelveticaNeueLTW1G"/>
              </a:rPr>
              <a:t>6.2 Messpunkt(</a:t>
            </a:r>
            <a:r>
              <a:rPr lang="de-DE" sz="1400" dirty="0" err="1">
                <a:solidFill>
                  <a:srgbClr val="211E1E"/>
                </a:solidFill>
                <a:effectLst/>
                <a:latin typeface="HelveticaNeueLTW1G"/>
              </a:rPr>
              <a:t>e</a:t>
            </a:r>
            <a:r>
              <a:rPr lang="de-DE" sz="1400" dirty="0">
                <a:solidFill>
                  <a:srgbClr val="211E1E"/>
                </a:solidFill>
                <a:effectLst/>
                <a:latin typeface="HelveticaNeueLTW1G"/>
              </a:rPr>
              <a:t>) an berührbaren leitfähigen Teilen, die nicht mit dem Schutzleiter verbunden sind </a:t>
            </a:r>
          </a:p>
          <a:p>
            <a:r>
              <a:rPr lang="de-DE" sz="1400" dirty="0">
                <a:solidFill>
                  <a:srgbClr val="211E1E"/>
                </a:solidFill>
                <a:effectLst/>
                <a:latin typeface="HelveticaNeueLTW1G"/>
              </a:rPr>
              <a:t>7 Erdpotential</a:t>
            </a:r>
            <a:br>
              <a:rPr lang="de-DE" sz="1400" dirty="0">
                <a:solidFill>
                  <a:srgbClr val="211E1E"/>
                </a:solidFill>
                <a:effectLst/>
                <a:latin typeface="HelveticaNeueLTW1G"/>
              </a:rPr>
            </a:br>
            <a:r>
              <a:rPr lang="de-DE" sz="1400" dirty="0">
                <a:solidFill>
                  <a:srgbClr val="211E1E"/>
                </a:solidFill>
                <a:effectLst/>
                <a:latin typeface="HelveticaNeueLTW1G"/>
              </a:rPr>
              <a:t>8 isolierte Aufstellung des Prüflings</a:t>
            </a:r>
            <a:br>
              <a:rPr lang="de-DE" sz="1400" dirty="0">
                <a:solidFill>
                  <a:srgbClr val="211E1E"/>
                </a:solidFill>
                <a:effectLst/>
                <a:latin typeface="HelveticaNeueLTW1G"/>
              </a:rPr>
            </a:br>
            <a:r>
              <a:rPr lang="de-DE" sz="1400" dirty="0">
                <a:solidFill>
                  <a:srgbClr val="211E1E"/>
                </a:solidFill>
                <a:effectLst/>
                <a:latin typeface="HelveticaNeueLTW1G"/>
              </a:rPr>
              <a:t>9 Messleitungen:</a:t>
            </a:r>
            <a:br>
              <a:rPr lang="de-DE" sz="1400" dirty="0">
                <a:solidFill>
                  <a:srgbClr val="211E1E"/>
                </a:solidFill>
                <a:effectLst/>
                <a:latin typeface="HelveticaNeueLTW1G"/>
              </a:rPr>
            </a:br>
            <a:r>
              <a:rPr lang="de-DE" sz="1400" dirty="0">
                <a:solidFill>
                  <a:srgbClr val="211E1E"/>
                </a:solidFill>
                <a:effectLst/>
                <a:latin typeface="HelveticaNeueLTW1G"/>
              </a:rPr>
              <a:t>9.1 Messleitung zum Schutzleiter sowie berührbaren leitfähigen Teilen mit Schutzleiterverbindung</a:t>
            </a:r>
            <a:br>
              <a:rPr lang="de-DE" sz="1400" dirty="0">
                <a:solidFill>
                  <a:srgbClr val="211E1E"/>
                </a:solidFill>
                <a:effectLst/>
                <a:latin typeface="HelveticaNeueLTW1G"/>
              </a:rPr>
            </a:br>
            <a:r>
              <a:rPr lang="de-DE" sz="1400" dirty="0">
                <a:solidFill>
                  <a:srgbClr val="211E1E"/>
                </a:solidFill>
                <a:effectLst/>
                <a:latin typeface="HelveticaNeueLTW1G"/>
              </a:rPr>
              <a:t>9.2 Messleitung zu berührbaren leitfähigen Teilen ohne Erdverbindungen </a:t>
            </a:r>
          </a:p>
          <a:p>
            <a:r>
              <a:rPr lang="de-DE" sz="1400" dirty="0">
                <a:solidFill>
                  <a:srgbClr val="211E1E"/>
                </a:solidFill>
                <a:effectLst/>
                <a:latin typeface="HelveticaNeueLTW1G"/>
              </a:rPr>
              <a:t>9.3 Messleitung zu aktiven Teilen</a:t>
            </a:r>
            <a:br>
              <a:rPr lang="de-DE" sz="1400" dirty="0">
                <a:solidFill>
                  <a:srgbClr val="211E1E"/>
                </a:solidFill>
                <a:effectLst/>
                <a:latin typeface="HelveticaNeueLTW1G"/>
              </a:rPr>
            </a:br>
            <a:r>
              <a:rPr lang="de-DE" sz="1400" dirty="0">
                <a:solidFill>
                  <a:srgbClr val="211E1E"/>
                </a:solidFill>
                <a:effectLst/>
                <a:latin typeface="HelveticaNeueLTW1G"/>
              </a:rPr>
              <a:t>10 mögliche Erdverbindung</a:t>
            </a:r>
            <a:br>
              <a:rPr lang="de-DE" sz="1400" dirty="0">
                <a:solidFill>
                  <a:srgbClr val="211E1E"/>
                </a:solidFill>
                <a:effectLst/>
                <a:latin typeface="HelveticaNeueLTW1G"/>
              </a:rPr>
            </a:br>
            <a:r>
              <a:rPr lang="de-DE" sz="1400" dirty="0">
                <a:solidFill>
                  <a:srgbClr val="211E1E"/>
                </a:solidFill>
                <a:effectLst/>
                <a:latin typeface="HelveticaNeueLTW1G"/>
              </a:rPr>
              <a:t>11 doppelte oder verstärkte Isolation </a:t>
            </a:r>
            <a:endParaRPr lang="de-DE" dirty="0">
              <a:effectLst/>
            </a:endParaRPr>
          </a:p>
          <a:p>
            <a:endParaRPr lang="de-DE" dirty="0"/>
          </a:p>
        </p:txBody>
      </p:sp>
      <p:sp>
        <p:nvSpPr>
          <p:cNvPr id="4" name="Foliennummernplatzhalter 3"/>
          <p:cNvSpPr>
            <a:spLocks noGrp="1"/>
          </p:cNvSpPr>
          <p:nvPr>
            <p:ph type="sldNum" sz="quarter" idx="5"/>
          </p:nvPr>
        </p:nvSpPr>
        <p:spPr/>
        <p:txBody>
          <a:bodyPr/>
          <a:lstStyle/>
          <a:p>
            <a:fld id="{0424071B-1E21-49AC-A8E1-A6A2B915F8F7}" type="slidenum">
              <a:rPr lang="de-DE" smtClean="0"/>
              <a:t>43</a:t>
            </a:fld>
            <a:endParaRPr lang="de-DE"/>
          </a:p>
        </p:txBody>
      </p:sp>
    </p:spTree>
    <p:extLst>
      <p:ext uri="{BB962C8B-B14F-4D97-AF65-F5344CB8AC3E}">
        <p14:creationId xmlns:p14="http://schemas.microsoft.com/office/powerpoint/2010/main" val="186859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400" dirty="0">
                <a:solidFill>
                  <a:srgbClr val="211E1E"/>
                </a:solidFill>
                <a:effectLst/>
                <a:latin typeface="HelveticaNeueLTW1G"/>
              </a:rPr>
              <a:t>Legende: </a:t>
            </a:r>
            <a:endParaRPr lang="de-DE" dirty="0">
              <a:effectLst/>
            </a:endParaRPr>
          </a:p>
          <a:p>
            <a:r>
              <a:rPr lang="de-DE" sz="1400" dirty="0">
                <a:solidFill>
                  <a:srgbClr val="211E1E"/>
                </a:solidFill>
                <a:effectLst/>
                <a:latin typeface="HelveticaNeueLTW1G"/>
              </a:rPr>
              <a:t>1 Messeinrichtung</a:t>
            </a:r>
            <a:br>
              <a:rPr lang="de-DE" sz="1400" dirty="0">
                <a:solidFill>
                  <a:srgbClr val="211E1E"/>
                </a:solidFill>
                <a:effectLst/>
                <a:latin typeface="HelveticaNeueLTW1G"/>
              </a:rPr>
            </a:br>
            <a:r>
              <a:rPr lang="de-DE" sz="1400" dirty="0">
                <a:solidFill>
                  <a:srgbClr val="211E1E"/>
                </a:solidFill>
                <a:effectLst/>
                <a:latin typeface="HelveticaNeueLTW1G"/>
              </a:rPr>
              <a:t>2 Prüfling</a:t>
            </a:r>
            <a:br>
              <a:rPr lang="de-DE" sz="1400" dirty="0">
                <a:solidFill>
                  <a:srgbClr val="211E1E"/>
                </a:solidFill>
                <a:effectLst/>
                <a:latin typeface="HelveticaNeueLTW1G"/>
              </a:rPr>
            </a:br>
            <a:r>
              <a:rPr lang="de-DE" sz="1400" dirty="0">
                <a:solidFill>
                  <a:srgbClr val="211E1E"/>
                </a:solidFill>
                <a:effectLst/>
                <a:latin typeface="HelveticaNeueLTW1G"/>
              </a:rPr>
              <a:t>3 Sicherung oder Trennstelle</a:t>
            </a:r>
            <a:br>
              <a:rPr lang="de-DE" sz="1400" dirty="0">
                <a:solidFill>
                  <a:srgbClr val="211E1E"/>
                </a:solidFill>
                <a:effectLst/>
                <a:latin typeface="HelveticaNeueLTW1G"/>
              </a:rPr>
            </a:br>
            <a:r>
              <a:rPr lang="de-DE" sz="1400" dirty="0">
                <a:solidFill>
                  <a:srgbClr val="211E1E"/>
                </a:solidFill>
                <a:effectLst/>
                <a:latin typeface="HelveticaNeueLTW1G"/>
              </a:rPr>
              <a:t>4 Steckdose</a:t>
            </a:r>
            <a:br>
              <a:rPr lang="de-DE" sz="1400" dirty="0">
                <a:solidFill>
                  <a:srgbClr val="211E1E"/>
                </a:solidFill>
                <a:effectLst/>
                <a:latin typeface="HelveticaNeueLTW1G"/>
              </a:rPr>
            </a:br>
            <a:r>
              <a:rPr lang="de-DE" sz="1400" dirty="0">
                <a:solidFill>
                  <a:srgbClr val="211E1E"/>
                </a:solidFill>
                <a:effectLst/>
                <a:latin typeface="HelveticaNeueLTW1G"/>
              </a:rPr>
              <a:t>5 N (Neutralleiter) unterbrochen </a:t>
            </a:r>
          </a:p>
          <a:p>
            <a:r>
              <a:rPr lang="de-DE" sz="1400" dirty="0">
                <a:solidFill>
                  <a:srgbClr val="211E1E"/>
                </a:solidFill>
                <a:effectLst/>
                <a:latin typeface="HelveticaNeueLTW1G"/>
              </a:rPr>
              <a:t>6 Messpunkte:</a:t>
            </a:r>
            <a:br>
              <a:rPr lang="de-DE" sz="1400" dirty="0">
                <a:solidFill>
                  <a:srgbClr val="211E1E"/>
                </a:solidFill>
                <a:effectLst/>
                <a:latin typeface="HelveticaNeueLTW1G"/>
              </a:rPr>
            </a:br>
            <a:r>
              <a:rPr lang="de-DE" sz="1400" dirty="0">
                <a:solidFill>
                  <a:srgbClr val="211E1E"/>
                </a:solidFill>
                <a:effectLst/>
                <a:latin typeface="HelveticaNeueLTW1G"/>
              </a:rPr>
              <a:t>6.1 Messpunkt(</a:t>
            </a:r>
            <a:r>
              <a:rPr lang="de-DE" sz="1400" dirty="0" err="1">
                <a:solidFill>
                  <a:srgbClr val="211E1E"/>
                </a:solidFill>
                <a:effectLst/>
                <a:latin typeface="HelveticaNeueLTW1G"/>
              </a:rPr>
              <a:t>e</a:t>
            </a:r>
            <a:r>
              <a:rPr lang="de-DE" sz="1400" dirty="0">
                <a:solidFill>
                  <a:srgbClr val="211E1E"/>
                </a:solidFill>
                <a:effectLst/>
                <a:latin typeface="HelveticaNeueLTW1G"/>
              </a:rPr>
              <a:t>) an berührbaren leitfähigen Teilen, die mit dem Schutzleiter verbunden sind </a:t>
            </a:r>
          </a:p>
          <a:p>
            <a:r>
              <a:rPr lang="de-DE" sz="1400" dirty="0">
                <a:solidFill>
                  <a:srgbClr val="211E1E"/>
                </a:solidFill>
                <a:effectLst/>
                <a:latin typeface="HelveticaNeueLTW1G"/>
              </a:rPr>
              <a:t>6.2 Messpunkt(</a:t>
            </a:r>
            <a:r>
              <a:rPr lang="de-DE" sz="1400" dirty="0" err="1">
                <a:solidFill>
                  <a:srgbClr val="211E1E"/>
                </a:solidFill>
                <a:effectLst/>
                <a:latin typeface="HelveticaNeueLTW1G"/>
              </a:rPr>
              <a:t>e</a:t>
            </a:r>
            <a:r>
              <a:rPr lang="de-DE" sz="1400" dirty="0">
                <a:solidFill>
                  <a:srgbClr val="211E1E"/>
                </a:solidFill>
                <a:effectLst/>
                <a:latin typeface="HelveticaNeueLTW1G"/>
              </a:rPr>
              <a:t>) an berührbaren leitfähigen Teilen, die nicht mit dem Schutzleiter verbunden sind </a:t>
            </a:r>
          </a:p>
          <a:p>
            <a:r>
              <a:rPr lang="de-DE" sz="1400" dirty="0">
                <a:solidFill>
                  <a:srgbClr val="211E1E"/>
                </a:solidFill>
                <a:effectLst/>
                <a:latin typeface="HelveticaNeueLTW1G"/>
              </a:rPr>
              <a:t>7 Erdpotential</a:t>
            </a:r>
            <a:br>
              <a:rPr lang="de-DE" sz="1400" dirty="0">
                <a:solidFill>
                  <a:srgbClr val="211E1E"/>
                </a:solidFill>
                <a:effectLst/>
                <a:latin typeface="HelveticaNeueLTW1G"/>
              </a:rPr>
            </a:br>
            <a:r>
              <a:rPr lang="de-DE" sz="1400" dirty="0">
                <a:solidFill>
                  <a:srgbClr val="211E1E"/>
                </a:solidFill>
                <a:effectLst/>
                <a:latin typeface="HelveticaNeueLTW1G"/>
              </a:rPr>
              <a:t>8 isolierte Aufstellung des Prüflings</a:t>
            </a:r>
            <a:br>
              <a:rPr lang="de-DE" sz="1400" dirty="0">
                <a:solidFill>
                  <a:srgbClr val="211E1E"/>
                </a:solidFill>
                <a:effectLst/>
                <a:latin typeface="HelveticaNeueLTW1G"/>
              </a:rPr>
            </a:br>
            <a:r>
              <a:rPr lang="de-DE" sz="1400" dirty="0">
                <a:solidFill>
                  <a:srgbClr val="211E1E"/>
                </a:solidFill>
                <a:effectLst/>
                <a:latin typeface="HelveticaNeueLTW1G"/>
              </a:rPr>
              <a:t>9 Messleitungen:</a:t>
            </a:r>
            <a:br>
              <a:rPr lang="de-DE" sz="1400" dirty="0">
                <a:solidFill>
                  <a:srgbClr val="211E1E"/>
                </a:solidFill>
                <a:effectLst/>
                <a:latin typeface="HelveticaNeueLTW1G"/>
              </a:rPr>
            </a:br>
            <a:r>
              <a:rPr lang="de-DE" sz="1400" dirty="0">
                <a:solidFill>
                  <a:srgbClr val="211E1E"/>
                </a:solidFill>
                <a:effectLst/>
                <a:latin typeface="HelveticaNeueLTW1G"/>
              </a:rPr>
              <a:t>9.1 Messleitung zum Schutzleiter sowie berührbaren leitfähigen Teilen mit Schutzleiterverbindung</a:t>
            </a:r>
            <a:br>
              <a:rPr lang="de-DE" sz="1400" dirty="0">
                <a:solidFill>
                  <a:srgbClr val="211E1E"/>
                </a:solidFill>
                <a:effectLst/>
                <a:latin typeface="HelveticaNeueLTW1G"/>
              </a:rPr>
            </a:br>
            <a:r>
              <a:rPr lang="de-DE" sz="1400" dirty="0">
                <a:solidFill>
                  <a:srgbClr val="211E1E"/>
                </a:solidFill>
                <a:effectLst/>
                <a:latin typeface="HelveticaNeueLTW1G"/>
              </a:rPr>
              <a:t>9.2 Messleitung zu berührbaren leitfähigen Teilen ohne Erdverbindungen </a:t>
            </a:r>
          </a:p>
          <a:p>
            <a:r>
              <a:rPr lang="de-DE" sz="1400" dirty="0">
                <a:solidFill>
                  <a:srgbClr val="211E1E"/>
                </a:solidFill>
                <a:effectLst/>
                <a:latin typeface="HelveticaNeueLTW1G"/>
              </a:rPr>
              <a:t>9.3 Messleitung zu aktiven Teilen</a:t>
            </a:r>
            <a:br>
              <a:rPr lang="de-DE" sz="1400" dirty="0">
                <a:solidFill>
                  <a:srgbClr val="211E1E"/>
                </a:solidFill>
                <a:effectLst/>
                <a:latin typeface="HelveticaNeueLTW1G"/>
              </a:rPr>
            </a:br>
            <a:r>
              <a:rPr lang="de-DE" sz="1400" dirty="0">
                <a:solidFill>
                  <a:srgbClr val="211E1E"/>
                </a:solidFill>
                <a:effectLst/>
                <a:latin typeface="HelveticaNeueLTW1G"/>
              </a:rPr>
              <a:t>10 mögliche Erdverbindung</a:t>
            </a:r>
            <a:br>
              <a:rPr lang="de-DE" sz="1400" dirty="0">
                <a:solidFill>
                  <a:srgbClr val="211E1E"/>
                </a:solidFill>
                <a:effectLst/>
                <a:latin typeface="HelveticaNeueLTW1G"/>
              </a:rPr>
            </a:br>
            <a:r>
              <a:rPr lang="de-DE" sz="1400" dirty="0">
                <a:solidFill>
                  <a:srgbClr val="211E1E"/>
                </a:solidFill>
                <a:effectLst/>
                <a:latin typeface="HelveticaNeueLTW1G"/>
              </a:rPr>
              <a:t>11 doppelte oder verstärkte Isolation </a:t>
            </a:r>
            <a:endParaRPr lang="de-DE" dirty="0">
              <a:effectLst/>
            </a:endParaRPr>
          </a:p>
        </p:txBody>
      </p:sp>
      <p:sp>
        <p:nvSpPr>
          <p:cNvPr id="4" name="Foliennummernplatzhalter 3"/>
          <p:cNvSpPr>
            <a:spLocks noGrp="1"/>
          </p:cNvSpPr>
          <p:nvPr>
            <p:ph type="sldNum" sz="quarter" idx="5"/>
          </p:nvPr>
        </p:nvSpPr>
        <p:spPr/>
        <p:txBody>
          <a:bodyPr/>
          <a:lstStyle/>
          <a:p>
            <a:fld id="{0424071B-1E21-49AC-A8E1-A6A2B915F8F7}" type="slidenum">
              <a:rPr lang="de-DE" smtClean="0"/>
              <a:t>45</a:t>
            </a:fld>
            <a:endParaRPr lang="de-DE"/>
          </a:p>
        </p:txBody>
      </p:sp>
    </p:spTree>
    <p:extLst>
      <p:ext uri="{BB962C8B-B14F-4D97-AF65-F5344CB8AC3E}">
        <p14:creationId xmlns:p14="http://schemas.microsoft.com/office/powerpoint/2010/main" val="2001952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424071B-1E21-49AC-A8E1-A6A2B915F8F7}" type="slidenum">
              <a:rPr lang="de-DE" smtClean="0"/>
              <a:t>51</a:t>
            </a:fld>
            <a:endParaRPr lang="de-DE"/>
          </a:p>
        </p:txBody>
      </p:sp>
    </p:spTree>
    <p:extLst>
      <p:ext uri="{BB962C8B-B14F-4D97-AF65-F5344CB8AC3E}">
        <p14:creationId xmlns:p14="http://schemas.microsoft.com/office/powerpoint/2010/main" val="1387808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sz="1400" dirty="0">
                <a:solidFill>
                  <a:srgbClr val="211E1E"/>
                </a:solidFill>
                <a:effectLst/>
                <a:latin typeface="HelveticaNeueLTW1G"/>
              </a:rPr>
              <a:t>Legende: </a:t>
            </a:r>
            <a:endParaRPr lang="de-DE" dirty="0">
              <a:effectLst/>
            </a:endParaRPr>
          </a:p>
          <a:p>
            <a:r>
              <a:rPr lang="de-DE" sz="1400" dirty="0">
                <a:solidFill>
                  <a:srgbClr val="211E1E"/>
                </a:solidFill>
                <a:effectLst/>
                <a:latin typeface="HelveticaNeueLTW1G"/>
              </a:rPr>
              <a:t>1 Messeinrichtung</a:t>
            </a:r>
            <a:br>
              <a:rPr lang="de-DE" sz="1400" dirty="0">
                <a:solidFill>
                  <a:srgbClr val="211E1E"/>
                </a:solidFill>
                <a:effectLst/>
                <a:latin typeface="HelveticaNeueLTW1G"/>
              </a:rPr>
            </a:br>
            <a:r>
              <a:rPr lang="de-DE" sz="1400" dirty="0">
                <a:solidFill>
                  <a:srgbClr val="211E1E"/>
                </a:solidFill>
                <a:effectLst/>
                <a:latin typeface="HelveticaNeueLTW1G"/>
              </a:rPr>
              <a:t>2 Prüfling</a:t>
            </a:r>
            <a:br>
              <a:rPr lang="de-DE" sz="1400" dirty="0">
                <a:solidFill>
                  <a:srgbClr val="211E1E"/>
                </a:solidFill>
                <a:effectLst/>
                <a:latin typeface="HelveticaNeueLTW1G"/>
              </a:rPr>
            </a:br>
            <a:r>
              <a:rPr lang="de-DE" sz="1400" dirty="0">
                <a:solidFill>
                  <a:srgbClr val="211E1E"/>
                </a:solidFill>
                <a:effectLst/>
                <a:latin typeface="HelveticaNeueLTW1G"/>
              </a:rPr>
              <a:t>3 Sicherung oder Trennstelle</a:t>
            </a:r>
            <a:br>
              <a:rPr lang="de-DE" sz="1400" dirty="0">
                <a:solidFill>
                  <a:srgbClr val="211E1E"/>
                </a:solidFill>
                <a:effectLst/>
                <a:latin typeface="HelveticaNeueLTW1G"/>
              </a:rPr>
            </a:br>
            <a:r>
              <a:rPr lang="de-DE" sz="1400" dirty="0">
                <a:solidFill>
                  <a:srgbClr val="211E1E"/>
                </a:solidFill>
                <a:effectLst/>
                <a:latin typeface="HelveticaNeueLTW1G"/>
              </a:rPr>
              <a:t>4 Steckdose</a:t>
            </a:r>
            <a:br>
              <a:rPr lang="de-DE" sz="1400" dirty="0">
                <a:solidFill>
                  <a:srgbClr val="211E1E"/>
                </a:solidFill>
                <a:effectLst/>
                <a:latin typeface="HelveticaNeueLTW1G"/>
              </a:rPr>
            </a:br>
            <a:r>
              <a:rPr lang="de-DE" sz="1400" dirty="0">
                <a:solidFill>
                  <a:srgbClr val="211E1E"/>
                </a:solidFill>
                <a:effectLst/>
                <a:latin typeface="HelveticaNeueLTW1G"/>
              </a:rPr>
              <a:t>5 N (Neutralleiter) unterbrochen </a:t>
            </a:r>
          </a:p>
          <a:p>
            <a:r>
              <a:rPr lang="de-DE" sz="1400" dirty="0">
                <a:solidFill>
                  <a:srgbClr val="211E1E"/>
                </a:solidFill>
                <a:effectLst/>
                <a:latin typeface="HelveticaNeueLTW1G"/>
              </a:rPr>
              <a:t>6 Messpunkte:</a:t>
            </a:r>
            <a:br>
              <a:rPr lang="de-DE" sz="1400" dirty="0">
                <a:solidFill>
                  <a:srgbClr val="211E1E"/>
                </a:solidFill>
                <a:effectLst/>
                <a:latin typeface="HelveticaNeueLTW1G"/>
              </a:rPr>
            </a:br>
            <a:r>
              <a:rPr lang="de-DE" sz="1400" dirty="0">
                <a:solidFill>
                  <a:srgbClr val="211E1E"/>
                </a:solidFill>
                <a:effectLst/>
                <a:latin typeface="HelveticaNeueLTW1G"/>
              </a:rPr>
              <a:t>6.1 Messpunkt(</a:t>
            </a:r>
            <a:r>
              <a:rPr lang="de-DE" sz="1400" dirty="0" err="1">
                <a:solidFill>
                  <a:srgbClr val="211E1E"/>
                </a:solidFill>
                <a:effectLst/>
                <a:latin typeface="HelveticaNeueLTW1G"/>
              </a:rPr>
              <a:t>e</a:t>
            </a:r>
            <a:r>
              <a:rPr lang="de-DE" sz="1400" dirty="0">
                <a:solidFill>
                  <a:srgbClr val="211E1E"/>
                </a:solidFill>
                <a:effectLst/>
                <a:latin typeface="HelveticaNeueLTW1G"/>
              </a:rPr>
              <a:t>) an berührbaren leitfähigen Teilen, die mit dem Schutzleiter verbunden sind </a:t>
            </a:r>
          </a:p>
          <a:p>
            <a:r>
              <a:rPr lang="de-DE" sz="1400" dirty="0">
                <a:solidFill>
                  <a:srgbClr val="211E1E"/>
                </a:solidFill>
                <a:effectLst/>
                <a:latin typeface="HelveticaNeueLTW1G"/>
              </a:rPr>
              <a:t>6.2 Messpunkt(</a:t>
            </a:r>
            <a:r>
              <a:rPr lang="de-DE" sz="1400" dirty="0" err="1">
                <a:solidFill>
                  <a:srgbClr val="211E1E"/>
                </a:solidFill>
                <a:effectLst/>
                <a:latin typeface="HelveticaNeueLTW1G"/>
              </a:rPr>
              <a:t>e</a:t>
            </a:r>
            <a:r>
              <a:rPr lang="de-DE" sz="1400" dirty="0">
                <a:solidFill>
                  <a:srgbClr val="211E1E"/>
                </a:solidFill>
                <a:effectLst/>
                <a:latin typeface="HelveticaNeueLTW1G"/>
              </a:rPr>
              <a:t>) an berührbaren leitfähigen Teilen, die nicht mit dem Schutzleiter verbunden sind </a:t>
            </a:r>
          </a:p>
          <a:p>
            <a:r>
              <a:rPr lang="de-DE" sz="1400" dirty="0">
                <a:solidFill>
                  <a:srgbClr val="211E1E"/>
                </a:solidFill>
                <a:effectLst/>
                <a:latin typeface="HelveticaNeueLTW1G"/>
              </a:rPr>
              <a:t>7 Erdpotential</a:t>
            </a:r>
            <a:br>
              <a:rPr lang="de-DE" sz="1400" dirty="0">
                <a:solidFill>
                  <a:srgbClr val="211E1E"/>
                </a:solidFill>
                <a:effectLst/>
                <a:latin typeface="HelveticaNeueLTW1G"/>
              </a:rPr>
            </a:br>
            <a:r>
              <a:rPr lang="de-DE" sz="1400" dirty="0">
                <a:solidFill>
                  <a:srgbClr val="211E1E"/>
                </a:solidFill>
                <a:effectLst/>
                <a:latin typeface="HelveticaNeueLTW1G"/>
              </a:rPr>
              <a:t>8 isolierte Aufstellung des Prüflings</a:t>
            </a:r>
            <a:br>
              <a:rPr lang="de-DE" sz="1400" dirty="0">
                <a:solidFill>
                  <a:srgbClr val="211E1E"/>
                </a:solidFill>
                <a:effectLst/>
                <a:latin typeface="HelveticaNeueLTW1G"/>
              </a:rPr>
            </a:br>
            <a:r>
              <a:rPr lang="de-DE" sz="1400" dirty="0">
                <a:solidFill>
                  <a:srgbClr val="211E1E"/>
                </a:solidFill>
                <a:effectLst/>
                <a:latin typeface="HelveticaNeueLTW1G"/>
              </a:rPr>
              <a:t>9 Messleitungen:</a:t>
            </a:r>
            <a:br>
              <a:rPr lang="de-DE" sz="1400" dirty="0">
                <a:solidFill>
                  <a:srgbClr val="211E1E"/>
                </a:solidFill>
                <a:effectLst/>
                <a:latin typeface="HelveticaNeueLTW1G"/>
              </a:rPr>
            </a:br>
            <a:r>
              <a:rPr lang="de-DE" sz="1400" dirty="0">
                <a:solidFill>
                  <a:srgbClr val="211E1E"/>
                </a:solidFill>
                <a:effectLst/>
                <a:latin typeface="HelveticaNeueLTW1G"/>
              </a:rPr>
              <a:t>9.1 Messleitung zum Schutzleiter sowie berührbaren leitfähigen Teilen mit Schutzleiterverbindung</a:t>
            </a:r>
            <a:br>
              <a:rPr lang="de-DE" sz="1400" dirty="0">
                <a:solidFill>
                  <a:srgbClr val="211E1E"/>
                </a:solidFill>
                <a:effectLst/>
                <a:latin typeface="HelveticaNeueLTW1G"/>
              </a:rPr>
            </a:br>
            <a:r>
              <a:rPr lang="de-DE" sz="1400" dirty="0">
                <a:solidFill>
                  <a:srgbClr val="211E1E"/>
                </a:solidFill>
                <a:effectLst/>
                <a:latin typeface="HelveticaNeueLTW1G"/>
              </a:rPr>
              <a:t>9.2 Messleitung zu berührbaren leitfähigen Teilen ohne Erdverbindungen </a:t>
            </a:r>
          </a:p>
          <a:p>
            <a:r>
              <a:rPr lang="de-DE" sz="1400" dirty="0">
                <a:solidFill>
                  <a:srgbClr val="211E1E"/>
                </a:solidFill>
                <a:effectLst/>
                <a:latin typeface="HelveticaNeueLTW1G"/>
              </a:rPr>
              <a:t>9.3 Messleitung zu aktiven Teilen</a:t>
            </a:r>
            <a:br>
              <a:rPr lang="de-DE" sz="1400" dirty="0">
                <a:solidFill>
                  <a:srgbClr val="211E1E"/>
                </a:solidFill>
                <a:effectLst/>
                <a:latin typeface="HelveticaNeueLTW1G"/>
              </a:rPr>
            </a:br>
            <a:r>
              <a:rPr lang="de-DE" sz="1400" dirty="0">
                <a:solidFill>
                  <a:srgbClr val="211E1E"/>
                </a:solidFill>
                <a:effectLst/>
                <a:latin typeface="HelveticaNeueLTW1G"/>
              </a:rPr>
              <a:t>10 mögliche Erdverbindung</a:t>
            </a:r>
            <a:br>
              <a:rPr lang="de-DE" sz="1400" dirty="0">
                <a:solidFill>
                  <a:srgbClr val="211E1E"/>
                </a:solidFill>
                <a:effectLst/>
                <a:latin typeface="HelveticaNeueLTW1G"/>
              </a:rPr>
            </a:br>
            <a:r>
              <a:rPr lang="de-DE" sz="1400" dirty="0">
                <a:solidFill>
                  <a:srgbClr val="211E1E"/>
                </a:solidFill>
                <a:effectLst/>
                <a:latin typeface="HelveticaNeueLTW1G"/>
              </a:rPr>
              <a:t>11 doppelte oder verstärkte Isolation </a:t>
            </a:r>
            <a:endParaRPr lang="de-DE" dirty="0">
              <a:effectLst/>
            </a:endParaRPr>
          </a:p>
          <a:p>
            <a:endParaRPr lang="de-DE" dirty="0"/>
          </a:p>
        </p:txBody>
      </p:sp>
      <p:sp>
        <p:nvSpPr>
          <p:cNvPr id="4" name="Foliennummernplatzhalter 3"/>
          <p:cNvSpPr>
            <a:spLocks noGrp="1"/>
          </p:cNvSpPr>
          <p:nvPr>
            <p:ph type="sldNum" sz="quarter" idx="5"/>
          </p:nvPr>
        </p:nvSpPr>
        <p:spPr/>
        <p:txBody>
          <a:bodyPr/>
          <a:lstStyle/>
          <a:p>
            <a:fld id="{0424071B-1E21-49AC-A8E1-A6A2B915F8F7}" type="slidenum">
              <a:rPr lang="de-DE" smtClean="0"/>
              <a:t>27</a:t>
            </a:fld>
            <a:endParaRPr lang="de-DE"/>
          </a:p>
        </p:txBody>
      </p:sp>
    </p:spTree>
    <p:extLst>
      <p:ext uri="{BB962C8B-B14F-4D97-AF65-F5344CB8AC3E}">
        <p14:creationId xmlns:p14="http://schemas.microsoft.com/office/powerpoint/2010/main" val="531430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400" dirty="0">
                <a:solidFill>
                  <a:srgbClr val="211E1E"/>
                </a:solidFill>
                <a:effectLst/>
                <a:latin typeface="HelveticaNeueLTW1G"/>
              </a:rPr>
              <a:t>Legende: </a:t>
            </a:r>
            <a:endParaRPr lang="de-DE" dirty="0">
              <a:effectLst/>
            </a:endParaRPr>
          </a:p>
          <a:p>
            <a:r>
              <a:rPr lang="de-DE" sz="1400" dirty="0">
                <a:solidFill>
                  <a:srgbClr val="211E1E"/>
                </a:solidFill>
                <a:effectLst/>
                <a:latin typeface="HelveticaNeueLTW1G"/>
              </a:rPr>
              <a:t>1 Messeinrichtung</a:t>
            </a:r>
            <a:br>
              <a:rPr lang="de-DE" sz="1400" dirty="0">
                <a:solidFill>
                  <a:srgbClr val="211E1E"/>
                </a:solidFill>
                <a:effectLst/>
                <a:latin typeface="HelveticaNeueLTW1G"/>
              </a:rPr>
            </a:br>
            <a:r>
              <a:rPr lang="de-DE" sz="1400" dirty="0">
                <a:solidFill>
                  <a:srgbClr val="211E1E"/>
                </a:solidFill>
                <a:effectLst/>
                <a:latin typeface="HelveticaNeueLTW1G"/>
              </a:rPr>
              <a:t>2 Prüfling</a:t>
            </a:r>
            <a:br>
              <a:rPr lang="de-DE" sz="1400" dirty="0">
                <a:solidFill>
                  <a:srgbClr val="211E1E"/>
                </a:solidFill>
                <a:effectLst/>
                <a:latin typeface="HelveticaNeueLTW1G"/>
              </a:rPr>
            </a:br>
            <a:r>
              <a:rPr lang="de-DE" sz="1400" dirty="0">
                <a:solidFill>
                  <a:srgbClr val="211E1E"/>
                </a:solidFill>
                <a:effectLst/>
                <a:latin typeface="HelveticaNeueLTW1G"/>
              </a:rPr>
              <a:t>3 Sicherung oder Trennstelle</a:t>
            </a:r>
            <a:br>
              <a:rPr lang="de-DE" sz="1400" dirty="0">
                <a:solidFill>
                  <a:srgbClr val="211E1E"/>
                </a:solidFill>
                <a:effectLst/>
                <a:latin typeface="HelveticaNeueLTW1G"/>
              </a:rPr>
            </a:br>
            <a:r>
              <a:rPr lang="de-DE" sz="1400" dirty="0">
                <a:solidFill>
                  <a:srgbClr val="211E1E"/>
                </a:solidFill>
                <a:effectLst/>
                <a:latin typeface="HelveticaNeueLTW1G"/>
              </a:rPr>
              <a:t>4 Steckdose</a:t>
            </a:r>
            <a:br>
              <a:rPr lang="de-DE" sz="1400" dirty="0">
                <a:solidFill>
                  <a:srgbClr val="211E1E"/>
                </a:solidFill>
                <a:effectLst/>
                <a:latin typeface="HelveticaNeueLTW1G"/>
              </a:rPr>
            </a:br>
            <a:r>
              <a:rPr lang="de-DE" sz="1400" dirty="0">
                <a:solidFill>
                  <a:srgbClr val="211E1E"/>
                </a:solidFill>
                <a:effectLst/>
                <a:latin typeface="HelveticaNeueLTW1G"/>
              </a:rPr>
              <a:t>5 N (Neutralleiter) unterbrochen </a:t>
            </a:r>
          </a:p>
          <a:p>
            <a:r>
              <a:rPr lang="de-DE" sz="1400" dirty="0">
                <a:solidFill>
                  <a:srgbClr val="211E1E"/>
                </a:solidFill>
                <a:effectLst/>
                <a:latin typeface="HelveticaNeueLTW1G"/>
              </a:rPr>
              <a:t>6 Messpunkte:</a:t>
            </a:r>
            <a:br>
              <a:rPr lang="de-DE" sz="1400" dirty="0">
                <a:solidFill>
                  <a:srgbClr val="211E1E"/>
                </a:solidFill>
                <a:effectLst/>
                <a:latin typeface="HelveticaNeueLTW1G"/>
              </a:rPr>
            </a:br>
            <a:r>
              <a:rPr lang="de-DE" sz="1400" dirty="0">
                <a:solidFill>
                  <a:srgbClr val="211E1E"/>
                </a:solidFill>
                <a:effectLst/>
                <a:latin typeface="HelveticaNeueLTW1G"/>
              </a:rPr>
              <a:t>6.1 Messpunkt(</a:t>
            </a:r>
            <a:r>
              <a:rPr lang="de-DE" sz="1400" dirty="0" err="1">
                <a:solidFill>
                  <a:srgbClr val="211E1E"/>
                </a:solidFill>
                <a:effectLst/>
                <a:latin typeface="HelveticaNeueLTW1G"/>
              </a:rPr>
              <a:t>e</a:t>
            </a:r>
            <a:r>
              <a:rPr lang="de-DE" sz="1400" dirty="0">
                <a:solidFill>
                  <a:srgbClr val="211E1E"/>
                </a:solidFill>
                <a:effectLst/>
                <a:latin typeface="HelveticaNeueLTW1G"/>
              </a:rPr>
              <a:t>) an berührbaren leitfähigen Teilen, die mit dem Schutzleiter verbunden sind </a:t>
            </a:r>
          </a:p>
          <a:p>
            <a:r>
              <a:rPr lang="de-DE" sz="1400" dirty="0">
                <a:solidFill>
                  <a:srgbClr val="211E1E"/>
                </a:solidFill>
                <a:effectLst/>
                <a:latin typeface="HelveticaNeueLTW1G"/>
              </a:rPr>
              <a:t>6.2 Messpunkt(</a:t>
            </a:r>
            <a:r>
              <a:rPr lang="de-DE" sz="1400" dirty="0" err="1">
                <a:solidFill>
                  <a:srgbClr val="211E1E"/>
                </a:solidFill>
                <a:effectLst/>
                <a:latin typeface="HelveticaNeueLTW1G"/>
              </a:rPr>
              <a:t>e</a:t>
            </a:r>
            <a:r>
              <a:rPr lang="de-DE" sz="1400" dirty="0">
                <a:solidFill>
                  <a:srgbClr val="211E1E"/>
                </a:solidFill>
                <a:effectLst/>
                <a:latin typeface="HelveticaNeueLTW1G"/>
              </a:rPr>
              <a:t>) an berührbaren leitfähigen Teilen, die nicht mit dem Schutzleiter verbunden sind </a:t>
            </a:r>
          </a:p>
          <a:p>
            <a:r>
              <a:rPr lang="de-DE" sz="1400" dirty="0">
                <a:solidFill>
                  <a:srgbClr val="211E1E"/>
                </a:solidFill>
                <a:effectLst/>
                <a:latin typeface="HelveticaNeueLTW1G"/>
              </a:rPr>
              <a:t>7 Erdpotential</a:t>
            </a:r>
            <a:br>
              <a:rPr lang="de-DE" sz="1400" dirty="0">
                <a:solidFill>
                  <a:srgbClr val="211E1E"/>
                </a:solidFill>
                <a:effectLst/>
                <a:latin typeface="HelveticaNeueLTW1G"/>
              </a:rPr>
            </a:br>
            <a:r>
              <a:rPr lang="de-DE" sz="1400" dirty="0">
                <a:solidFill>
                  <a:srgbClr val="211E1E"/>
                </a:solidFill>
                <a:effectLst/>
                <a:latin typeface="HelveticaNeueLTW1G"/>
              </a:rPr>
              <a:t>8 isolierte Aufstellung des Prüflings</a:t>
            </a:r>
            <a:br>
              <a:rPr lang="de-DE" sz="1400" dirty="0">
                <a:solidFill>
                  <a:srgbClr val="211E1E"/>
                </a:solidFill>
                <a:effectLst/>
                <a:latin typeface="HelveticaNeueLTW1G"/>
              </a:rPr>
            </a:br>
            <a:r>
              <a:rPr lang="de-DE" sz="1400" dirty="0">
                <a:solidFill>
                  <a:srgbClr val="211E1E"/>
                </a:solidFill>
                <a:effectLst/>
                <a:latin typeface="HelveticaNeueLTW1G"/>
              </a:rPr>
              <a:t>9 Messleitungen:</a:t>
            </a:r>
            <a:br>
              <a:rPr lang="de-DE" sz="1400" dirty="0">
                <a:solidFill>
                  <a:srgbClr val="211E1E"/>
                </a:solidFill>
                <a:effectLst/>
                <a:latin typeface="HelveticaNeueLTW1G"/>
              </a:rPr>
            </a:br>
            <a:r>
              <a:rPr lang="de-DE" sz="1400" dirty="0">
                <a:solidFill>
                  <a:srgbClr val="211E1E"/>
                </a:solidFill>
                <a:effectLst/>
                <a:latin typeface="HelveticaNeueLTW1G"/>
              </a:rPr>
              <a:t>9.1 Messleitung zum Schutzleiter sowie berührbaren leitfähigen Teilen mit Schutzleiterverbindung</a:t>
            </a:r>
            <a:br>
              <a:rPr lang="de-DE" sz="1400" dirty="0">
                <a:solidFill>
                  <a:srgbClr val="211E1E"/>
                </a:solidFill>
                <a:effectLst/>
                <a:latin typeface="HelveticaNeueLTW1G"/>
              </a:rPr>
            </a:br>
            <a:r>
              <a:rPr lang="de-DE" sz="1400" dirty="0">
                <a:solidFill>
                  <a:srgbClr val="211E1E"/>
                </a:solidFill>
                <a:effectLst/>
                <a:latin typeface="HelveticaNeueLTW1G"/>
              </a:rPr>
              <a:t>9.2 Messleitung zu berührbaren leitfähigen Teilen ohne Erdverbindungen </a:t>
            </a:r>
          </a:p>
          <a:p>
            <a:r>
              <a:rPr lang="de-DE" sz="1400" dirty="0">
                <a:solidFill>
                  <a:srgbClr val="211E1E"/>
                </a:solidFill>
                <a:effectLst/>
                <a:latin typeface="HelveticaNeueLTW1G"/>
              </a:rPr>
              <a:t>9.3 Messleitung zu aktiven Teilen</a:t>
            </a:r>
            <a:br>
              <a:rPr lang="de-DE" sz="1400" dirty="0">
                <a:solidFill>
                  <a:srgbClr val="211E1E"/>
                </a:solidFill>
                <a:effectLst/>
                <a:latin typeface="HelveticaNeueLTW1G"/>
              </a:rPr>
            </a:br>
            <a:r>
              <a:rPr lang="de-DE" sz="1400" dirty="0">
                <a:solidFill>
                  <a:srgbClr val="211E1E"/>
                </a:solidFill>
                <a:effectLst/>
                <a:latin typeface="HelveticaNeueLTW1G"/>
              </a:rPr>
              <a:t>10 mögliche Erdverbindung</a:t>
            </a:r>
            <a:br>
              <a:rPr lang="de-DE" sz="1400" dirty="0">
                <a:solidFill>
                  <a:srgbClr val="211E1E"/>
                </a:solidFill>
                <a:effectLst/>
                <a:latin typeface="HelveticaNeueLTW1G"/>
              </a:rPr>
            </a:br>
            <a:r>
              <a:rPr lang="de-DE" sz="1400" dirty="0">
                <a:solidFill>
                  <a:srgbClr val="211E1E"/>
                </a:solidFill>
                <a:effectLst/>
                <a:latin typeface="HelveticaNeueLTW1G"/>
              </a:rPr>
              <a:t>11 doppelte oder verstärkte Isolation </a:t>
            </a:r>
            <a:endParaRPr lang="de-DE" dirty="0">
              <a:effectLst/>
            </a:endParaRPr>
          </a:p>
          <a:p>
            <a:endParaRPr lang="de-DE" dirty="0"/>
          </a:p>
        </p:txBody>
      </p:sp>
      <p:sp>
        <p:nvSpPr>
          <p:cNvPr id="4" name="Foliennummernplatzhalter 3"/>
          <p:cNvSpPr>
            <a:spLocks noGrp="1"/>
          </p:cNvSpPr>
          <p:nvPr>
            <p:ph type="sldNum" sz="quarter" idx="5"/>
          </p:nvPr>
        </p:nvSpPr>
        <p:spPr/>
        <p:txBody>
          <a:bodyPr/>
          <a:lstStyle/>
          <a:p>
            <a:fld id="{0424071B-1E21-49AC-A8E1-A6A2B915F8F7}" type="slidenum">
              <a:rPr lang="de-DE" smtClean="0"/>
              <a:t>30</a:t>
            </a:fld>
            <a:endParaRPr lang="de-DE"/>
          </a:p>
        </p:txBody>
      </p:sp>
    </p:spTree>
    <p:extLst>
      <p:ext uri="{BB962C8B-B14F-4D97-AF65-F5344CB8AC3E}">
        <p14:creationId xmlns:p14="http://schemas.microsoft.com/office/powerpoint/2010/main" val="3354052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424071B-1E21-49AC-A8E1-A6A2B915F8F7}" type="slidenum">
              <a:rPr lang="de-DE" smtClean="0"/>
              <a:t>34</a:t>
            </a:fld>
            <a:endParaRPr lang="de-DE"/>
          </a:p>
        </p:txBody>
      </p:sp>
    </p:spTree>
    <p:extLst>
      <p:ext uri="{BB962C8B-B14F-4D97-AF65-F5344CB8AC3E}">
        <p14:creationId xmlns:p14="http://schemas.microsoft.com/office/powerpoint/2010/main" val="4027842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sz="1400" dirty="0">
                <a:solidFill>
                  <a:srgbClr val="211E1E"/>
                </a:solidFill>
                <a:effectLst/>
                <a:latin typeface="HelveticaNeueLTW1G"/>
              </a:rPr>
              <a:t>Legende: </a:t>
            </a:r>
            <a:endParaRPr lang="de-DE" dirty="0">
              <a:effectLst/>
            </a:endParaRPr>
          </a:p>
          <a:p>
            <a:r>
              <a:rPr lang="de-DE" sz="1400" dirty="0">
                <a:solidFill>
                  <a:srgbClr val="211E1E"/>
                </a:solidFill>
                <a:effectLst/>
                <a:latin typeface="HelveticaNeueLTW1G"/>
              </a:rPr>
              <a:t>1 Messeinrichtung</a:t>
            </a:r>
            <a:br>
              <a:rPr lang="de-DE" sz="1400" dirty="0">
                <a:solidFill>
                  <a:srgbClr val="211E1E"/>
                </a:solidFill>
                <a:effectLst/>
                <a:latin typeface="HelveticaNeueLTW1G"/>
              </a:rPr>
            </a:br>
            <a:r>
              <a:rPr lang="de-DE" sz="1400" dirty="0">
                <a:solidFill>
                  <a:srgbClr val="211E1E"/>
                </a:solidFill>
                <a:effectLst/>
                <a:latin typeface="HelveticaNeueLTW1G"/>
              </a:rPr>
              <a:t>2 Prüfling</a:t>
            </a:r>
            <a:br>
              <a:rPr lang="de-DE" sz="1400" dirty="0">
                <a:solidFill>
                  <a:srgbClr val="211E1E"/>
                </a:solidFill>
                <a:effectLst/>
                <a:latin typeface="HelveticaNeueLTW1G"/>
              </a:rPr>
            </a:br>
            <a:r>
              <a:rPr lang="de-DE" sz="1400" dirty="0">
                <a:solidFill>
                  <a:srgbClr val="211E1E"/>
                </a:solidFill>
                <a:effectLst/>
                <a:latin typeface="HelveticaNeueLTW1G"/>
              </a:rPr>
              <a:t>3 Sicherung oder Trennstelle</a:t>
            </a:r>
            <a:br>
              <a:rPr lang="de-DE" sz="1400" dirty="0">
                <a:solidFill>
                  <a:srgbClr val="211E1E"/>
                </a:solidFill>
                <a:effectLst/>
                <a:latin typeface="HelveticaNeueLTW1G"/>
              </a:rPr>
            </a:br>
            <a:r>
              <a:rPr lang="de-DE" sz="1400" dirty="0">
                <a:solidFill>
                  <a:srgbClr val="211E1E"/>
                </a:solidFill>
                <a:effectLst/>
                <a:latin typeface="HelveticaNeueLTW1G"/>
              </a:rPr>
              <a:t>4 Steckdose</a:t>
            </a:r>
            <a:br>
              <a:rPr lang="de-DE" sz="1400" dirty="0">
                <a:solidFill>
                  <a:srgbClr val="211E1E"/>
                </a:solidFill>
                <a:effectLst/>
                <a:latin typeface="HelveticaNeueLTW1G"/>
              </a:rPr>
            </a:br>
            <a:r>
              <a:rPr lang="de-DE" sz="1400" dirty="0">
                <a:solidFill>
                  <a:srgbClr val="211E1E"/>
                </a:solidFill>
                <a:effectLst/>
                <a:latin typeface="HelveticaNeueLTW1G"/>
              </a:rPr>
              <a:t>5 N (Neutralleiter) unterbrochen </a:t>
            </a:r>
          </a:p>
          <a:p>
            <a:r>
              <a:rPr lang="de-DE" sz="1400" dirty="0">
                <a:solidFill>
                  <a:srgbClr val="211E1E"/>
                </a:solidFill>
                <a:effectLst/>
                <a:latin typeface="HelveticaNeueLTW1G"/>
              </a:rPr>
              <a:t>6 Messpunkte:</a:t>
            </a:r>
            <a:br>
              <a:rPr lang="de-DE" sz="1400" dirty="0">
                <a:solidFill>
                  <a:srgbClr val="211E1E"/>
                </a:solidFill>
                <a:effectLst/>
                <a:latin typeface="HelveticaNeueLTW1G"/>
              </a:rPr>
            </a:br>
            <a:r>
              <a:rPr lang="de-DE" sz="1400" dirty="0">
                <a:solidFill>
                  <a:srgbClr val="211E1E"/>
                </a:solidFill>
                <a:effectLst/>
                <a:latin typeface="HelveticaNeueLTW1G"/>
              </a:rPr>
              <a:t>6.1 Messpunkt(</a:t>
            </a:r>
            <a:r>
              <a:rPr lang="de-DE" sz="1400" dirty="0" err="1">
                <a:solidFill>
                  <a:srgbClr val="211E1E"/>
                </a:solidFill>
                <a:effectLst/>
                <a:latin typeface="HelveticaNeueLTW1G"/>
              </a:rPr>
              <a:t>e</a:t>
            </a:r>
            <a:r>
              <a:rPr lang="de-DE" sz="1400" dirty="0">
                <a:solidFill>
                  <a:srgbClr val="211E1E"/>
                </a:solidFill>
                <a:effectLst/>
                <a:latin typeface="HelveticaNeueLTW1G"/>
              </a:rPr>
              <a:t>) an berührbaren leitfähigen Teilen, die mit dem Schutzleiter verbunden sind </a:t>
            </a:r>
          </a:p>
          <a:p>
            <a:r>
              <a:rPr lang="de-DE" sz="1400" dirty="0">
                <a:solidFill>
                  <a:srgbClr val="211E1E"/>
                </a:solidFill>
                <a:effectLst/>
                <a:latin typeface="HelveticaNeueLTW1G"/>
              </a:rPr>
              <a:t>6.2 Messpunkt(</a:t>
            </a:r>
            <a:r>
              <a:rPr lang="de-DE" sz="1400" dirty="0" err="1">
                <a:solidFill>
                  <a:srgbClr val="211E1E"/>
                </a:solidFill>
                <a:effectLst/>
                <a:latin typeface="HelveticaNeueLTW1G"/>
              </a:rPr>
              <a:t>e</a:t>
            </a:r>
            <a:r>
              <a:rPr lang="de-DE" sz="1400" dirty="0">
                <a:solidFill>
                  <a:srgbClr val="211E1E"/>
                </a:solidFill>
                <a:effectLst/>
                <a:latin typeface="HelveticaNeueLTW1G"/>
              </a:rPr>
              <a:t>) an berührbaren leitfähigen Teilen, die nicht mit dem Schutzleiter verbunden sind </a:t>
            </a:r>
          </a:p>
          <a:p>
            <a:r>
              <a:rPr lang="de-DE" sz="1400" dirty="0">
                <a:solidFill>
                  <a:srgbClr val="211E1E"/>
                </a:solidFill>
                <a:effectLst/>
                <a:latin typeface="HelveticaNeueLTW1G"/>
              </a:rPr>
              <a:t>7 Erdpotential</a:t>
            </a:r>
            <a:br>
              <a:rPr lang="de-DE" sz="1400" dirty="0">
                <a:solidFill>
                  <a:srgbClr val="211E1E"/>
                </a:solidFill>
                <a:effectLst/>
                <a:latin typeface="HelveticaNeueLTW1G"/>
              </a:rPr>
            </a:br>
            <a:r>
              <a:rPr lang="de-DE" sz="1400" dirty="0">
                <a:solidFill>
                  <a:srgbClr val="211E1E"/>
                </a:solidFill>
                <a:effectLst/>
                <a:latin typeface="HelveticaNeueLTW1G"/>
              </a:rPr>
              <a:t>8 isolierte Aufstellung des Prüflings</a:t>
            </a:r>
            <a:br>
              <a:rPr lang="de-DE" sz="1400" dirty="0">
                <a:solidFill>
                  <a:srgbClr val="211E1E"/>
                </a:solidFill>
                <a:effectLst/>
                <a:latin typeface="HelveticaNeueLTW1G"/>
              </a:rPr>
            </a:br>
            <a:r>
              <a:rPr lang="de-DE" sz="1400" dirty="0">
                <a:solidFill>
                  <a:srgbClr val="211E1E"/>
                </a:solidFill>
                <a:effectLst/>
                <a:latin typeface="HelveticaNeueLTW1G"/>
              </a:rPr>
              <a:t>9 Messleitungen:</a:t>
            </a:r>
            <a:br>
              <a:rPr lang="de-DE" sz="1400" dirty="0">
                <a:solidFill>
                  <a:srgbClr val="211E1E"/>
                </a:solidFill>
                <a:effectLst/>
                <a:latin typeface="HelveticaNeueLTW1G"/>
              </a:rPr>
            </a:br>
            <a:r>
              <a:rPr lang="de-DE" sz="1400" dirty="0">
                <a:solidFill>
                  <a:srgbClr val="211E1E"/>
                </a:solidFill>
                <a:effectLst/>
                <a:latin typeface="HelveticaNeueLTW1G"/>
              </a:rPr>
              <a:t>9.1 Messleitung zum Schutzleiter sowie berührbaren leitfähigen Teilen mit Schutzleiterverbindung</a:t>
            </a:r>
            <a:br>
              <a:rPr lang="de-DE" sz="1400" dirty="0">
                <a:solidFill>
                  <a:srgbClr val="211E1E"/>
                </a:solidFill>
                <a:effectLst/>
                <a:latin typeface="HelveticaNeueLTW1G"/>
              </a:rPr>
            </a:br>
            <a:r>
              <a:rPr lang="de-DE" sz="1400" dirty="0">
                <a:solidFill>
                  <a:srgbClr val="211E1E"/>
                </a:solidFill>
                <a:effectLst/>
                <a:latin typeface="HelveticaNeueLTW1G"/>
              </a:rPr>
              <a:t>9.2 Messleitung zu berührbaren leitfähigen Teilen ohne Erdverbindungen </a:t>
            </a:r>
          </a:p>
          <a:p>
            <a:r>
              <a:rPr lang="de-DE" sz="1400" dirty="0">
                <a:solidFill>
                  <a:srgbClr val="211E1E"/>
                </a:solidFill>
                <a:effectLst/>
                <a:latin typeface="HelveticaNeueLTW1G"/>
              </a:rPr>
              <a:t>9.3 Messleitung zu aktiven Teilen</a:t>
            </a:r>
            <a:br>
              <a:rPr lang="de-DE" sz="1400" dirty="0">
                <a:solidFill>
                  <a:srgbClr val="211E1E"/>
                </a:solidFill>
                <a:effectLst/>
                <a:latin typeface="HelveticaNeueLTW1G"/>
              </a:rPr>
            </a:br>
            <a:r>
              <a:rPr lang="de-DE" sz="1400" dirty="0">
                <a:solidFill>
                  <a:srgbClr val="211E1E"/>
                </a:solidFill>
                <a:effectLst/>
                <a:latin typeface="HelveticaNeueLTW1G"/>
              </a:rPr>
              <a:t>10 mögliche Erdverbindung</a:t>
            </a:r>
            <a:br>
              <a:rPr lang="de-DE" sz="1400" dirty="0">
                <a:solidFill>
                  <a:srgbClr val="211E1E"/>
                </a:solidFill>
                <a:effectLst/>
                <a:latin typeface="HelveticaNeueLTW1G"/>
              </a:rPr>
            </a:br>
            <a:r>
              <a:rPr lang="de-DE" sz="1400" dirty="0">
                <a:solidFill>
                  <a:srgbClr val="211E1E"/>
                </a:solidFill>
                <a:effectLst/>
                <a:latin typeface="HelveticaNeueLTW1G"/>
              </a:rPr>
              <a:t>11 doppelte oder verstärkte Isolation </a:t>
            </a:r>
            <a:endParaRPr lang="de-DE" dirty="0">
              <a:effectLst/>
            </a:endParaRPr>
          </a:p>
          <a:p>
            <a:endParaRPr lang="de-DE" dirty="0"/>
          </a:p>
        </p:txBody>
      </p:sp>
      <p:sp>
        <p:nvSpPr>
          <p:cNvPr id="4" name="Foliennummernplatzhalter 3"/>
          <p:cNvSpPr>
            <a:spLocks noGrp="1"/>
          </p:cNvSpPr>
          <p:nvPr>
            <p:ph type="sldNum" sz="quarter" idx="5"/>
          </p:nvPr>
        </p:nvSpPr>
        <p:spPr/>
        <p:txBody>
          <a:bodyPr/>
          <a:lstStyle/>
          <a:p>
            <a:fld id="{0424071B-1E21-49AC-A8E1-A6A2B915F8F7}" type="slidenum">
              <a:rPr lang="de-DE" smtClean="0"/>
              <a:t>35</a:t>
            </a:fld>
            <a:endParaRPr lang="de-DE"/>
          </a:p>
        </p:txBody>
      </p:sp>
    </p:spTree>
    <p:extLst>
      <p:ext uri="{BB962C8B-B14F-4D97-AF65-F5344CB8AC3E}">
        <p14:creationId xmlns:p14="http://schemas.microsoft.com/office/powerpoint/2010/main" val="4075995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sz="1400" dirty="0">
                <a:solidFill>
                  <a:srgbClr val="211E1E"/>
                </a:solidFill>
                <a:effectLst/>
                <a:latin typeface="HelveticaNeueLTW1G"/>
              </a:rPr>
              <a:t>Legende: </a:t>
            </a:r>
            <a:endParaRPr lang="de-DE" dirty="0">
              <a:effectLst/>
            </a:endParaRPr>
          </a:p>
          <a:p>
            <a:r>
              <a:rPr lang="de-DE" sz="1400" dirty="0">
                <a:solidFill>
                  <a:srgbClr val="211E1E"/>
                </a:solidFill>
                <a:effectLst/>
                <a:latin typeface="HelveticaNeueLTW1G"/>
              </a:rPr>
              <a:t>1 Messeinrichtung</a:t>
            </a:r>
            <a:br>
              <a:rPr lang="de-DE" sz="1400" dirty="0">
                <a:solidFill>
                  <a:srgbClr val="211E1E"/>
                </a:solidFill>
                <a:effectLst/>
                <a:latin typeface="HelveticaNeueLTW1G"/>
              </a:rPr>
            </a:br>
            <a:r>
              <a:rPr lang="de-DE" sz="1400" dirty="0">
                <a:solidFill>
                  <a:srgbClr val="211E1E"/>
                </a:solidFill>
                <a:effectLst/>
                <a:latin typeface="HelveticaNeueLTW1G"/>
              </a:rPr>
              <a:t>2 Prüfling</a:t>
            </a:r>
            <a:br>
              <a:rPr lang="de-DE" sz="1400" dirty="0">
                <a:solidFill>
                  <a:srgbClr val="211E1E"/>
                </a:solidFill>
                <a:effectLst/>
                <a:latin typeface="HelveticaNeueLTW1G"/>
              </a:rPr>
            </a:br>
            <a:r>
              <a:rPr lang="de-DE" sz="1400" dirty="0">
                <a:solidFill>
                  <a:srgbClr val="211E1E"/>
                </a:solidFill>
                <a:effectLst/>
                <a:latin typeface="HelveticaNeueLTW1G"/>
              </a:rPr>
              <a:t>3 Sicherung oder Trennstelle</a:t>
            </a:r>
            <a:br>
              <a:rPr lang="de-DE" sz="1400" dirty="0">
                <a:solidFill>
                  <a:srgbClr val="211E1E"/>
                </a:solidFill>
                <a:effectLst/>
                <a:latin typeface="HelveticaNeueLTW1G"/>
              </a:rPr>
            </a:br>
            <a:r>
              <a:rPr lang="de-DE" sz="1400" dirty="0">
                <a:solidFill>
                  <a:srgbClr val="211E1E"/>
                </a:solidFill>
                <a:effectLst/>
                <a:latin typeface="HelveticaNeueLTW1G"/>
              </a:rPr>
              <a:t>4 Steckdose</a:t>
            </a:r>
            <a:br>
              <a:rPr lang="de-DE" sz="1400" dirty="0">
                <a:solidFill>
                  <a:srgbClr val="211E1E"/>
                </a:solidFill>
                <a:effectLst/>
                <a:latin typeface="HelveticaNeueLTW1G"/>
              </a:rPr>
            </a:br>
            <a:r>
              <a:rPr lang="de-DE" sz="1400" dirty="0">
                <a:solidFill>
                  <a:srgbClr val="211E1E"/>
                </a:solidFill>
                <a:effectLst/>
                <a:latin typeface="HelveticaNeueLTW1G"/>
              </a:rPr>
              <a:t>5 N (Neutralleiter) unterbrochen </a:t>
            </a:r>
          </a:p>
          <a:p>
            <a:r>
              <a:rPr lang="de-DE" sz="1400" dirty="0">
                <a:solidFill>
                  <a:srgbClr val="211E1E"/>
                </a:solidFill>
                <a:effectLst/>
                <a:latin typeface="HelveticaNeueLTW1G"/>
              </a:rPr>
              <a:t>6 Messpunkte:</a:t>
            </a:r>
            <a:br>
              <a:rPr lang="de-DE" sz="1400" dirty="0">
                <a:solidFill>
                  <a:srgbClr val="211E1E"/>
                </a:solidFill>
                <a:effectLst/>
                <a:latin typeface="HelveticaNeueLTW1G"/>
              </a:rPr>
            </a:br>
            <a:r>
              <a:rPr lang="de-DE" sz="1400" dirty="0">
                <a:solidFill>
                  <a:srgbClr val="211E1E"/>
                </a:solidFill>
                <a:effectLst/>
                <a:latin typeface="HelveticaNeueLTW1G"/>
              </a:rPr>
              <a:t>6.1 Messpunkt(</a:t>
            </a:r>
            <a:r>
              <a:rPr lang="de-DE" sz="1400" dirty="0" err="1">
                <a:solidFill>
                  <a:srgbClr val="211E1E"/>
                </a:solidFill>
                <a:effectLst/>
                <a:latin typeface="HelveticaNeueLTW1G"/>
              </a:rPr>
              <a:t>e</a:t>
            </a:r>
            <a:r>
              <a:rPr lang="de-DE" sz="1400" dirty="0">
                <a:solidFill>
                  <a:srgbClr val="211E1E"/>
                </a:solidFill>
                <a:effectLst/>
                <a:latin typeface="HelveticaNeueLTW1G"/>
              </a:rPr>
              <a:t>) an berührbaren leitfähigen Teilen, die mit dem Schutzleiter verbunden sind </a:t>
            </a:r>
          </a:p>
          <a:p>
            <a:r>
              <a:rPr lang="de-DE" sz="1400" dirty="0">
                <a:solidFill>
                  <a:srgbClr val="211E1E"/>
                </a:solidFill>
                <a:effectLst/>
                <a:latin typeface="HelveticaNeueLTW1G"/>
              </a:rPr>
              <a:t>6.2 Messpunkt(</a:t>
            </a:r>
            <a:r>
              <a:rPr lang="de-DE" sz="1400" dirty="0" err="1">
                <a:solidFill>
                  <a:srgbClr val="211E1E"/>
                </a:solidFill>
                <a:effectLst/>
                <a:latin typeface="HelveticaNeueLTW1G"/>
              </a:rPr>
              <a:t>e</a:t>
            </a:r>
            <a:r>
              <a:rPr lang="de-DE" sz="1400" dirty="0">
                <a:solidFill>
                  <a:srgbClr val="211E1E"/>
                </a:solidFill>
                <a:effectLst/>
                <a:latin typeface="HelveticaNeueLTW1G"/>
              </a:rPr>
              <a:t>) an berührbaren leitfähigen Teilen, die nicht mit dem Schutzleiter verbunden sind </a:t>
            </a:r>
          </a:p>
          <a:p>
            <a:r>
              <a:rPr lang="de-DE" sz="1400" dirty="0">
                <a:solidFill>
                  <a:srgbClr val="211E1E"/>
                </a:solidFill>
                <a:effectLst/>
                <a:latin typeface="HelveticaNeueLTW1G"/>
              </a:rPr>
              <a:t>7 Erdpotential</a:t>
            </a:r>
            <a:br>
              <a:rPr lang="de-DE" sz="1400" dirty="0">
                <a:solidFill>
                  <a:srgbClr val="211E1E"/>
                </a:solidFill>
                <a:effectLst/>
                <a:latin typeface="HelveticaNeueLTW1G"/>
              </a:rPr>
            </a:br>
            <a:r>
              <a:rPr lang="de-DE" sz="1400" dirty="0">
                <a:solidFill>
                  <a:srgbClr val="211E1E"/>
                </a:solidFill>
                <a:effectLst/>
                <a:latin typeface="HelveticaNeueLTW1G"/>
              </a:rPr>
              <a:t>8 isolierte Aufstellung des Prüflings</a:t>
            </a:r>
            <a:br>
              <a:rPr lang="de-DE" sz="1400" dirty="0">
                <a:solidFill>
                  <a:srgbClr val="211E1E"/>
                </a:solidFill>
                <a:effectLst/>
                <a:latin typeface="HelveticaNeueLTW1G"/>
              </a:rPr>
            </a:br>
            <a:r>
              <a:rPr lang="de-DE" sz="1400" dirty="0">
                <a:solidFill>
                  <a:srgbClr val="211E1E"/>
                </a:solidFill>
                <a:effectLst/>
                <a:latin typeface="HelveticaNeueLTW1G"/>
              </a:rPr>
              <a:t>9 Messleitungen:</a:t>
            </a:r>
            <a:br>
              <a:rPr lang="de-DE" sz="1400" dirty="0">
                <a:solidFill>
                  <a:srgbClr val="211E1E"/>
                </a:solidFill>
                <a:effectLst/>
                <a:latin typeface="HelveticaNeueLTW1G"/>
              </a:rPr>
            </a:br>
            <a:r>
              <a:rPr lang="de-DE" sz="1400" dirty="0">
                <a:solidFill>
                  <a:srgbClr val="211E1E"/>
                </a:solidFill>
                <a:effectLst/>
                <a:latin typeface="HelveticaNeueLTW1G"/>
              </a:rPr>
              <a:t>9.1 Messleitung zum Schutzleiter sowie berührbaren leitfähigen Teilen mit Schutzleiterverbindung</a:t>
            </a:r>
            <a:br>
              <a:rPr lang="de-DE" sz="1400" dirty="0">
                <a:solidFill>
                  <a:srgbClr val="211E1E"/>
                </a:solidFill>
                <a:effectLst/>
                <a:latin typeface="HelveticaNeueLTW1G"/>
              </a:rPr>
            </a:br>
            <a:r>
              <a:rPr lang="de-DE" sz="1400" dirty="0">
                <a:solidFill>
                  <a:srgbClr val="211E1E"/>
                </a:solidFill>
                <a:effectLst/>
                <a:latin typeface="HelveticaNeueLTW1G"/>
              </a:rPr>
              <a:t>9.2 Messleitung zu berührbaren leitfähigen Teilen ohne Erdverbindungen </a:t>
            </a:r>
          </a:p>
          <a:p>
            <a:r>
              <a:rPr lang="de-DE" sz="1400" dirty="0">
                <a:solidFill>
                  <a:srgbClr val="211E1E"/>
                </a:solidFill>
                <a:effectLst/>
                <a:latin typeface="HelveticaNeueLTW1G"/>
              </a:rPr>
              <a:t>9.3 Messleitung zu aktiven Teilen</a:t>
            </a:r>
            <a:br>
              <a:rPr lang="de-DE" sz="1400" dirty="0">
                <a:solidFill>
                  <a:srgbClr val="211E1E"/>
                </a:solidFill>
                <a:effectLst/>
                <a:latin typeface="HelveticaNeueLTW1G"/>
              </a:rPr>
            </a:br>
            <a:r>
              <a:rPr lang="de-DE" sz="1400" dirty="0">
                <a:solidFill>
                  <a:srgbClr val="211E1E"/>
                </a:solidFill>
                <a:effectLst/>
                <a:latin typeface="HelveticaNeueLTW1G"/>
              </a:rPr>
              <a:t>10 mögliche Erdverbindung</a:t>
            </a:r>
            <a:br>
              <a:rPr lang="de-DE" sz="1400" dirty="0">
                <a:solidFill>
                  <a:srgbClr val="211E1E"/>
                </a:solidFill>
                <a:effectLst/>
                <a:latin typeface="HelveticaNeueLTW1G"/>
              </a:rPr>
            </a:br>
            <a:r>
              <a:rPr lang="de-DE" sz="1400" dirty="0">
                <a:solidFill>
                  <a:srgbClr val="211E1E"/>
                </a:solidFill>
                <a:effectLst/>
                <a:latin typeface="HelveticaNeueLTW1G"/>
              </a:rPr>
              <a:t>11 doppelte oder verstärkte Isolation </a:t>
            </a:r>
            <a:endParaRPr lang="de-DE" dirty="0">
              <a:effectLst/>
            </a:endParaRPr>
          </a:p>
          <a:p>
            <a:endParaRPr lang="de-DE" dirty="0"/>
          </a:p>
        </p:txBody>
      </p:sp>
      <p:sp>
        <p:nvSpPr>
          <p:cNvPr id="4" name="Foliennummernplatzhalter 3"/>
          <p:cNvSpPr>
            <a:spLocks noGrp="1"/>
          </p:cNvSpPr>
          <p:nvPr>
            <p:ph type="sldNum" sz="quarter" idx="5"/>
          </p:nvPr>
        </p:nvSpPr>
        <p:spPr/>
        <p:txBody>
          <a:bodyPr/>
          <a:lstStyle/>
          <a:p>
            <a:fld id="{0424071B-1E21-49AC-A8E1-A6A2B915F8F7}" type="slidenum">
              <a:rPr lang="de-DE" smtClean="0"/>
              <a:t>36</a:t>
            </a:fld>
            <a:endParaRPr lang="de-DE"/>
          </a:p>
        </p:txBody>
      </p:sp>
    </p:spTree>
    <p:extLst>
      <p:ext uri="{BB962C8B-B14F-4D97-AF65-F5344CB8AC3E}">
        <p14:creationId xmlns:p14="http://schemas.microsoft.com/office/powerpoint/2010/main" val="2608799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effectLst/>
            </a:endParaRPr>
          </a:p>
        </p:txBody>
      </p:sp>
      <p:sp>
        <p:nvSpPr>
          <p:cNvPr id="4" name="Foliennummernplatzhalter 3"/>
          <p:cNvSpPr>
            <a:spLocks noGrp="1"/>
          </p:cNvSpPr>
          <p:nvPr>
            <p:ph type="sldNum" sz="quarter" idx="5"/>
          </p:nvPr>
        </p:nvSpPr>
        <p:spPr/>
        <p:txBody>
          <a:bodyPr/>
          <a:lstStyle/>
          <a:p>
            <a:fld id="{0424071B-1E21-49AC-A8E1-A6A2B915F8F7}" type="slidenum">
              <a:rPr lang="de-DE" smtClean="0"/>
              <a:t>37</a:t>
            </a:fld>
            <a:endParaRPr lang="de-DE"/>
          </a:p>
        </p:txBody>
      </p:sp>
    </p:spTree>
    <p:extLst>
      <p:ext uri="{BB962C8B-B14F-4D97-AF65-F5344CB8AC3E}">
        <p14:creationId xmlns:p14="http://schemas.microsoft.com/office/powerpoint/2010/main" val="965406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sz="1400" dirty="0">
                <a:solidFill>
                  <a:srgbClr val="211E1E"/>
                </a:solidFill>
                <a:effectLst/>
                <a:latin typeface="HelveticaNeueLTW1G"/>
              </a:rPr>
              <a:t>Legende: </a:t>
            </a:r>
            <a:endParaRPr lang="de-DE" dirty="0">
              <a:effectLst/>
            </a:endParaRPr>
          </a:p>
          <a:p>
            <a:r>
              <a:rPr lang="de-DE" sz="1400" dirty="0">
                <a:solidFill>
                  <a:srgbClr val="211E1E"/>
                </a:solidFill>
                <a:effectLst/>
                <a:latin typeface="HelveticaNeueLTW1G"/>
              </a:rPr>
              <a:t>1 Messeinrichtung</a:t>
            </a:r>
            <a:br>
              <a:rPr lang="de-DE" sz="1400" dirty="0">
                <a:solidFill>
                  <a:srgbClr val="211E1E"/>
                </a:solidFill>
                <a:effectLst/>
                <a:latin typeface="HelveticaNeueLTW1G"/>
              </a:rPr>
            </a:br>
            <a:r>
              <a:rPr lang="de-DE" sz="1400" dirty="0">
                <a:solidFill>
                  <a:srgbClr val="211E1E"/>
                </a:solidFill>
                <a:effectLst/>
                <a:latin typeface="HelveticaNeueLTW1G"/>
              </a:rPr>
              <a:t>2 Prüfling</a:t>
            </a:r>
            <a:br>
              <a:rPr lang="de-DE" sz="1400" dirty="0">
                <a:solidFill>
                  <a:srgbClr val="211E1E"/>
                </a:solidFill>
                <a:effectLst/>
                <a:latin typeface="HelveticaNeueLTW1G"/>
              </a:rPr>
            </a:br>
            <a:r>
              <a:rPr lang="de-DE" sz="1400" dirty="0">
                <a:solidFill>
                  <a:srgbClr val="211E1E"/>
                </a:solidFill>
                <a:effectLst/>
                <a:latin typeface="HelveticaNeueLTW1G"/>
              </a:rPr>
              <a:t>3 Sicherung oder Trennstelle</a:t>
            </a:r>
            <a:br>
              <a:rPr lang="de-DE" sz="1400" dirty="0">
                <a:solidFill>
                  <a:srgbClr val="211E1E"/>
                </a:solidFill>
                <a:effectLst/>
                <a:latin typeface="HelveticaNeueLTW1G"/>
              </a:rPr>
            </a:br>
            <a:r>
              <a:rPr lang="de-DE" sz="1400" dirty="0">
                <a:solidFill>
                  <a:srgbClr val="211E1E"/>
                </a:solidFill>
                <a:effectLst/>
                <a:latin typeface="HelveticaNeueLTW1G"/>
              </a:rPr>
              <a:t>4 Steckdose</a:t>
            </a:r>
            <a:br>
              <a:rPr lang="de-DE" sz="1400" dirty="0">
                <a:solidFill>
                  <a:srgbClr val="211E1E"/>
                </a:solidFill>
                <a:effectLst/>
                <a:latin typeface="HelveticaNeueLTW1G"/>
              </a:rPr>
            </a:br>
            <a:r>
              <a:rPr lang="de-DE" sz="1400" dirty="0">
                <a:solidFill>
                  <a:srgbClr val="211E1E"/>
                </a:solidFill>
                <a:effectLst/>
                <a:latin typeface="HelveticaNeueLTW1G"/>
              </a:rPr>
              <a:t>5 N (Neutralleiter) unterbrochen </a:t>
            </a:r>
          </a:p>
          <a:p>
            <a:r>
              <a:rPr lang="de-DE" sz="1400" dirty="0">
                <a:solidFill>
                  <a:srgbClr val="211E1E"/>
                </a:solidFill>
                <a:effectLst/>
                <a:latin typeface="HelveticaNeueLTW1G"/>
              </a:rPr>
              <a:t>6 Messpunkte:</a:t>
            </a:r>
            <a:br>
              <a:rPr lang="de-DE" sz="1400" dirty="0">
                <a:solidFill>
                  <a:srgbClr val="211E1E"/>
                </a:solidFill>
                <a:effectLst/>
                <a:latin typeface="HelveticaNeueLTW1G"/>
              </a:rPr>
            </a:br>
            <a:r>
              <a:rPr lang="de-DE" sz="1400" dirty="0">
                <a:solidFill>
                  <a:srgbClr val="211E1E"/>
                </a:solidFill>
                <a:effectLst/>
                <a:latin typeface="HelveticaNeueLTW1G"/>
              </a:rPr>
              <a:t>6.1 Messpunkt(</a:t>
            </a:r>
            <a:r>
              <a:rPr lang="de-DE" sz="1400" dirty="0" err="1">
                <a:solidFill>
                  <a:srgbClr val="211E1E"/>
                </a:solidFill>
                <a:effectLst/>
                <a:latin typeface="HelveticaNeueLTW1G"/>
              </a:rPr>
              <a:t>e</a:t>
            </a:r>
            <a:r>
              <a:rPr lang="de-DE" sz="1400" dirty="0">
                <a:solidFill>
                  <a:srgbClr val="211E1E"/>
                </a:solidFill>
                <a:effectLst/>
                <a:latin typeface="HelveticaNeueLTW1G"/>
              </a:rPr>
              <a:t>) an berührbaren leitfähigen Teilen, die mit dem Schutzleiter verbunden sind </a:t>
            </a:r>
          </a:p>
          <a:p>
            <a:r>
              <a:rPr lang="de-DE" sz="1400" dirty="0">
                <a:solidFill>
                  <a:srgbClr val="211E1E"/>
                </a:solidFill>
                <a:effectLst/>
                <a:latin typeface="HelveticaNeueLTW1G"/>
              </a:rPr>
              <a:t>6.2 Messpunkt(</a:t>
            </a:r>
            <a:r>
              <a:rPr lang="de-DE" sz="1400" dirty="0" err="1">
                <a:solidFill>
                  <a:srgbClr val="211E1E"/>
                </a:solidFill>
                <a:effectLst/>
                <a:latin typeface="HelveticaNeueLTW1G"/>
              </a:rPr>
              <a:t>e</a:t>
            </a:r>
            <a:r>
              <a:rPr lang="de-DE" sz="1400" dirty="0">
                <a:solidFill>
                  <a:srgbClr val="211E1E"/>
                </a:solidFill>
                <a:effectLst/>
                <a:latin typeface="HelveticaNeueLTW1G"/>
              </a:rPr>
              <a:t>) an berührbaren leitfähigen Teilen, die nicht mit dem Schutzleiter verbunden sind </a:t>
            </a:r>
          </a:p>
          <a:p>
            <a:r>
              <a:rPr lang="de-DE" sz="1400" dirty="0">
                <a:solidFill>
                  <a:srgbClr val="211E1E"/>
                </a:solidFill>
                <a:effectLst/>
                <a:latin typeface="HelveticaNeueLTW1G"/>
              </a:rPr>
              <a:t>7 Erdpotential</a:t>
            </a:r>
            <a:br>
              <a:rPr lang="de-DE" sz="1400" dirty="0">
                <a:solidFill>
                  <a:srgbClr val="211E1E"/>
                </a:solidFill>
                <a:effectLst/>
                <a:latin typeface="HelveticaNeueLTW1G"/>
              </a:rPr>
            </a:br>
            <a:r>
              <a:rPr lang="de-DE" sz="1400" dirty="0">
                <a:solidFill>
                  <a:srgbClr val="211E1E"/>
                </a:solidFill>
                <a:effectLst/>
                <a:latin typeface="HelveticaNeueLTW1G"/>
              </a:rPr>
              <a:t>8 isolierte Aufstellung des Prüflings</a:t>
            </a:r>
            <a:br>
              <a:rPr lang="de-DE" sz="1400" dirty="0">
                <a:solidFill>
                  <a:srgbClr val="211E1E"/>
                </a:solidFill>
                <a:effectLst/>
                <a:latin typeface="HelveticaNeueLTW1G"/>
              </a:rPr>
            </a:br>
            <a:r>
              <a:rPr lang="de-DE" sz="1400" dirty="0">
                <a:solidFill>
                  <a:srgbClr val="211E1E"/>
                </a:solidFill>
                <a:effectLst/>
                <a:latin typeface="HelveticaNeueLTW1G"/>
              </a:rPr>
              <a:t>9 Messleitungen:</a:t>
            </a:r>
            <a:br>
              <a:rPr lang="de-DE" sz="1400" dirty="0">
                <a:solidFill>
                  <a:srgbClr val="211E1E"/>
                </a:solidFill>
                <a:effectLst/>
                <a:latin typeface="HelveticaNeueLTW1G"/>
              </a:rPr>
            </a:br>
            <a:r>
              <a:rPr lang="de-DE" sz="1400" dirty="0">
                <a:solidFill>
                  <a:srgbClr val="211E1E"/>
                </a:solidFill>
                <a:effectLst/>
                <a:latin typeface="HelveticaNeueLTW1G"/>
              </a:rPr>
              <a:t>9.1 Messleitung zum Schutzleiter sowie berührbaren leitfähigen Teilen mit Schutzleiterverbindung</a:t>
            </a:r>
            <a:br>
              <a:rPr lang="de-DE" sz="1400" dirty="0">
                <a:solidFill>
                  <a:srgbClr val="211E1E"/>
                </a:solidFill>
                <a:effectLst/>
                <a:latin typeface="HelveticaNeueLTW1G"/>
              </a:rPr>
            </a:br>
            <a:r>
              <a:rPr lang="de-DE" sz="1400" dirty="0">
                <a:solidFill>
                  <a:srgbClr val="211E1E"/>
                </a:solidFill>
                <a:effectLst/>
                <a:latin typeface="HelveticaNeueLTW1G"/>
              </a:rPr>
              <a:t>9.2 Messleitung zu berührbaren leitfähigen Teilen ohne Erdverbindungen </a:t>
            </a:r>
          </a:p>
          <a:p>
            <a:r>
              <a:rPr lang="de-DE" sz="1400" dirty="0">
                <a:solidFill>
                  <a:srgbClr val="211E1E"/>
                </a:solidFill>
                <a:effectLst/>
                <a:latin typeface="HelveticaNeueLTW1G"/>
              </a:rPr>
              <a:t>9.3 Messleitung zu aktiven Teilen</a:t>
            </a:r>
            <a:br>
              <a:rPr lang="de-DE" sz="1400" dirty="0">
                <a:solidFill>
                  <a:srgbClr val="211E1E"/>
                </a:solidFill>
                <a:effectLst/>
                <a:latin typeface="HelveticaNeueLTW1G"/>
              </a:rPr>
            </a:br>
            <a:r>
              <a:rPr lang="de-DE" sz="1400" dirty="0">
                <a:solidFill>
                  <a:srgbClr val="211E1E"/>
                </a:solidFill>
                <a:effectLst/>
                <a:latin typeface="HelveticaNeueLTW1G"/>
              </a:rPr>
              <a:t>10 mögliche Erdverbindung</a:t>
            </a:r>
            <a:br>
              <a:rPr lang="de-DE" sz="1400" dirty="0">
                <a:solidFill>
                  <a:srgbClr val="211E1E"/>
                </a:solidFill>
                <a:effectLst/>
                <a:latin typeface="HelveticaNeueLTW1G"/>
              </a:rPr>
            </a:br>
            <a:r>
              <a:rPr lang="de-DE" sz="1400" dirty="0">
                <a:solidFill>
                  <a:srgbClr val="211E1E"/>
                </a:solidFill>
                <a:effectLst/>
                <a:latin typeface="HelveticaNeueLTW1G"/>
              </a:rPr>
              <a:t>11 doppelte oder verstärkte Isolation </a:t>
            </a:r>
            <a:endParaRPr lang="de-DE" dirty="0">
              <a:effectLst/>
            </a:endParaRPr>
          </a:p>
          <a:p>
            <a:endParaRPr lang="de-DE" dirty="0"/>
          </a:p>
        </p:txBody>
      </p:sp>
      <p:sp>
        <p:nvSpPr>
          <p:cNvPr id="4" name="Foliennummernplatzhalter 3"/>
          <p:cNvSpPr>
            <a:spLocks noGrp="1"/>
          </p:cNvSpPr>
          <p:nvPr>
            <p:ph type="sldNum" sz="quarter" idx="5"/>
          </p:nvPr>
        </p:nvSpPr>
        <p:spPr/>
        <p:txBody>
          <a:bodyPr/>
          <a:lstStyle/>
          <a:p>
            <a:fld id="{0424071B-1E21-49AC-A8E1-A6A2B915F8F7}" type="slidenum">
              <a:rPr lang="de-DE" smtClean="0"/>
              <a:t>38</a:t>
            </a:fld>
            <a:endParaRPr lang="de-DE"/>
          </a:p>
        </p:txBody>
      </p:sp>
    </p:spTree>
    <p:extLst>
      <p:ext uri="{BB962C8B-B14F-4D97-AF65-F5344CB8AC3E}">
        <p14:creationId xmlns:p14="http://schemas.microsoft.com/office/powerpoint/2010/main" val="3188824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sz="1400" dirty="0">
                <a:solidFill>
                  <a:srgbClr val="211E1E"/>
                </a:solidFill>
                <a:effectLst/>
                <a:latin typeface="HelveticaNeueLTW1G"/>
              </a:rPr>
              <a:t>Legende: </a:t>
            </a:r>
            <a:endParaRPr lang="de-DE" dirty="0">
              <a:effectLst/>
            </a:endParaRPr>
          </a:p>
          <a:p>
            <a:r>
              <a:rPr lang="de-DE" sz="1400" dirty="0">
                <a:solidFill>
                  <a:srgbClr val="211E1E"/>
                </a:solidFill>
                <a:effectLst/>
                <a:latin typeface="HelveticaNeueLTW1G"/>
              </a:rPr>
              <a:t>1 Messeinrichtung</a:t>
            </a:r>
            <a:br>
              <a:rPr lang="de-DE" sz="1400" dirty="0">
                <a:solidFill>
                  <a:srgbClr val="211E1E"/>
                </a:solidFill>
                <a:effectLst/>
                <a:latin typeface="HelveticaNeueLTW1G"/>
              </a:rPr>
            </a:br>
            <a:r>
              <a:rPr lang="de-DE" sz="1400" dirty="0">
                <a:solidFill>
                  <a:srgbClr val="211E1E"/>
                </a:solidFill>
                <a:effectLst/>
                <a:latin typeface="HelveticaNeueLTW1G"/>
              </a:rPr>
              <a:t>2 Prüfling</a:t>
            </a:r>
            <a:br>
              <a:rPr lang="de-DE" sz="1400" dirty="0">
                <a:solidFill>
                  <a:srgbClr val="211E1E"/>
                </a:solidFill>
                <a:effectLst/>
                <a:latin typeface="HelveticaNeueLTW1G"/>
              </a:rPr>
            </a:br>
            <a:r>
              <a:rPr lang="de-DE" sz="1400" dirty="0">
                <a:solidFill>
                  <a:srgbClr val="211E1E"/>
                </a:solidFill>
                <a:effectLst/>
                <a:latin typeface="HelveticaNeueLTW1G"/>
              </a:rPr>
              <a:t>3 Sicherung oder Trennstelle</a:t>
            </a:r>
            <a:br>
              <a:rPr lang="de-DE" sz="1400" dirty="0">
                <a:solidFill>
                  <a:srgbClr val="211E1E"/>
                </a:solidFill>
                <a:effectLst/>
                <a:latin typeface="HelveticaNeueLTW1G"/>
              </a:rPr>
            </a:br>
            <a:r>
              <a:rPr lang="de-DE" sz="1400" dirty="0">
                <a:solidFill>
                  <a:srgbClr val="211E1E"/>
                </a:solidFill>
                <a:effectLst/>
                <a:latin typeface="HelveticaNeueLTW1G"/>
              </a:rPr>
              <a:t>4 Steckdose</a:t>
            </a:r>
            <a:br>
              <a:rPr lang="de-DE" sz="1400" dirty="0">
                <a:solidFill>
                  <a:srgbClr val="211E1E"/>
                </a:solidFill>
                <a:effectLst/>
                <a:latin typeface="HelveticaNeueLTW1G"/>
              </a:rPr>
            </a:br>
            <a:r>
              <a:rPr lang="de-DE" sz="1400" dirty="0">
                <a:solidFill>
                  <a:srgbClr val="211E1E"/>
                </a:solidFill>
                <a:effectLst/>
                <a:latin typeface="HelveticaNeueLTW1G"/>
              </a:rPr>
              <a:t>5 N (Neutralleiter) unterbrochen </a:t>
            </a:r>
          </a:p>
          <a:p>
            <a:r>
              <a:rPr lang="de-DE" sz="1400" dirty="0">
                <a:solidFill>
                  <a:srgbClr val="211E1E"/>
                </a:solidFill>
                <a:effectLst/>
                <a:latin typeface="HelveticaNeueLTW1G"/>
              </a:rPr>
              <a:t>6 Messpunkte:</a:t>
            </a:r>
            <a:br>
              <a:rPr lang="de-DE" sz="1400" dirty="0">
                <a:solidFill>
                  <a:srgbClr val="211E1E"/>
                </a:solidFill>
                <a:effectLst/>
                <a:latin typeface="HelveticaNeueLTW1G"/>
              </a:rPr>
            </a:br>
            <a:r>
              <a:rPr lang="de-DE" sz="1400" dirty="0">
                <a:solidFill>
                  <a:srgbClr val="211E1E"/>
                </a:solidFill>
                <a:effectLst/>
                <a:latin typeface="HelveticaNeueLTW1G"/>
              </a:rPr>
              <a:t>6.1 Messpunkt(</a:t>
            </a:r>
            <a:r>
              <a:rPr lang="de-DE" sz="1400" dirty="0" err="1">
                <a:solidFill>
                  <a:srgbClr val="211E1E"/>
                </a:solidFill>
                <a:effectLst/>
                <a:latin typeface="HelveticaNeueLTW1G"/>
              </a:rPr>
              <a:t>e</a:t>
            </a:r>
            <a:r>
              <a:rPr lang="de-DE" sz="1400" dirty="0">
                <a:solidFill>
                  <a:srgbClr val="211E1E"/>
                </a:solidFill>
                <a:effectLst/>
                <a:latin typeface="HelveticaNeueLTW1G"/>
              </a:rPr>
              <a:t>) an berührbaren leitfähigen Teilen, die mit dem Schutzleiter verbunden sind </a:t>
            </a:r>
          </a:p>
          <a:p>
            <a:r>
              <a:rPr lang="de-DE" sz="1400" dirty="0">
                <a:solidFill>
                  <a:srgbClr val="211E1E"/>
                </a:solidFill>
                <a:effectLst/>
                <a:latin typeface="HelveticaNeueLTW1G"/>
              </a:rPr>
              <a:t>6.2 Messpunkt(</a:t>
            </a:r>
            <a:r>
              <a:rPr lang="de-DE" sz="1400" dirty="0" err="1">
                <a:solidFill>
                  <a:srgbClr val="211E1E"/>
                </a:solidFill>
                <a:effectLst/>
                <a:latin typeface="HelveticaNeueLTW1G"/>
              </a:rPr>
              <a:t>e</a:t>
            </a:r>
            <a:r>
              <a:rPr lang="de-DE" sz="1400" dirty="0">
                <a:solidFill>
                  <a:srgbClr val="211E1E"/>
                </a:solidFill>
                <a:effectLst/>
                <a:latin typeface="HelveticaNeueLTW1G"/>
              </a:rPr>
              <a:t>) an berührbaren leitfähigen Teilen, die nicht mit dem Schutzleiter verbunden sind </a:t>
            </a:r>
          </a:p>
          <a:p>
            <a:r>
              <a:rPr lang="de-DE" sz="1400" dirty="0">
                <a:solidFill>
                  <a:srgbClr val="211E1E"/>
                </a:solidFill>
                <a:effectLst/>
                <a:latin typeface="HelveticaNeueLTW1G"/>
              </a:rPr>
              <a:t>7 Erdpotential</a:t>
            </a:r>
            <a:br>
              <a:rPr lang="de-DE" sz="1400" dirty="0">
                <a:solidFill>
                  <a:srgbClr val="211E1E"/>
                </a:solidFill>
                <a:effectLst/>
                <a:latin typeface="HelveticaNeueLTW1G"/>
              </a:rPr>
            </a:br>
            <a:r>
              <a:rPr lang="de-DE" sz="1400" dirty="0">
                <a:solidFill>
                  <a:srgbClr val="211E1E"/>
                </a:solidFill>
                <a:effectLst/>
                <a:latin typeface="HelveticaNeueLTW1G"/>
              </a:rPr>
              <a:t>8 isolierte Aufstellung des Prüflings</a:t>
            </a:r>
            <a:br>
              <a:rPr lang="de-DE" sz="1400" dirty="0">
                <a:solidFill>
                  <a:srgbClr val="211E1E"/>
                </a:solidFill>
                <a:effectLst/>
                <a:latin typeface="HelveticaNeueLTW1G"/>
              </a:rPr>
            </a:br>
            <a:r>
              <a:rPr lang="de-DE" sz="1400" dirty="0">
                <a:solidFill>
                  <a:srgbClr val="211E1E"/>
                </a:solidFill>
                <a:effectLst/>
                <a:latin typeface="HelveticaNeueLTW1G"/>
              </a:rPr>
              <a:t>9 Messleitungen:</a:t>
            </a:r>
            <a:br>
              <a:rPr lang="de-DE" sz="1400" dirty="0">
                <a:solidFill>
                  <a:srgbClr val="211E1E"/>
                </a:solidFill>
                <a:effectLst/>
                <a:latin typeface="HelveticaNeueLTW1G"/>
              </a:rPr>
            </a:br>
            <a:r>
              <a:rPr lang="de-DE" sz="1400" dirty="0">
                <a:solidFill>
                  <a:srgbClr val="211E1E"/>
                </a:solidFill>
                <a:effectLst/>
                <a:latin typeface="HelveticaNeueLTW1G"/>
              </a:rPr>
              <a:t>9.1 Messleitung zum Schutzleiter sowie berührbaren leitfähigen Teilen mit Schutzleiterverbindung</a:t>
            </a:r>
            <a:br>
              <a:rPr lang="de-DE" sz="1400" dirty="0">
                <a:solidFill>
                  <a:srgbClr val="211E1E"/>
                </a:solidFill>
                <a:effectLst/>
                <a:latin typeface="HelveticaNeueLTW1G"/>
              </a:rPr>
            </a:br>
            <a:r>
              <a:rPr lang="de-DE" sz="1400" dirty="0">
                <a:solidFill>
                  <a:srgbClr val="211E1E"/>
                </a:solidFill>
                <a:effectLst/>
                <a:latin typeface="HelveticaNeueLTW1G"/>
              </a:rPr>
              <a:t>9.2 Messleitung zu berührbaren leitfähigen Teilen ohne Erdverbindungen </a:t>
            </a:r>
          </a:p>
          <a:p>
            <a:r>
              <a:rPr lang="de-DE" sz="1400" dirty="0">
                <a:solidFill>
                  <a:srgbClr val="211E1E"/>
                </a:solidFill>
                <a:effectLst/>
                <a:latin typeface="HelveticaNeueLTW1G"/>
              </a:rPr>
              <a:t>9.3 Messleitung zu aktiven Teilen</a:t>
            </a:r>
            <a:br>
              <a:rPr lang="de-DE" sz="1400" dirty="0">
                <a:solidFill>
                  <a:srgbClr val="211E1E"/>
                </a:solidFill>
                <a:effectLst/>
                <a:latin typeface="HelveticaNeueLTW1G"/>
              </a:rPr>
            </a:br>
            <a:r>
              <a:rPr lang="de-DE" sz="1400" dirty="0">
                <a:solidFill>
                  <a:srgbClr val="211E1E"/>
                </a:solidFill>
                <a:effectLst/>
                <a:latin typeface="HelveticaNeueLTW1G"/>
              </a:rPr>
              <a:t>10 mögliche Erdverbindung</a:t>
            </a:r>
            <a:br>
              <a:rPr lang="de-DE" sz="1400" dirty="0">
                <a:solidFill>
                  <a:srgbClr val="211E1E"/>
                </a:solidFill>
                <a:effectLst/>
                <a:latin typeface="HelveticaNeueLTW1G"/>
              </a:rPr>
            </a:br>
            <a:r>
              <a:rPr lang="de-DE" sz="1400" dirty="0">
                <a:solidFill>
                  <a:srgbClr val="211E1E"/>
                </a:solidFill>
                <a:effectLst/>
                <a:latin typeface="HelveticaNeueLTW1G"/>
              </a:rPr>
              <a:t>11 doppelte oder verstärkte Isolation </a:t>
            </a:r>
            <a:endParaRPr lang="de-DE" dirty="0">
              <a:effectLst/>
            </a:endParaRPr>
          </a:p>
          <a:p>
            <a:endParaRPr lang="de-DE" dirty="0"/>
          </a:p>
        </p:txBody>
      </p:sp>
      <p:sp>
        <p:nvSpPr>
          <p:cNvPr id="4" name="Foliennummernplatzhalter 3"/>
          <p:cNvSpPr>
            <a:spLocks noGrp="1"/>
          </p:cNvSpPr>
          <p:nvPr>
            <p:ph type="sldNum" sz="quarter" idx="5"/>
          </p:nvPr>
        </p:nvSpPr>
        <p:spPr/>
        <p:txBody>
          <a:bodyPr/>
          <a:lstStyle/>
          <a:p>
            <a:fld id="{0424071B-1E21-49AC-A8E1-A6A2B915F8F7}" type="slidenum">
              <a:rPr lang="de-DE" smtClean="0"/>
              <a:t>42</a:t>
            </a:fld>
            <a:endParaRPr lang="de-DE"/>
          </a:p>
        </p:txBody>
      </p:sp>
    </p:spTree>
    <p:extLst>
      <p:ext uri="{BB962C8B-B14F-4D97-AF65-F5344CB8AC3E}">
        <p14:creationId xmlns:p14="http://schemas.microsoft.com/office/powerpoint/2010/main" val="16133377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gradFill flip="none" rotWithShape="1">
          <a:gsLst>
            <a:gs pos="0">
              <a:srgbClr val="B8B4AD">
                <a:lumMod val="56000"/>
              </a:srgbClr>
            </a:gs>
            <a:gs pos="68000">
              <a:srgbClr val="313130">
                <a:lumMod val="100000"/>
                <a:alpha val="98000"/>
              </a:srgb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30383D4-9E6E-F742-87EC-3CF28B4362C9}"/>
              </a:ext>
            </a:extLst>
          </p:cNvPr>
          <p:cNvPicPr>
            <a:picLocks/>
          </p:cNvPicPr>
          <p:nvPr userDrawn="1"/>
        </p:nvPicPr>
        <p:blipFill>
          <a:blip r:embed="rId2"/>
          <a:stretch>
            <a:fillRect/>
          </a:stretch>
        </p:blipFill>
        <p:spPr>
          <a:xfrm>
            <a:off x="5934875" y="2944800"/>
            <a:ext cx="1573200" cy="1573200"/>
          </a:xfrm>
          <a:prstGeom prst="rect">
            <a:avLst/>
          </a:prstGeom>
          <a:effectLst>
            <a:outerShdw blurRad="50800" dist="127000" dir="2700000" algn="tl" rotWithShape="0">
              <a:prstClr val="black">
                <a:alpha val="36000"/>
              </a:prstClr>
            </a:outerShdw>
          </a:effectLst>
        </p:spPr>
      </p:pic>
      <p:sp>
        <p:nvSpPr>
          <p:cNvPr id="3" name="Titel 1">
            <a:extLst>
              <a:ext uri="{FF2B5EF4-FFF2-40B4-BE49-F238E27FC236}">
                <a16:creationId xmlns:a16="http://schemas.microsoft.com/office/drawing/2014/main" id="{09BC36CE-F918-1380-E4A6-E880ECB773C6}"/>
              </a:ext>
            </a:extLst>
          </p:cNvPr>
          <p:cNvSpPr>
            <a:spLocks noGrp="1"/>
          </p:cNvSpPr>
          <p:nvPr>
            <p:ph type="title"/>
          </p:nvPr>
        </p:nvSpPr>
        <p:spPr>
          <a:xfrm>
            <a:off x="1120247" y="497355"/>
            <a:ext cx="11202459" cy="714500"/>
          </a:xfrm>
        </p:spPr>
        <p:txBody>
          <a:bodyPr>
            <a:normAutofit/>
          </a:bodyPr>
          <a:lstStyle>
            <a:lvl1pPr algn="l">
              <a:buNone/>
              <a:defRPr sz="3600" b="1" cap="none">
                <a:solidFill>
                  <a:srgbClr val="FFFFFF"/>
                </a:solidFill>
              </a:defRPr>
            </a:lvl1pPr>
          </a:lstStyle>
          <a:p>
            <a:endParaRPr kumimoji="0" lang="en-US" dirty="0"/>
          </a:p>
        </p:txBody>
      </p:sp>
      <p:sp>
        <p:nvSpPr>
          <p:cNvPr id="4" name="Textplatzhalter 2">
            <a:extLst>
              <a:ext uri="{FF2B5EF4-FFF2-40B4-BE49-F238E27FC236}">
                <a16:creationId xmlns:a16="http://schemas.microsoft.com/office/drawing/2014/main" id="{D179767D-E865-61BB-8A6E-830DE3F0BF68}"/>
              </a:ext>
            </a:extLst>
          </p:cNvPr>
          <p:cNvSpPr>
            <a:spLocks noGrp="1"/>
          </p:cNvSpPr>
          <p:nvPr>
            <p:ph type="body" idx="1"/>
          </p:nvPr>
        </p:nvSpPr>
        <p:spPr>
          <a:xfrm>
            <a:off x="1120246" y="1229547"/>
            <a:ext cx="11202459" cy="1300396"/>
          </a:xfrm>
        </p:spPr>
        <p:txBody>
          <a:bodyPr anchor="t">
            <a:normAutofit/>
          </a:bodyPr>
          <a:lstStyle>
            <a:lvl1pPr marL="0" indent="0">
              <a:buNone/>
              <a:defRPr sz="2400">
                <a:solidFill>
                  <a:schemeClr val="tx2"/>
                </a:solidFill>
              </a:defRPr>
            </a:lvl1pPr>
            <a:lvl2pPr>
              <a:buNone/>
              <a:defRPr sz="2100">
                <a:solidFill>
                  <a:schemeClr val="tx1">
                    <a:tint val="75000"/>
                  </a:schemeClr>
                </a:solidFill>
              </a:defRPr>
            </a:lvl2pPr>
            <a:lvl3pPr>
              <a:buNone/>
              <a:defRPr sz="1800">
                <a:solidFill>
                  <a:schemeClr val="tx1">
                    <a:tint val="75000"/>
                  </a:schemeClr>
                </a:solidFill>
              </a:defRPr>
            </a:lvl3pPr>
            <a:lvl4pPr>
              <a:buNone/>
              <a:defRPr sz="1600">
                <a:solidFill>
                  <a:schemeClr val="tx1">
                    <a:tint val="75000"/>
                  </a:schemeClr>
                </a:solidFill>
              </a:defRPr>
            </a:lvl4pPr>
            <a:lvl5pPr>
              <a:buNone/>
              <a:defRPr sz="1600">
                <a:solidFill>
                  <a:schemeClr val="tx1">
                    <a:tint val="75000"/>
                  </a:schemeClr>
                </a:solidFill>
              </a:defRPr>
            </a:lvl5pPr>
          </a:lstStyle>
          <a:p>
            <a:pPr lvl="0" eaLnBrk="1" latinLnBrk="0" hangingPunct="1"/>
            <a:endParaRPr kumimoji="0" lang="en-US" dirty="0"/>
          </a:p>
        </p:txBody>
      </p:sp>
      <p:sp>
        <p:nvSpPr>
          <p:cNvPr id="5" name="Datumsplatzhalter 11">
            <a:extLst>
              <a:ext uri="{FF2B5EF4-FFF2-40B4-BE49-F238E27FC236}">
                <a16:creationId xmlns:a16="http://schemas.microsoft.com/office/drawing/2014/main" id="{8864C0D9-C63C-C106-C1E3-AB11552CA16F}"/>
              </a:ext>
            </a:extLst>
          </p:cNvPr>
          <p:cNvSpPr>
            <a:spLocks noGrp="1"/>
          </p:cNvSpPr>
          <p:nvPr>
            <p:ph type="dt" sz="half" idx="10"/>
          </p:nvPr>
        </p:nvSpPr>
        <p:spPr>
          <a:xfrm>
            <a:off x="8961968" y="6889154"/>
            <a:ext cx="3920860" cy="402567"/>
          </a:xfrm>
          <a:prstGeom prst="rect">
            <a:avLst/>
          </a:prstGeom>
        </p:spPr>
        <p:txBody>
          <a:bodyPr/>
          <a:lstStyle>
            <a:lvl1pPr>
              <a:defRPr sz="1200">
                <a:latin typeface="Arial" panose="020B0604020202020204" pitchFamily="34" charset="0"/>
                <a:cs typeface="Arial" panose="020B0604020202020204" pitchFamily="34" charset="0"/>
              </a:defRPr>
            </a:lvl1pPr>
          </a:lstStyle>
          <a:p>
            <a:fld id="{F9D023F1-8646-0747-97E7-94281D47FD92}" type="datetime1">
              <a:rPr lang="de-DE" smtClean="0"/>
              <a:t>22.04.24</a:t>
            </a:fld>
            <a:endParaRPr lang="en-US" dirty="0"/>
          </a:p>
        </p:txBody>
      </p:sp>
      <p:sp>
        <p:nvSpPr>
          <p:cNvPr id="6" name="Fußzeilenplatzhalter 13">
            <a:extLst>
              <a:ext uri="{FF2B5EF4-FFF2-40B4-BE49-F238E27FC236}">
                <a16:creationId xmlns:a16="http://schemas.microsoft.com/office/drawing/2014/main" id="{E8D69CF1-475D-E1D0-0B8B-76D4BE038F88}"/>
              </a:ext>
            </a:extLst>
          </p:cNvPr>
          <p:cNvSpPr>
            <a:spLocks noGrp="1"/>
          </p:cNvSpPr>
          <p:nvPr>
            <p:ph type="ftr" sz="quarter" idx="12"/>
          </p:nvPr>
        </p:nvSpPr>
        <p:spPr>
          <a:xfrm>
            <a:off x="896198" y="6888941"/>
            <a:ext cx="7969744" cy="402567"/>
          </a:xfrm>
          <a:prstGeom prst="rect">
            <a:avLst/>
          </a:prstGeom>
        </p:spPr>
        <p:txBody>
          <a:bodyPr/>
          <a:lstStyle>
            <a:lvl1pPr>
              <a:defRPr sz="1200">
                <a:latin typeface="Arial" panose="020B0604020202020204" pitchFamily="34" charset="0"/>
                <a:cs typeface="Arial" panose="020B0604020202020204" pitchFamily="34" charset="0"/>
              </a:defRPr>
            </a:lvl1pPr>
          </a:lstStyle>
          <a:p>
            <a:r>
              <a:rPr lang="en-US"/>
              <a:t>R.O.E. GmbH | Stand: 13.02.2024 Rev6</a:t>
            </a:r>
            <a:endParaRPr lang="en-US" dirty="0"/>
          </a:p>
        </p:txBody>
      </p:sp>
    </p:spTree>
    <p:extLst>
      <p:ext uri="{BB962C8B-B14F-4D97-AF65-F5344CB8AC3E}">
        <p14:creationId xmlns:p14="http://schemas.microsoft.com/office/powerpoint/2010/main" val="167102321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gradFill flip="none" rotWithShape="1">
          <a:gsLst>
            <a:gs pos="0">
              <a:srgbClr val="B8B4AD">
                <a:lumMod val="56000"/>
              </a:srgbClr>
            </a:gs>
            <a:gs pos="68000">
              <a:srgbClr val="313130">
                <a:lumMod val="100000"/>
                <a:alpha val="98000"/>
              </a:srgb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30383D4-9E6E-F742-87EC-3CF28B4362C9}"/>
              </a:ext>
            </a:extLst>
          </p:cNvPr>
          <p:cNvPicPr>
            <a:picLocks noChangeAspect="1"/>
          </p:cNvPicPr>
          <p:nvPr userDrawn="1"/>
        </p:nvPicPr>
        <p:blipFill>
          <a:blip r:embed="rId2"/>
          <a:stretch>
            <a:fillRect/>
          </a:stretch>
        </p:blipFill>
        <p:spPr>
          <a:xfrm>
            <a:off x="5754422" y="2944244"/>
            <a:ext cx="1977441" cy="1572986"/>
          </a:xfrm>
          <a:prstGeom prst="rect">
            <a:avLst/>
          </a:prstGeom>
          <a:effectLst>
            <a:outerShdw blurRad="50800" dist="127000" dir="2700000" algn="tl" rotWithShape="0">
              <a:prstClr val="black">
                <a:alpha val="36000"/>
              </a:prstClr>
            </a:outerShdw>
          </a:effectLst>
        </p:spPr>
      </p:pic>
      <p:sp>
        <p:nvSpPr>
          <p:cNvPr id="3" name="Titel 1">
            <a:extLst>
              <a:ext uri="{FF2B5EF4-FFF2-40B4-BE49-F238E27FC236}">
                <a16:creationId xmlns:a16="http://schemas.microsoft.com/office/drawing/2014/main" id="{09BC36CE-F918-1380-E4A6-E880ECB773C6}"/>
              </a:ext>
            </a:extLst>
          </p:cNvPr>
          <p:cNvSpPr>
            <a:spLocks noGrp="1"/>
          </p:cNvSpPr>
          <p:nvPr>
            <p:ph type="title"/>
          </p:nvPr>
        </p:nvSpPr>
        <p:spPr>
          <a:xfrm>
            <a:off x="1120246" y="497355"/>
            <a:ext cx="11202459" cy="714500"/>
          </a:xfrm>
        </p:spPr>
        <p:txBody>
          <a:bodyPr>
            <a:normAutofit/>
          </a:bodyPr>
          <a:lstStyle>
            <a:lvl1pPr algn="l">
              <a:buNone/>
              <a:defRPr sz="3600" b="1" cap="none">
                <a:solidFill>
                  <a:srgbClr val="FFFFFF"/>
                </a:solidFill>
              </a:defRPr>
            </a:lvl1pPr>
          </a:lstStyle>
          <a:p>
            <a:endParaRPr kumimoji="0" lang="en-US" dirty="0"/>
          </a:p>
        </p:txBody>
      </p:sp>
      <p:sp>
        <p:nvSpPr>
          <p:cNvPr id="4" name="Textplatzhalter 2">
            <a:extLst>
              <a:ext uri="{FF2B5EF4-FFF2-40B4-BE49-F238E27FC236}">
                <a16:creationId xmlns:a16="http://schemas.microsoft.com/office/drawing/2014/main" id="{D179767D-E865-61BB-8A6E-830DE3F0BF68}"/>
              </a:ext>
            </a:extLst>
          </p:cNvPr>
          <p:cNvSpPr>
            <a:spLocks noGrp="1"/>
          </p:cNvSpPr>
          <p:nvPr>
            <p:ph type="body" idx="1"/>
          </p:nvPr>
        </p:nvSpPr>
        <p:spPr>
          <a:xfrm>
            <a:off x="1120244" y="1229547"/>
            <a:ext cx="11202459" cy="1300396"/>
          </a:xfrm>
        </p:spPr>
        <p:txBody>
          <a:bodyPr anchor="t">
            <a:normAutofit/>
          </a:bodyPr>
          <a:lstStyle>
            <a:lvl1pPr marL="0" indent="0">
              <a:buNone/>
              <a:defRPr sz="2400">
                <a:solidFill>
                  <a:schemeClr val="tx2"/>
                </a:solidFill>
              </a:defRPr>
            </a:lvl1pPr>
            <a:lvl2pPr>
              <a:buNone/>
              <a:defRPr sz="2100">
                <a:solidFill>
                  <a:schemeClr val="tx1">
                    <a:tint val="75000"/>
                  </a:schemeClr>
                </a:solidFill>
              </a:defRPr>
            </a:lvl2pPr>
            <a:lvl3pPr>
              <a:buNone/>
              <a:defRPr sz="1800">
                <a:solidFill>
                  <a:schemeClr val="tx1">
                    <a:tint val="75000"/>
                  </a:schemeClr>
                </a:solidFill>
              </a:defRPr>
            </a:lvl3pPr>
            <a:lvl4pPr>
              <a:buNone/>
              <a:defRPr sz="1600">
                <a:solidFill>
                  <a:schemeClr val="tx1">
                    <a:tint val="75000"/>
                  </a:schemeClr>
                </a:solidFill>
              </a:defRPr>
            </a:lvl4pPr>
            <a:lvl5pPr>
              <a:buNone/>
              <a:defRPr sz="1600">
                <a:solidFill>
                  <a:schemeClr val="tx1">
                    <a:tint val="75000"/>
                  </a:schemeClr>
                </a:solidFill>
              </a:defRPr>
            </a:lvl5pPr>
          </a:lstStyle>
          <a:p>
            <a:pPr lvl="0" eaLnBrk="1" latinLnBrk="0" hangingPunct="1"/>
            <a:endParaRPr kumimoji="0" lang="en-US" dirty="0"/>
          </a:p>
        </p:txBody>
      </p:sp>
      <p:sp>
        <p:nvSpPr>
          <p:cNvPr id="5" name="Datumsplatzhalter 11">
            <a:extLst>
              <a:ext uri="{FF2B5EF4-FFF2-40B4-BE49-F238E27FC236}">
                <a16:creationId xmlns:a16="http://schemas.microsoft.com/office/drawing/2014/main" id="{8864C0D9-C63C-C106-C1E3-AB11552CA16F}"/>
              </a:ext>
            </a:extLst>
          </p:cNvPr>
          <p:cNvSpPr>
            <a:spLocks noGrp="1"/>
          </p:cNvSpPr>
          <p:nvPr>
            <p:ph type="dt" sz="half" idx="10"/>
          </p:nvPr>
        </p:nvSpPr>
        <p:spPr>
          <a:xfrm>
            <a:off x="8961968" y="6889152"/>
            <a:ext cx="3920860" cy="402567"/>
          </a:xfrm>
          <a:prstGeom prst="rect">
            <a:avLst/>
          </a:prstGeom>
        </p:spPr>
        <p:txBody>
          <a:bodyPr/>
          <a:lstStyle>
            <a:lvl1pPr>
              <a:defRPr sz="1200">
                <a:latin typeface="Arial" panose="020B0604020202020204" pitchFamily="34" charset="0"/>
                <a:cs typeface="Arial" panose="020B0604020202020204" pitchFamily="34" charset="0"/>
              </a:defRPr>
            </a:lvl1pPr>
          </a:lstStyle>
          <a:p>
            <a:fld id="{471CD636-DB88-CA40-826C-A50420ABC36A}" type="datetime1">
              <a:rPr lang="de-DE" smtClean="0"/>
              <a:t>22.04.24</a:t>
            </a:fld>
            <a:endParaRPr lang="en-US" dirty="0"/>
          </a:p>
        </p:txBody>
      </p:sp>
      <p:sp>
        <p:nvSpPr>
          <p:cNvPr id="6" name="Fußzeilenplatzhalter 13">
            <a:extLst>
              <a:ext uri="{FF2B5EF4-FFF2-40B4-BE49-F238E27FC236}">
                <a16:creationId xmlns:a16="http://schemas.microsoft.com/office/drawing/2014/main" id="{E8D69CF1-475D-E1D0-0B8B-76D4BE038F88}"/>
              </a:ext>
            </a:extLst>
          </p:cNvPr>
          <p:cNvSpPr>
            <a:spLocks noGrp="1"/>
          </p:cNvSpPr>
          <p:nvPr>
            <p:ph type="ftr" sz="quarter" idx="12"/>
          </p:nvPr>
        </p:nvSpPr>
        <p:spPr>
          <a:xfrm>
            <a:off x="896198" y="6888939"/>
            <a:ext cx="7969744" cy="402567"/>
          </a:xfrm>
          <a:prstGeom prst="rect">
            <a:avLst/>
          </a:prstGeom>
        </p:spPr>
        <p:txBody>
          <a:bodyPr/>
          <a:lstStyle>
            <a:lvl1pPr>
              <a:defRPr sz="1200">
                <a:latin typeface="Arial" panose="020B0604020202020204" pitchFamily="34" charset="0"/>
                <a:cs typeface="Arial" panose="020B0604020202020204" pitchFamily="34" charset="0"/>
              </a:defRPr>
            </a:lvl1pPr>
          </a:lstStyle>
          <a:p>
            <a:r>
              <a:rPr lang="en-US"/>
              <a:t>R.O.E. GmbH | Stand: 13.02.2024 Rev6</a:t>
            </a:r>
            <a:endParaRPr lang="en-US" dirty="0"/>
          </a:p>
        </p:txBody>
      </p:sp>
    </p:spTree>
    <p:extLst>
      <p:ext uri="{BB962C8B-B14F-4D97-AF65-F5344CB8AC3E}">
        <p14:creationId xmlns:p14="http://schemas.microsoft.com/office/powerpoint/2010/main" val="2179753711"/>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gradFill>
          <a:gsLst>
            <a:gs pos="0">
              <a:srgbClr val="B8B4AD">
                <a:lumMod val="56000"/>
              </a:srgbClr>
            </a:gs>
            <a:gs pos="68000">
              <a:srgbClr val="313130">
                <a:lumMod val="100000"/>
                <a:alpha val="98000"/>
              </a:srgbClr>
            </a:gs>
          </a:gsLst>
          <a:path path="circle">
            <a:fillToRect l="50000" t="50000" r="50000" b="50000"/>
          </a:path>
        </a:gradFill>
        <a:effectLst/>
      </p:bgPr>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EEF55E49-4A8A-4CBC-B874-56913EEE663B}"/>
              </a:ext>
            </a:extLst>
          </p:cNvPr>
          <p:cNvPicPr>
            <a:picLocks noChangeAspect="1"/>
          </p:cNvPicPr>
          <p:nvPr userDrawn="1"/>
        </p:nvPicPr>
        <p:blipFill>
          <a:blip r:embed="rId2">
            <a:alphaModFix amt="40000"/>
            <a:extLst>
              <a:ext uri="{BEBA8EAE-BF5A-486C-A8C5-ECC9F3942E4B}">
                <a14:imgProps xmlns:a14="http://schemas.microsoft.com/office/drawing/2010/main">
                  <a14:imgLayer r:embed="rId3">
                    <a14:imgEffect>
                      <a14:backgroundRemoval t="9464" b="98746" l="1271" r="89932">
                        <a14:foregroundMark x1="10459" y1="62942" x2="10459" y2="62942"/>
                        <a14:foregroundMark x1="10753" y1="59635" x2="10948" y2="63626"/>
                        <a14:foregroundMark x1="12317" y1="88369" x2="14174" y2="89852"/>
                        <a14:foregroundMark x1="24927" y1="52109" x2="26784" y2="52566"/>
                        <a14:foregroundMark x1="35582" y1="59635" x2="37439" y2="61117"/>
                        <a14:foregroundMark x1="43597" y1="68187" x2="44379" y2="69327"/>
                        <a14:foregroundMark x1="47312" y1="85177" x2="47214" y2="89510"/>
                        <a14:foregroundMark x1="43304" y1="96579" x2="43500" y2="98746"/>
                        <a14:foregroundMark x1="5767" y1="84493" x2="5865" y2="85519"/>
                        <a14:foregroundMark x1="1857" y1="79019" x2="3324" y2="79704"/>
                        <a14:foregroundMark x1="1857" y1="96921" x2="1466" y2="97719"/>
                        <a14:foregroundMark x1="23656" y1="98632" x2="25220" y2="98632"/>
                        <a14:foregroundMark x1="1271" y1="73318" x2="1271" y2="76055"/>
                        <a14:foregroundMark x1="1857" y1="54618" x2="1857" y2="55872"/>
                        <a14:foregroundMark x1="9775" y1="51083" x2="10753" y2="51425"/>
                      </a14:backgroundRemoval>
                    </a14:imgEffect>
                  </a14:imgLayer>
                </a14:imgProps>
              </a:ext>
              <a:ext uri="{28A0092B-C50C-407E-A947-70E740481C1C}">
                <a14:useLocalDpi xmlns:a14="http://schemas.microsoft.com/office/drawing/2010/main" val="0"/>
              </a:ext>
            </a:extLst>
          </a:blip>
          <a:stretch>
            <a:fillRect/>
          </a:stretch>
        </p:blipFill>
        <p:spPr>
          <a:xfrm>
            <a:off x="0" y="-854764"/>
            <a:ext cx="12341331" cy="8416028"/>
          </a:xfrm>
          <a:prstGeom prst="rect">
            <a:avLst/>
          </a:prstGeom>
        </p:spPr>
      </p:pic>
    </p:spTree>
    <p:extLst>
      <p:ext uri="{BB962C8B-B14F-4D97-AF65-F5344CB8AC3E}">
        <p14:creationId xmlns:p14="http://schemas.microsoft.com/office/powerpoint/2010/main" val="462906924"/>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2016444" y="3024506"/>
            <a:ext cx="10866384" cy="1844808"/>
          </a:xfrm>
        </p:spPr>
        <p:txBody>
          <a:bodyPr anchor="t"/>
          <a:lstStyle>
            <a:lvl1pPr marL="0" indent="0">
              <a:buNone/>
              <a:defRPr sz="3200">
                <a:solidFill>
                  <a:schemeClr val="tx2"/>
                </a:solidFill>
              </a:defRPr>
            </a:lvl1pPr>
            <a:lvl2pPr>
              <a:buNone/>
              <a:defRPr sz="2100">
                <a:solidFill>
                  <a:schemeClr val="tx1">
                    <a:tint val="75000"/>
                  </a:schemeClr>
                </a:solidFill>
              </a:defRPr>
            </a:lvl2pPr>
            <a:lvl3pPr>
              <a:buNone/>
              <a:defRPr sz="1800">
                <a:solidFill>
                  <a:schemeClr val="tx1">
                    <a:tint val="75000"/>
                  </a:schemeClr>
                </a:solidFill>
              </a:defRPr>
            </a:lvl3pPr>
            <a:lvl4pPr>
              <a:buNone/>
              <a:defRPr sz="1600">
                <a:solidFill>
                  <a:schemeClr val="tx1">
                    <a:tint val="75000"/>
                  </a:schemeClr>
                </a:solidFill>
              </a:defRPr>
            </a:lvl4pPr>
            <a:lvl5pPr>
              <a:buNone/>
              <a:defRPr sz="1600">
                <a:solidFill>
                  <a:schemeClr val="tx1">
                    <a:tint val="75000"/>
                  </a:schemeClr>
                </a:solidFill>
              </a:defRPr>
            </a:lvl5pPr>
          </a:lstStyle>
          <a:p>
            <a:pPr lvl="0" eaLnBrk="1" latinLnBrk="0" hangingPunct="1"/>
            <a:endParaRPr kumimoji="0" lang="en-US" dirty="0"/>
          </a:p>
        </p:txBody>
      </p:sp>
      <p:sp>
        <p:nvSpPr>
          <p:cNvPr id="7" name="Rechteck 6"/>
          <p:cNvSpPr/>
          <p:nvPr/>
        </p:nvSpPr>
        <p:spPr bwMode="white">
          <a:xfrm>
            <a:off x="0" y="1680281"/>
            <a:ext cx="13442950" cy="1260211"/>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8" name="Rechteck 7"/>
          <p:cNvSpPr/>
          <p:nvPr/>
        </p:nvSpPr>
        <p:spPr>
          <a:xfrm>
            <a:off x="0" y="1764295"/>
            <a:ext cx="1904417" cy="1092182"/>
          </a:xfrm>
          <a:prstGeom prst="rect">
            <a:avLst/>
          </a:prstGeom>
          <a:solidFill>
            <a:srgbClr val="31313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9" name="Rechteck 8"/>
          <p:cNvSpPr/>
          <p:nvPr/>
        </p:nvSpPr>
        <p:spPr>
          <a:xfrm>
            <a:off x="2016442" y="1764295"/>
            <a:ext cx="11426508" cy="109218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2" name="Titel 1"/>
          <p:cNvSpPr>
            <a:spLocks noGrp="1"/>
          </p:cNvSpPr>
          <p:nvPr>
            <p:ph type="title"/>
          </p:nvPr>
        </p:nvSpPr>
        <p:spPr>
          <a:xfrm>
            <a:off x="2016443" y="1764295"/>
            <a:ext cx="11202459" cy="1092182"/>
          </a:xfrm>
        </p:spPr>
        <p:txBody>
          <a:bodyPr>
            <a:normAutofit/>
          </a:bodyPr>
          <a:lstStyle>
            <a:lvl1pPr algn="l">
              <a:buNone/>
              <a:defRPr sz="3600" b="0" cap="none">
                <a:solidFill>
                  <a:srgbClr val="FFFFFF"/>
                </a:solidFill>
              </a:defRPr>
            </a:lvl1pPr>
          </a:lstStyle>
          <a:p>
            <a:endParaRPr kumimoji="0" lang="en-US" dirty="0"/>
          </a:p>
        </p:txBody>
      </p:sp>
      <p:sp>
        <p:nvSpPr>
          <p:cNvPr id="5" name="Foliennummernplatzhalter 5">
            <a:extLst>
              <a:ext uri="{FF2B5EF4-FFF2-40B4-BE49-F238E27FC236}">
                <a16:creationId xmlns:a16="http://schemas.microsoft.com/office/drawing/2014/main" id="{D7C3DB05-622B-8AC9-EE12-B43A916531B9}"/>
              </a:ext>
            </a:extLst>
          </p:cNvPr>
          <p:cNvSpPr>
            <a:spLocks noGrp="1"/>
          </p:cNvSpPr>
          <p:nvPr>
            <p:ph type="sldNum" sz="quarter" idx="13"/>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Tree>
    <p:extLst>
      <p:ext uri="{BB962C8B-B14F-4D97-AF65-F5344CB8AC3E}">
        <p14:creationId xmlns:p14="http://schemas.microsoft.com/office/powerpoint/2010/main" val="1087716236"/>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el 1"/>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
        <p:nvSpPr>
          <p:cNvPr id="3" name="Foliennummernplatzhalter 5">
            <a:extLst>
              <a:ext uri="{FF2B5EF4-FFF2-40B4-BE49-F238E27FC236}">
                <a16:creationId xmlns:a16="http://schemas.microsoft.com/office/drawing/2014/main" id="{50B2026F-96C6-6A15-B7DC-C323760A372C}"/>
              </a:ext>
            </a:extLst>
          </p:cNvPr>
          <p:cNvSpPr>
            <a:spLocks noGrp="1"/>
          </p:cNvSpPr>
          <p:nvPr>
            <p:ph type="sldNum" sz="quarter" idx="12"/>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5" name="Inhaltsplatzhalter 7">
            <a:extLst>
              <a:ext uri="{FF2B5EF4-FFF2-40B4-BE49-F238E27FC236}">
                <a16:creationId xmlns:a16="http://schemas.microsoft.com/office/drawing/2014/main" id="{CDEFD8FE-E9D0-A71D-82A1-F43A44F42BAF}"/>
              </a:ext>
            </a:extLst>
          </p:cNvPr>
          <p:cNvSpPr>
            <a:spLocks noGrp="1"/>
          </p:cNvSpPr>
          <p:nvPr>
            <p:ph sz="quarter" idx="14"/>
          </p:nvPr>
        </p:nvSpPr>
        <p:spPr>
          <a:xfrm>
            <a:off x="900677" y="1764295"/>
            <a:ext cx="11966485" cy="4956828"/>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Tree>
    <p:extLst>
      <p:ext uri="{BB962C8B-B14F-4D97-AF65-F5344CB8AC3E}">
        <p14:creationId xmlns:p14="http://schemas.microsoft.com/office/powerpoint/2010/main" val="5210459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8" name="Inhaltsplatzhalter 7"/>
          <p:cNvSpPr>
            <a:spLocks noGrp="1"/>
          </p:cNvSpPr>
          <p:nvPr>
            <p:ph sz="quarter" idx="1"/>
          </p:nvPr>
        </p:nvSpPr>
        <p:spPr>
          <a:xfrm>
            <a:off x="900678" y="1764295"/>
            <a:ext cx="5820797" cy="4956828"/>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7" name="Inhaltsplatzhalter 7">
            <a:extLst>
              <a:ext uri="{FF2B5EF4-FFF2-40B4-BE49-F238E27FC236}">
                <a16:creationId xmlns:a16="http://schemas.microsoft.com/office/drawing/2014/main" id="{92E23FC0-EFBC-436A-A0C7-4941D9634C5D}"/>
              </a:ext>
            </a:extLst>
          </p:cNvPr>
          <p:cNvSpPr>
            <a:spLocks noGrp="1"/>
          </p:cNvSpPr>
          <p:nvPr>
            <p:ph sz="quarter" idx="13"/>
          </p:nvPr>
        </p:nvSpPr>
        <p:spPr>
          <a:xfrm>
            <a:off x="6841699" y="1764295"/>
            <a:ext cx="6025463" cy="4956828"/>
          </a:xfrm>
        </p:spPr>
        <p:txBody>
          <a:bodyPr/>
          <a:lstStyle>
            <a:lvl2pPr>
              <a:defRPr>
                <a:solidFill>
                  <a:schemeClr val="tx1"/>
                </a:solidFill>
              </a:defRPr>
            </a:lvl2pPr>
          </a:lstStyle>
          <a:p>
            <a:pPr lvl="0" eaLnBrk="1" latinLnBrk="0" hangingPunct="1"/>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4" name="Titel 1">
            <a:extLst>
              <a:ext uri="{FF2B5EF4-FFF2-40B4-BE49-F238E27FC236}">
                <a16:creationId xmlns:a16="http://schemas.microsoft.com/office/drawing/2014/main" id="{813C016D-5A6D-7012-61EF-62D4A906B295}"/>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1445030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6" name="Textplatzhalter 15"/>
          <p:cNvSpPr>
            <a:spLocks noGrp="1"/>
          </p:cNvSpPr>
          <p:nvPr>
            <p:ph type="body" sz="quarter" idx="1"/>
          </p:nvPr>
        </p:nvSpPr>
        <p:spPr>
          <a:xfrm>
            <a:off x="900678" y="1764296"/>
            <a:ext cx="5820797" cy="480371"/>
          </a:xfrm>
          <a:solidFill>
            <a:srgbClr val="707173"/>
          </a:solidFill>
        </p:spPr>
        <p:txBody>
          <a:bodyPr rtlCol="0" anchor="ctr"/>
          <a:lstStyle>
            <a:lvl1pPr marL="0" indent="0">
              <a:buFontTx/>
              <a:buNone/>
              <a:defRPr sz="2300" b="1">
                <a:solidFill>
                  <a:srgbClr val="FFFFFF"/>
                </a:solidFill>
              </a:defRPr>
            </a:lvl1pPr>
          </a:lstStyle>
          <a:p>
            <a:pPr lvl="0" eaLnBrk="1" latinLnBrk="0" hangingPunct="1"/>
            <a:endParaRPr kumimoji="0" lang="en-US" dirty="0"/>
          </a:p>
        </p:txBody>
      </p:sp>
      <p:sp>
        <p:nvSpPr>
          <p:cNvPr id="15" name="Textplatzhalter 14"/>
          <p:cNvSpPr>
            <a:spLocks noGrp="1"/>
          </p:cNvSpPr>
          <p:nvPr>
            <p:ph type="body" sz="quarter" idx="3"/>
          </p:nvPr>
        </p:nvSpPr>
        <p:spPr>
          <a:xfrm>
            <a:off x="6827849" y="1764296"/>
            <a:ext cx="6039313" cy="480371"/>
          </a:xfrm>
          <a:solidFill>
            <a:srgbClr val="9C9E9F"/>
          </a:solidFill>
        </p:spPr>
        <p:txBody>
          <a:bodyPr rtlCol="0" anchor="ctr"/>
          <a:lstStyle>
            <a:lvl1pPr marL="0" indent="0">
              <a:buFontTx/>
              <a:buNone/>
              <a:defRPr sz="2300" b="1">
                <a:solidFill>
                  <a:srgbClr val="FFFFFF"/>
                </a:solidFill>
              </a:defRPr>
            </a:lvl1pPr>
          </a:lstStyle>
          <a:p>
            <a:pPr lvl="0" eaLnBrk="1" latinLnBrk="0" hangingPunct="1"/>
            <a:endParaRPr kumimoji="0" lang="en-US" dirty="0"/>
          </a:p>
        </p:txBody>
      </p:sp>
      <p:sp>
        <p:nvSpPr>
          <p:cNvPr id="3" name="Inhaltsplatzhalter 7">
            <a:extLst>
              <a:ext uri="{FF2B5EF4-FFF2-40B4-BE49-F238E27FC236}">
                <a16:creationId xmlns:a16="http://schemas.microsoft.com/office/drawing/2014/main" id="{BF095DAB-AB23-2586-52F8-14F373E7DD2C}"/>
              </a:ext>
            </a:extLst>
          </p:cNvPr>
          <p:cNvSpPr>
            <a:spLocks noGrp="1"/>
          </p:cNvSpPr>
          <p:nvPr>
            <p:ph sz="quarter" idx="17"/>
          </p:nvPr>
        </p:nvSpPr>
        <p:spPr>
          <a:xfrm>
            <a:off x="900678" y="2368627"/>
            <a:ext cx="5820797" cy="4352496"/>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4" name="Inhaltsplatzhalter 7">
            <a:extLst>
              <a:ext uri="{FF2B5EF4-FFF2-40B4-BE49-F238E27FC236}">
                <a16:creationId xmlns:a16="http://schemas.microsoft.com/office/drawing/2014/main" id="{5C6CDC5A-7C00-BEA3-A5C6-FF2AB57611FE}"/>
              </a:ext>
            </a:extLst>
          </p:cNvPr>
          <p:cNvSpPr>
            <a:spLocks noGrp="1"/>
          </p:cNvSpPr>
          <p:nvPr>
            <p:ph sz="quarter" idx="18"/>
          </p:nvPr>
        </p:nvSpPr>
        <p:spPr>
          <a:xfrm>
            <a:off x="6827850" y="2368627"/>
            <a:ext cx="5942953" cy="4352496"/>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5" name="Foliennummernplatzhalter 5">
            <a:extLst>
              <a:ext uri="{FF2B5EF4-FFF2-40B4-BE49-F238E27FC236}">
                <a16:creationId xmlns:a16="http://schemas.microsoft.com/office/drawing/2014/main" id="{44A6DE3C-F32D-F5FB-E538-EDED9F8DC0D9}"/>
              </a:ext>
            </a:extLst>
          </p:cNvPr>
          <p:cNvSpPr>
            <a:spLocks noGrp="1"/>
          </p:cNvSpPr>
          <p:nvPr>
            <p:ph type="sldNum" sz="quarter" idx="12"/>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7" name="Titel 1">
            <a:extLst>
              <a:ext uri="{FF2B5EF4-FFF2-40B4-BE49-F238E27FC236}">
                <a16:creationId xmlns:a16="http://schemas.microsoft.com/office/drawing/2014/main" id="{7BC305BE-56B3-5268-EE7D-C8771AF3B6F0}"/>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26304798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Inhaltsplatzhalter 8"/>
          <p:cNvSpPr>
            <a:spLocks noGrp="1"/>
          </p:cNvSpPr>
          <p:nvPr>
            <p:ph sz="quarter" idx="1"/>
          </p:nvPr>
        </p:nvSpPr>
        <p:spPr>
          <a:xfrm>
            <a:off x="896197" y="1752571"/>
            <a:ext cx="5713254" cy="294325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11" name="Inhaltsplatzhalter 10"/>
          <p:cNvSpPr>
            <a:spLocks noGrp="1"/>
          </p:cNvSpPr>
          <p:nvPr>
            <p:ph sz="quarter" idx="2"/>
          </p:nvPr>
        </p:nvSpPr>
        <p:spPr>
          <a:xfrm>
            <a:off x="7122678" y="1752571"/>
            <a:ext cx="5713254" cy="5040842"/>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6" name="Inhaltsplatzhalter 8">
            <a:extLst>
              <a:ext uri="{FF2B5EF4-FFF2-40B4-BE49-F238E27FC236}">
                <a16:creationId xmlns:a16="http://schemas.microsoft.com/office/drawing/2014/main" id="{B3E7C991-BDFC-46E7-8849-BB9032F9F7C7}"/>
              </a:ext>
            </a:extLst>
          </p:cNvPr>
          <p:cNvSpPr>
            <a:spLocks noGrp="1"/>
          </p:cNvSpPr>
          <p:nvPr>
            <p:ph sz="quarter" idx="17"/>
          </p:nvPr>
        </p:nvSpPr>
        <p:spPr>
          <a:xfrm>
            <a:off x="896195" y="4791075"/>
            <a:ext cx="5713254" cy="2002339"/>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3" name="Foliennummernplatzhalter 5">
            <a:extLst>
              <a:ext uri="{FF2B5EF4-FFF2-40B4-BE49-F238E27FC236}">
                <a16:creationId xmlns:a16="http://schemas.microsoft.com/office/drawing/2014/main" id="{66A9E08B-11A4-454A-F536-42A3A0AACF54}"/>
              </a:ext>
            </a:extLst>
          </p:cNvPr>
          <p:cNvSpPr>
            <a:spLocks noGrp="1"/>
          </p:cNvSpPr>
          <p:nvPr>
            <p:ph type="sldNum" sz="quarter" idx="12"/>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2" name="Titel 1">
            <a:extLst>
              <a:ext uri="{FF2B5EF4-FFF2-40B4-BE49-F238E27FC236}">
                <a16:creationId xmlns:a16="http://schemas.microsoft.com/office/drawing/2014/main" id="{10DB62C4-3A2C-3D53-0E67-1106FDC22B50}"/>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40220591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7" name="Foliennummernplatzhalter 6"/>
          <p:cNvSpPr>
            <a:spLocks noGrp="1"/>
          </p:cNvSpPr>
          <p:nvPr>
            <p:ph type="sldNum" sz="quarter" idx="12"/>
          </p:nvPr>
        </p:nvSpPr>
        <p:spPr/>
        <p:txBody>
          <a:bodyPr/>
          <a:lstStyle>
            <a:lvl1pPr>
              <a:defRPr>
                <a:solidFill>
                  <a:srgbClr val="FFFFFF"/>
                </a:solidFill>
              </a:defRPr>
            </a:lvl1pPr>
          </a:lstStyle>
          <a:p>
            <a:pPr eaLnBrk="1" latinLnBrk="0" hangingPunct="1"/>
            <a:fld id="{F0C94032-CD4C-4C25-B0C2-CEC720522D92}" type="slidenum">
              <a:rPr kumimoji="0" lang="en-US" smtClean="0"/>
              <a:pPr eaLnBrk="1" latinLnBrk="0" hangingPunct="1"/>
              <a:t>‹Nr.›</a:t>
            </a:fld>
            <a:endParaRPr kumimoji="0" lang="en-US">
              <a:solidFill>
                <a:srgbClr val="FFFFFF"/>
              </a:solidFill>
            </a:endParaRPr>
          </a:p>
        </p:txBody>
      </p:sp>
      <p:sp>
        <p:nvSpPr>
          <p:cNvPr id="3" name="Textplatzhalter 2"/>
          <p:cNvSpPr>
            <a:spLocks noGrp="1"/>
          </p:cNvSpPr>
          <p:nvPr>
            <p:ph type="body" idx="2"/>
          </p:nvPr>
        </p:nvSpPr>
        <p:spPr>
          <a:xfrm>
            <a:off x="896197" y="1932323"/>
            <a:ext cx="2352516" cy="47888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56458" tIns="208611" rIns="156458" bIns="104306">
            <a:normAutofit/>
          </a:bodyPr>
          <a:lstStyle>
            <a:lvl1pPr marL="0" indent="0">
              <a:spcAft>
                <a:spcPts val="1141"/>
              </a:spcAft>
              <a:buNone/>
              <a:defRPr sz="2000">
                <a:latin typeface="Arial" panose="020B0604020202020204" pitchFamily="34" charset="0"/>
                <a:cs typeface="Arial" panose="020B0604020202020204" pitchFamily="34" charset="0"/>
              </a:defRPr>
            </a:lvl1pPr>
            <a:lvl2pPr>
              <a:buNone/>
              <a:defRPr sz="1400"/>
            </a:lvl2pPr>
            <a:lvl3pPr>
              <a:buNone/>
              <a:defRPr sz="1100"/>
            </a:lvl3pPr>
            <a:lvl4pPr>
              <a:buNone/>
              <a:defRPr sz="1000"/>
            </a:lvl4pPr>
            <a:lvl5pPr>
              <a:buNone/>
              <a:defRPr sz="1000"/>
            </a:lvl5pPr>
          </a:lstStyle>
          <a:p>
            <a:pPr lvl="0" eaLnBrk="1" latinLnBrk="0" hangingPunct="1"/>
            <a:endParaRPr kumimoji="0" lang="en-US"/>
          </a:p>
        </p:txBody>
      </p:sp>
      <p:sp>
        <p:nvSpPr>
          <p:cNvPr id="9" name="Inhaltsplatzhalter 8"/>
          <p:cNvSpPr>
            <a:spLocks noGrp="1"/>
          </p:cNvSpPr>
          <p:nvPr>
            <p:ph sz="quarter" idx="1"/>
          </p:nvPr>
        </p:nvSpPr>
        <p:spPr>
          <a:xfrm>
            <a:off x="3472763" y="1932323"/>
            <a:ext cx="5393179" cy="487281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8" name="Inhaltsplatzhalter 8">
            <a:extLst>
              <a:ext uri="{FF2B5EF4-FFF2-40B4-BE49-F238E27FC236}">
                <a16:creationId xmlns:a16="http://schemas.microsoft.com/office/drawing/2014/main" id="{665449DE-67B4-4224-9941-3FD13908625A}"/>
              </a:ext>
            </a:extLst>
          </p:cNvPr>
          <p:cNvSpPr>
            <a:spLocks noGrp="1"/>
          </p:cNvSpPr>
          <p:nvPr>
            <p:ph sz="quarter" idx="13"/>
          </p:nvPr>
        </p:nvSpPr>
        <p:spPr>
          <a:xfrm>
            <a:off x="8961968" y="1931071"/>
            <a:ext cx="3920860" cy="487281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4" name="Titel 1">
            <a:extLst>
              <a:ext uri="{FF2B5EF4-FFF2-40B4-BE49-F238E27FC236}">
                <a16:creationId xmlns:a16="http://schemas.microsoft.com/office/drawing/2014/main" id="{21971FB3-7F3F-7E31-35E1-5B4B03C98FEF}"/>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29222540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7" name="Foliennummernplatzhalter 6"/>
          <p:cNvSpPr>
            <a:spLocks noGrp="1"/>
          </p:cNvSpPr>
          <p:nvPr>
            <p:ph type="sldNum" sz="quarter" idx="12"/>
          </p:nvPr>
        </p:nvSpPr>
        <p:spPr/>
        <p:txBody>
          <a:bodyPr/>
          <a:lstStyle>
            <a:lvl1pPr>
              <a:defRPr>
                <a:solidFill>
                  <a:srgbClr val="FFFFFF"/>
                </a:solidFill>
              </a:defRPr>
            </a:lvl1pPr>
          </a:lstStyle>
          <a:p>
            <a:pPr eaLnBrk="1" latinLnBrk="0" hangingPunct="1"/>
            <a:fld id="{F0C94032-CD4C-4C25-B0C2-CEC720522D92}" type="slidenum">
              <a:rPr kumimoji="0" lang="en-US" smtClean="0"/>
              <a:pPr eaLnBrk="1" latinLnBrk="0" hangingPunct="1"/>
              <a:t>‹Nr.›</a:t>
            </a:fld>
            <a:endParaRPr kumimoji="0" lang="en-US">
              <a:solidFill>
                <a:srgbClr val="FFFFFF"/>
              </a:solidFill>
            </a:endParaRPr>
          </a:p>
        </p:txBody>
      </p:sp>
      <p:sp>
        <p:nvSpPr>
          <p:cNvPr id="3" name="Textplatzhalter 2"/>
          <p:cNvSpPr>
            <a:spLocks noGrp="1"/>
          </p:cNvSpPr>
          <p:nvPr>
            <p:ph type="body" idx="2"/>
          </p:nvPr>
        </p:nvSpPr>
        <p:spPr>
          <a:xfrm>
            <a:off x="896197" y="1932323"/>
            <a:ext cx="2352516" cy="47888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56458" tIns="208611" rIns="156458" bIns="104306">
            <a:normAutofit/>
          </a:bodyPr>
          <a:lstStyle>
            <a:lvl1pPr marL="0" indent="0">
              <a:spcAft>
                <a:spcPts val="1141"/>
              </a:spcAft>
              <a:buNone/>
              <a:defRPr sz="2000">
                <a:latin typeface="Arial" panose="020B0604020202020204" pitchFamily="34" charset="0"/>
                <a:cs typeface="Arial" panose="020B0604020202020204" pitchFamily="34" charset="0"/>
              </a:defRPr>
            </a:lvl1pPr>
            <a:lvl2pPr>
              <a:buNone/>
              <a:defRPr sz="1400"/>
            </a:lvl2pPr>
            <a:lvl3pPr>
              <a:buNone/>
              <a:defRPr sz="1100"/>
            </a:lvl3pPr>
            <a:lvl4pPr>
              <a:buNone/>
              <a:defRPr sz="1000"/>
            </a:lvl4pPr>
            <a:lvl5pPr>
              <a:buNone/>
              <a:defRPr sz="1000"/>
            </a:lvl5pPr>
          </a:lstStyle>
          <a:p>
            <a:pPr lvl="0" eaLnBrk="1" latinLnBrk="0" hangingPunct="1"/>
            <a:endParaRPr kumimoji="0" lang="en-US"/>
          </a:p>
        </p:txBody>
      </p:sp>
      <p:sp>
        <p:nvSpPr>
          <p:cNvPr id="9" name="Inhaltsplatzhalter 8"/>
          <p:cNvSpPr>
            <a:spLocks noGrp="1"/>
          </p:cNvSpPr>
          <p:nvPr>
            <p:ph sz="quarter" idx="1"/>
          </p:nvPr>
        </p:nvSpPr>
        <p:spPr>
          <a:xfrm>
            <a:off x="3472763" y="1932323"/>
            <a:ext cx="9410065" cy="487281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4" name="Titel 1">
            <a:extLst>
              <a:ext uri="{FF2B5EF4-FFF2-40B4-BE49-F238E27FC236}">
                <a16:creationId xmlns:a16="http://schemas.microsoft.com/office/drawing/2014/main" id="{91D18415-1634-9C25-BB7A-D34044ED3961}"/>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14388785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gradFill flip="none" rotWithShape="1">
          <a:gsLst>
            <a:gs pos="0">
              <a:srgbClr val="B8B4AD">
                <a:lumMod val="56000"/>
              </a:srgbClr>
            </a:gs>
            <a:gs pos="68000">
              <a:srgbClr val="313130">
                <a:lumMod val="100000"/>
                <a:alpha val="98000"/>
              </a:srgb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30383D4-9E6E-F742-87EC-3CF28B4362C9}"/>
              </a:ext>
            </a:extLst>
          </p:cNvPr>
          <p:cNvPicPr>
            <a:picLocks noChangeAspect="1"/>
          </p:cNvPicPr>
          <p:nvPr userDrawn="1"/>
        </p:nvPicPr>
        <p:blipFill>
          <a:blip r:embed="rId2"/>
          <a:stretch>
            <a:fillRect/>
          </a:stretch>
        </p:blipFill>
        <p:spPr>
          <a:xfrm>
            <a:off x="5754422" y="2944244"/>
            <a:ext cx="1977441" cy="1572986"/>
          </a:xfrm>
          <a:prstGeom prst="rect">
            <a:avLst/>
          </a:prstGeom>
          <a:effectLst>
            <a:outerShdw blurRad="50800" dist="127000" dir="2700000" algn="tl" rotWithShape="0">
              <a:prstClr val="black">
                <a:alpha val="36000"/>
              </a:prstClr>
            </a:outerShdw>
          </a:effectLst>
        </p:spPr>
      </p:pic>
      <p:sp>
        <p:nvSpPr>
          <p:cNvPr id="3" name="Titel 1">
            <a:extLst>
              <a:ext uri="{FF2B5EF4-FFF2-40B4-BE49-F238E27FC236}">
                <a16:creationId xmlns:a16="http://schemas.microsoft.com/office/drawing/2014/main" id="{09BC36CE-F918-1380-E4A6-E880ECB773C6}"/>
              </a:ext>
            </a:extLst>
          </p:cNvPr>
          <p:cNvSpPr>
            <a:spLocks noGrp="1"/>
          </p:cNvSpPr>
          <p:nvPr>
            <p:ph type="title"/>
          </p:nvPr>
        </p:nvSpPr>
        <p:spPr>
          <a:xfrm>
            <a:off x="1120246" y="497355"/>
            <a:ext cx="11202459" cy="714500"/>
          </a:xfrm>
        </p:spPr>
        <p:txBody>
          <a:bodyPr>
            <a:normAutofit/>
          </a:bodyPr>
          <a:lstStyle>
            <a:lvl1pPr algn="l">
              <a:buNone/>
              <a:defRPr sz="3600" b="1" cap="none">
                <a:solidFill>
                  <a:srgbClr val="FFFFFF"/>
                </a:solidFill>
              </a:defRPr>
            </a:lvl1pPr>
          </a:lstStyle>
          <a:p>
            <a:endParaRPr kumimoji="0" lang="en-US" dirty="0"/>
          </a:p>
        </p:txBody>
      </p:sp>
      <p:sp>
        <p:nvSpPr>
          <p:cNvPr id="4" name="Textplatzhalter 2">
            <a:extLst>
              <a:ext uri="{FF2B5EF4-FFF2-40B4-BE49-F238E27FC236}">
                <a16:creationId xmlns:a16="http://schemas.microsoft.com/office/drawing/2014/main" id="{D179767D-E865-61BB-8A6E-830DE3F0BF68}"/>
              </a:ext>
            </a:extLst>
          </p:cNvPr>
          <p:cNvSpPr>
            <a:spLocks noGrp="1"/>
          </p:cNvSpPr>
          <p:nvPr>
            <p:ph type="body" idx="1"/>
          </p:nvPr>
        </p:nvSpPr>
        <p:spPr>
          <a:xfrm>
            <a:off x="1120244" y="1229547"/>
            <a:ext cx="11202459" cy="1300396"/>
          </a:xfrm>
        </p:spPr>
        <p:txBody>
          <a:bodyPr anchor="t">
            <a:normAutofit/>
          </a:bodyPr>
          <a:lstStyle>
            <a:lvl1pPr marL="0" indent="0">
              <a:buNone/>
              <a:defRPr sz="2400">
                <a:solidFill>
                  <a:schemeClr val="tx2"/>
                </a:solidFill>
              </a:defRPr>
            </a:lvl1pPr>
            <a:lvl2pPr>
              <a:buNone/>
              <a:defRPr sz="2100">
                <a:solidFill>
                  <a:schemeClr val="tx1">
                    <a:tint val="75000"/>
                  </a:schemeClr>
                </a:solidFill>
              </a:defRPr>
            </a:lvl2pPr>
            <a:lvl3pPr>
              <a:buNone/>
              <a:defRPr sz="1800">
                <a:solidFill>
                  <a:schemeClr val="tx1">
                    <a:tint val="75000"/>
                  </a:schemeClr>
                </a:solidFill>
              </a:defRPr>
            </a:lvl3pPr>
            <a:lvl4pPr>
              <a:buNone/>
              <a:defRPr sz="1600">
                <a:solidFill>
                  <a:schemeClr val="tx1">
                    <a:tint val="75000"/>
                  </a:schemeClr>
                </a:solidFill>
              </a:defRPr>
            </a:lvl4pPr>
            <a:lvl5pPr>
              <a:buNone/>
              <a:defRPr sz="1600">
                <a:solidFill>
                  <a:schemeClr val="tx1">
                    <a:tint val="75000"/>
                  </a:schemeClr>
                </a:solidFill>
              </a:defRPr>
            </a:lvl5pPr>
          </a:lstStyle>
          <a:p>
            <a:pPr lvl="0" eaLnBrk="1" latinLnBrk="0" hangingPunct="1"/>
            <a:endParaRPr kumimoji="0" lang="en-US" dirty="0"/>
          </a:p>
        </p:txBody>
      </p:sp>
      <p:sp>
        <p:nvSpPr>
          <p:cNvPr id="5" name="Datumsplatzhalter 11">
            <a:extLst>
              <a:ext uri="{FF2B5EF4-FFF2-40B4-BE49-F238E27FC236}">
                <a16:creationId xmlns:a16="http://schemas.microsoft.com/office/drawing/2014/main" id="{8864C0D9-C63C-C106-C1E3-AB11552CA16F}"/>
              </a:ext>
            </a:extLst>
          </p:cNvPr>
          <p:cNvSpPr>
            <a:spLocks noGrp="1"/>
          </p:cNvSpPr>
          <p:nvPr>
            <p:ph type="dt" sz="half" idx="10"/>
          </p:nvPr>
        </p:nvSpPr>
        <p:spPr>
          <a:xfrm>
            <a:off x="8961968" y="6889152"/>
            <a:ext cx="3920860" cy="402567"/>
          </a:xfrm>
          <a:prstGeom prst="rect">
            <a:avLst/>
          </a:prstGeom>
        </p:spPr>
        <p:txBody>
          <a:bodyPr/>
          <a:lstStyle>
            <a:lvl1pPr>
              <a:defRPr sz="1200">
                <a:latin typeface="Arial" panose="020B0604020202020204" pitchFamily="34" charset="0"/>
                <a:cs typeface="Arial" panose="020B0604020202020204" pitchFamily="34" charset="0"/>
              </a:defRPr>
            </a:lvl1pPr>
          </a:lstStyle>
          <a:p>
            <a:fld id="{B899C33D-D4B0-EB45-B9A0-A66CAE29619E}" type="datetime1">
              <a:rPr lang="de-DE" smtClean="0"/>
              <a:t>22.04.24</a:t>
            </a:fld>
            <a:endParaRPr lang="en-US" dirty="0"/>
          </a:p>
        </p:txBody>
      </p:sp>
      <p:sp>
        <p:nvSpPr>
          <p:cNvPr id="6" name="Fußzeilenplatzhalter 13">
            <a:extLst>
              <a:ext uri="{FF2B5EF4-FFF2-40B4-BE49-F238E27FC236}">
                <a16:creationId xmlns:a16="http://schemas.microsoft.com/office/drawing/2014/main" id="{E8D69CF1-475D-E1D0-0B8B-76D4BE038F88}"/>
              </a:ext>
            </a:extLst>
          </p:cNvPr>
          <p:cNvSpPr>
            <a:spLocks noGrp="1"/>
          </p:cNvSpPr>
          <p:nvPr>
            <p:ph type="ftr" sz="quarter" idx="12"/>
          </p:nvPr>
        </p:nvSpPr>
        <p:spPr>
          <a:xfrm>
            <a:off x="896198" y="6888939"/>
            <a:ext cx="7969744" cy="402567"/>
          </a:xfrm>
          <a:prstGeom prst="rect">
            <a:avLst/>
          </a:prstGeom>
        </p:spPr>
        <p:txBody>
          <a:bodyPr/>
          <a:lstStyle>
            <a:lvl1pPr>
              <a:defRPr sz="1200">
                <a:latin typeface="Arial" panose="020B0604020202020204" pitchFamily="34" charset="0"/>
                <a:cs typeface="Arial" panose="020B0604020202020204" pitchFamily="34" charset="0"/>
              </a:defRPr>
            </a:lvl1pPr>
          </a:lstStyle>
          <a:p>
            <a:r>
              <a:rPr lang="en-US"/>
              <a:t>R.O.E. GmbH | Stand: 13.02.2024 Rev6</a:t>
            </a:r>
            <a:endParaRPr lang="en-US" dirty="0"/>
          </a:p>
        </p:txBody>
      </p:sp>
    </p:spTree>
    <p:extLst>
      <p:ext uri="{BB962C8B-B14F-4D97-AF65-F5344CB8AC3E}">
        <p14:creationId xmlns:p14="http://schemas.microsoft.com/office/powerpoint/2010/main" val="2883657343"/>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gradFill>
          <a:gsLst>
            <a:gs pos="0">
              <a:srgbClr val="B8B4AD">
                <a:lumMod val="56000"/>
              </a:srgbClr>
            </a:gs>
            <a:gs pos="68000">
              <a:srgbClr val="313130">
                <a:lumMod val="100000"/>
                <a:alpha val="98000"/>
              </a:srgbClr>
            </a:gs>
          </a:gsLst>
          <a:path path="circle">
            <a:fillToRect l="50000" t="50000" r="50000" b="50000"/>
          </a:path>
        </a:gradFill>
        <a:effectLst/>
      </p:bgPr>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EEF55E49-4A8A-4CBC-B874-56913EEE663B}"/>
              </a:ext>
            </a:extLst>
          </p:cNvPr>
          <p:cNvPicPr>
            <a:picLocks noChangeAspect="1"/>
          </p:cNvPicPr>
          <p:nvPr userDrawn="1"/>
        </p:nvPicPr>
        <p:blipFill>
          <a:blip r:embed="rId2">
            <a:alphaModFix amt="40000"/>
            <a:extLst>
              <a:ext uri="{BEBA8EAE-BF5A-486C-A8C5-ECC9F3942E4B}">
                <a14:imgProps xmlns:a14="http://schemas.microsoft.com/office/drawing/2010/main">
                  <a14:imgLayer r:embed="rId3">
                    <a14:imgEffect>
                      <a14:backgroundRemoval t="9464" b="98746" l="1271" r="89932">
                        <a14:foregroundMark x1="10459" y1="62942" x2="10459" y2="62942"/>
                        <a14:foregroundMark x1="10753" y1="59635" x2="10948" y2="63626"/>
                        <a14:foregroundMark x1="12317" y1="88369" x2="14174" y2="89852"/>
                        <a14:foregroundMark x1="24927" y1="52109" x2="26784" y2="52566"/>
                        <a14:foregroundMark x1="35582" y1="59635" x2="37439" y2="61117"/>
                        <a14:foregroundMark x1="43597" y1="68187" x2="44379" y2="69327"/>
                        <a14:foregroundMark x1="47312" y1="85177" x2="47214" y2="89510"/>
                        <a14:foregroundMark x1="43304" y1="96579" x2="43500" y2="98746"/>
                        <a14:foregroundMark x1="5767" y1="84493" x2="5865" y2="85519"/>
                        <a14:foregroundMark x1="1857" y1="79019" x2="3324" y2="79704"/>
                        <a14:foregroundMark x1="1857" y1="96921" x2="1466" y2="97719"/>
                        <a14:foregroundMark x1="23656" y1="98632" x2="25220" y2="98632"/>
                        <a14:foregroundMark x1="1271" y1="73318" x2="1271" y2="76055"/>
                        <a14:foregroundMark x1="1857" y1="54618" x2="1857" y2="55872"/>
                        <a14:foregroundMark x1="9775" y1="51083" x2="10753" y2="51425"/>
                      </a14:backgroundRemoval>
                    </a14:imgEffect>
                  </a14:imgLayer>
                </a14:imgProps>
              </a:ext>
              <a:ext uri="{28A0092B-C50C-407E-A947-70E740481C1C}">
                <a14:useLocalDpi xmlns:a14="http://schemas.microsoft.com/office/drawing/2010/main" val="0"/>
              </a:ext>
            </a:extLst>
          </a:blip>
          <a:stretch>
            <a:fillRect/>
          </a:stretch>
        </p:blipFill>
        <p:spPr>
          <a:xfrm>
            <a:off x="1" y="-854764"/>
            <a:ext cx="12341331" cy="8416028"/>
          </a:xfrm>
          <a:prstGeom prst="rect">
            <a:avLst/>
          </a:prstGeom>
        </p:spPr>
      </p:pic>
    </p:spTree>
    <p:extLst>
      <p:ext uri="{BB962C8B-B14F-4D97-AF65-F5344CB8AC3E}">
        <p14:creationId xmlns:p14="http://schemas.microsoft.com/office/powerpoint/2010/main" val="2618336061"/>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gradFill>
          <a:gsLst>
            <a:gs pos="0">
              <a:srgbClr val="B8B4AD">
                <a:lumMod val="56000"/>
              </a:srgbClr>
            </a:gs>
            <a:gs pos="68000">
              <a:srgbClr val="313130">
                <a:lumMod val="100000"/>
                <a:alpha val="98000"/>
              </a:srgbClr>
            </a:gs>
          </a:gsLst>
          <a:path path="circle">
            <a:fillToRect l="50000" t="50000" r="50000" b="50000"/>
          </a:path>
        </a:gradFill>
        <a:effectLst/>
      </p:bgPr>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EEF55E49-4A8A-4CBC-B874-56913EEE663B}"/>
              </a:ext>
            </a:extLst>
          </p:cNvPr>
          <p:cNvPicPr>
            <a:picLocks noChangeAspect="1"/>
          </p:cNvPicPr>
          <p:nvPr userDrawn="1"/>
        </p:nvPicPr>
        <p:blipFill>
          <a:blip r:embed="rId2">
            <a:alphaModFix amt="40000"/>
            <a:extLst>
              <a:ext uri="{BEBA8EAE-BF5A-486C-A8C5-ECC9F3942E4B}">
                <a14:imgProps xmlns:a14="http://schemas.microsoft.com/office/drawing/2010/main">
                  <a14:imgLayer r:embed="rId3">
                    <a14:imgEffect>
                      <a14:backgroundRemoval t="9464" b="98746" l="1271" r="89932">
                        <a14:foregroundMark x1="10459" y1="62942" x2="10459" y2="62942"/>
                        <a14:foregroundMark x1="10753" y1="59635" x2="10948" y2="63626"/>
                        <a14:foregroundMark x1="12317" y1="88369" x2="14174" y2="89852"/>
                        <a14:foregroundMark x1="24927" y1="52109" x2="26784" y2="52566"/>
                        <a14:foregroundMark x1="35582" y1="59635" x2="37439" y2="61117"/>
                        <a14:foregroundMark x1="43597" y1="68187" x2="44379" y2="69327"/>
                        <a14:foregroundMark x1="47312" y1="85177" x2="47214" y2="89510"/>
                        <a14:foregroundMark x1="43304" y1="96579" x2="43500" y2="98746"/>
                        <a14:foregroundMark x1="5767" y1="84493" x2="5865" y2="85519"/>
                        <a14:foregroundMark x1="1857" y1="79019" x2="3324" y2="79704"/>
                        <a14:foregroundMark x1="1857" y1="96921" x2="1466" y2="97719"/>
                        <a14:foregroundMark x1="23656" y1="98632" x2="25220" y2="98632"/>
                        <a14:foregroundMark x1="1271" y1="73318" x2="1271" y2="76055"/>
                        <a14:foregroundMark x1="1857" y1="54618" x2="1857" y2="55872"/>
                        <a14:foregroundMark x1="9775" y1="51083" x2="10753" y2="51425"/>
                      </a14:backgroundRemoval>
                    </a14:imgEffect>
                  </a14:imgLayer>
                </a14:imgProps>
              </a:ext>
              <a:ext uri="{28A0092B-C50C-407E-A947-70E740481C1C}">
                <a14:useLocalDpi xmlns:a14="http://schemas.microsoft.com/office/drawing/2010/main" val="0"/>
              </a:ext>
            </a:extLst>
          </a:blip>
          <a:stretch>
            <a:fillRect/>
          </a:stretch>
        </p:blipFill>
        <p:spPr>
          <a:xfrm>
            <a:off x="0" y="-854764"/>
            <a:ext cx="12341331" cy="8416028"/>
          </a:xfrm>
          <a:prstGeom prst="rect">
            <a:avLst/>
          </a:prstGeom>
        </p:spPr>
      </p:pic>
    </p:spTree>
    <p:extLst>
      <p:ext uri="{BB962C8B-B14F-4D97-AF65-F5344CB8AC3E}">
        <p14:creationId xmlns:p14="http://schemas.microsoft.com/office/powerpoint/2010/main" val="2455083838"/>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2016444" y="3024506"/>
            <a:ext cx="10866384" cy="1844808"/>
          </a:xfrm>
        </p:spPr>
        <p:txBody>
          <a:bodyPr anchor="t"/>
          <a:lstStyle>
            <a:lvl1pPr marL="0" indent="0">
              <a:buNone/>
              <a:defRPr sz="3200">
                <a:solidFill>
                  <a:schemeClr val="tx2"/>
                </a:solidFill>
              </a:defRPr>
            </a:lvl1pPr>
            <a:lvl2pPr>
              <a:buNone/>
              <a:defRPr sz="2100">
                <a:solidFill>
                  <a:schemeClr val="tx1">
                    <a:tint val="75000"/>
                  </a:schemeClr>
                </a:solidFill>
              </a:defRPr>
            </a:lvl2pPr>
            <a:lvl3pPr>
              <a:buNone/>
              <a:defRPr sz="1800">
                <a:solidFill>
                  <a:schemeClr val="tx1">
                    <a:tint val="75000"/>
                  </a:schemeClr>
                </a:solidFill>
              </a:defRPr>
            </a:lvl3pPr>
            <a:lvl4pPr>
              <a:buNone/>
              <a:defRPr sz="1600">
                <a:solidFill>
                  <a:schemeClr val="tx1">
                    <a:tint val="75000"/>
                  </a:schemeClr>
                </a:solidFill>
              </a:defRPr>
            </a:lvl4pPr>
            <a:lvl5pPr>
              <a:buNone/>
              <a:defRPr sz="1600">
                <a:solidFill>
                  <a:schemeClr val="tx1">
                    <a:tint val="75000"/>
                  </a:schemeClr>
                </a:solidFill>
              </a:defRPr>
            </a:lvl5pPr>
          </a:lstStyle>
          <a:p>
            <a:pPr lvl="0" eaLnBrk="1" latinLnBrk="0" hangingPunct="1"/>
            <a:endParaRPr kumimoji="0" lang="en-US" dirty="0"/>
          </a:p>
        </p:txBody>
      </p:sp>
      <p:sp>
        <p:nvSpPr>
          <p:cNvPr id="7" name="Rechteck 6"/>
          <p:cNvSpPr/>
          <p:nvPr/>
        </p:nvSpPr>
        <p:spPr bwMode="white">
          <a:xfrm>
            <a:off x="0" y="1680281"/>
            <a:ext cx="13442950" cy="1260211"/>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8" name="Rechteck 7"/>
          <p:cNvSpPr/>
          <p:nvPr/>
        </p:nvSpPr>
        <p:spPr>
          <a:xfrm>
            <a:off x="0" y="1764295"/>
            <a:ext cx="1904417" cy="1092182"/>
          </a:xfrm>
          <a:prstGeom prst="rect">
            <a:avLst/>
          </a:prstGeom>
          <a:solidFill>
            <a:srgbClr val="31313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9" name="Rechteck 8"/>
          <p:cNvSpPr/>
          <p:nvPr/>
        </p:nvSpPr>
        <p:spPr>
          <a:xfrm>
            <a:off x="2016442" y="1764295"/>
            <a:ext cx="11426508" cy="109218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2" name="Titel 1"/>
          <p:cNvSpPr>
            <a:spLocks noGrp="1"/>
          </p:cNvSpPr>
          <p:nvPr>
            <p:ph type="title"/>
          </p:nvPr>
        </p:nvSpPr>
        <p:spPr>
          <a:xfrm>
            <a:off x="2016443" y="1764295"/>
            <a:ext cx="11202459" cy="1092182"/>
          </a:xfrm>
        </p:spPr>
        <p:txBody>
          <a:bodyPr>
            <a:normAutofit/>
          </a:bodyPr>
          <a:lstStyle>
            <a:lvl1pPr algn="l">
              <a:buNone/>
              <a:defRPr sz="3600" b="0" cap="none">
                <a:solidFill>
                  <a:srgbClr val="FFFFFF"/>
                </a:solidFill>
              </a:defRPr>
            </a:lvl1pPr>
          </a:lstStyle>
          <a:p>
            <a:endParaRPr kumimoji="0" lang="en-US" dirty="0"/>
          </a:p>
        </p:txBody>
      </p:sp>
      <p:sp>
        <p:nvSpPr>
          <p:cNvPr id="5" name="Foliennummernplatzhalter 5">
            <a:extLst>
              <a:ext uri="{FF2B5EF4-FFF2-40B4-BE49-F238E27FC236}">
                <a16:creationId xmlns:a16="http://schemas.microsoft.com/office/drawing/2014/main" id="{D7C3DB05-622B-8AC9-EE12-B43A916531B9}"/>
              </a:ext>
            </a:extLst>
          </p:cNvPr>
          <p:cNvSpPr>
            <a:spLocks noGrp="1"/>
          </p:cNvSpPr>
          <p:nvPr>
            <p:ph type="sldNum" sz="quarter" idx="13"/>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Tree>
    <p:extLst>
      <p:ext uri="{BB962C8B-B14F-4D97-AF65-F5344CB8AC3E}">
        <p14:creationId xmlns:p14="http://schemas.microsoft.com/office/powerpoint/2010/main" val="2854839379"/>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el 1"/>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
        <p:nvSpPr>
          <p:cNvPr id="3" name="Foliennummernplatzhalter 5">
            <a:extLst>
              <a:ext uri="{FF2B5EF4-FFF2-40B4-BE49-F238E27FC236}">
                <a16:creationId xmlns:a16="http://schemas.microsoft.com/office/drawing/2014/main" id="{50B2026F-96C6-6A15-B7DC-C323760A372C}"/>
              </a:ext>
            </a:extLst>
          </p:cNvPr>
          <p:cNvSpPr>
            <a:spLocks noGrp="1"/>
          </p:cNvSpPr>
          <p:nvPr>
            <p:ph type="sldNum" sz="quarter" idx="12"/>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5" name="Inhaltsplatzhalter 7">
            <a:extLst>
              <a:ext uri="{FF2B5EF4-FFF2-40B4-BE49-F238E27FC236}">
                <a16:creationId xmlns:a16="http://schemas.microsoft.com/office/drawing/2014/main" id="{CDEFD8FE-E9D0-A71D-82A1-F43A44F42BAF}"/>
              </a:ext>
            </a:extLst>
          </p:cNvPr>
          <p:cNvSpPr>
            <a:spLocks noGrp="1"/>
          </p:cNvSpPr>
          <p:nvPr>
            <p:ph sz="quarter" idx="14"/>
          </p:nvPr>
        </p:nvSpPr>
        <p:spPr>
          <a:xfrm>
            <a:off x="900677" y="1764295"/>
            <a:ext cx="11966485" cy="4956828"/>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Tree>
    <p:extLst>
      <p:ext uri="{BB962C8B-B14F-4D97-AF65-F5344CB8AC3E}">
        <p14:creationId xmlns:p14="http://schemas.microsoft.com/office/powerpoint/2010/main" val="11812968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8" name="Inhaltsplatzhalter 7"/>
          <p:cNvSpPr>
            <a:spLocks noGrp="1"/>
          </p:cNvSpPr>
          <p:nvPr>
            <p:ph sz="quarter" idx="1"/>
          </p:nvPr>
        </p:nvSpPr>
        <p:spPr>
          <a:xfrm>
            <a:off x="900678" y="1764295"/>
            <a:ext cx="5820797" cy="4956828"/>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7" name="Inhaltsplatzhalter 7">
            <a:extLst>
              <a:ext uri="{FF2B5EF4-FFF2-40B4-BE49-F238E27FC236}">
                <a16:creationId xmlns:a16="http://schemas.microsoft.com/office/drawing/2014/main" id="{92E23FC0-EFBC-436A-A0C7-4941D9634C5D}"/>
              </a:ext>
            </a:extLst>
          </p:cNvPr>
          <p:cNvSpPr>
            <a:spLocks noGrp="1"/>
          </p:cNvSpPr>
          <p:nvPr>
            <p:ph sz="quarter" idx="13"/>
          </p:nvPr>
        </p:nvSpPr>
        <p:spPr>
          <a:xfrm>
            <a:off x="6841699" y="1764295"/>
            <a:ext cx="6025463" cy="4956828"/>
          </a:xfrm>
        </p:spPr>
        <p:txBody>
          <a:bodyPr/>
          <a:lstStyle>
            <a:lvl2pPr>
              <a:defRPr>
                <a:solidFill>
                  <a:schemeClr val="tx1"/>
                </a:solidFill>
              </a:defRPr>
            </a:lvl2pPr>
          </a:lstStyle>
          <a:p>
            <a:pPr lvl="0" eaLnBrk="1" latinLnBrk="0" hangingPunct="1"/>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4" name="Titel 1">
            <a:extLst>
              <a:ext uri="{FF2B5EF4-FFF2-40B4-BE49-F238E27FC236}">
                <a16:creationId xmlns:a16="http://schemas.microsoft.com/office/drawing/2014/main" id="{813C016D-5A6D-7012-61EF-62D4A906B295}"/>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37479017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16" name="Textplatzhalter 15"/>
          <p:cNvSpPr>
            <a:spLocks noGrp="1"/>
          </p:cNvSpPr>
          <p:nvPr>
            <p:ph type="body" sz="quarter" idx="1"/>
          </p:nvPr>
        </p:nvSpPr>
        <p:spPr>
          <a:xfrm>
            <a:off x="900678" y="1764296"/>
            <a:ext cx="5820797" cy="480371"/>
          </a:xfrm>
          <a:solidFill>
            <a:srgbClr val="707173"/>
          </a:solidFill>
        </p:spPr>
        <p:txBody>
          <a:bodyPr rtlCol="0" anchor="ctr"/>
          <a:lstStyle>
            <a:lvl1pPr marL="0" indent="0">
              <a:buFontTx/>
              <a:buNone/>
              <a:defRPr sz="2300" b="1">
                <a:solidFill>
                  <a:srgbClr val="FFFFFF"/>
                </a:solidFill>
              </a:defRPr>
            </a:lvl1pPr>
          </a:lstStyle>
          <a:p>
            <a:pPr lvl="0" eaLnBrk="1" latinLnBrk="0" hangingPunct="1"/>
            <a:endParaRPr kumimoji="0" lang="en-US" dirty="0"/>
          </a:p>
        </p:txBody>
      </p:sp>
      <p:sp>
        <p:nvSpPr>
          <p:cNvPr id="15" name="Textplatzhalter 14"/>
          <p:cNvSpPr>
            <a:spLocks noGrp="1"/>
          </p:cNvSpPr>
          <p:nvPr>
            <p:ph type="body" sz="quarter" idx="3"/>
          </p:nvPr>
        </p:nvSpPr>
        <p:spPr>
          <a:xfrm>
            <a:off x="6827849" y="1764296"/>
            <a:ext cx="6039313" cy="480371"/>
          </a:xfrm>
          <a:solidFill>
            <a:srgbClr val="9C9E9F"/>
          </a:solidFill>
        </p:spPr>
        <p:txBody>
          <a:bodyPr rtlCol="0" anchor="ctr"/>
          <a:lstStyle>
            <a:lvl1pPr marL="0" indent="0">
              <a:buFontTx/>
              <a:buNone/>
              <a:defRPr sz="2300" b="1">
                <a:solidFill>
                  <a:srgbClr val="FFFFFF"/>
                </a:solidFill>
              </a:defRPr>
            </a:lvl1pPr>
          </a:lstStyle>
          <a:p>
            <a:pPr lvl="0" eaLnBrk="1" latinLnBrk="0" hangingPunct="1"/>
            <a:endParaRPr kumimoji="0" lang="en-US" dirty="0"/>
          </a:p>
        </p:txBody>
      </p:sp>
      <p:sp>
        <p:nvSpPr>
          <p:cNvPr id="3" name="Inhaltsplatzhalter 7">
            <a:extLst>
              <a:ext uri="{FF2B5EF4-FFF2-40B4-BE49-F238E27FC236}">
                <a16:creationId xmlns:a16="http://schemas.microsoft.com/office/drawing/2014/main" id="{BF095DAB-AB23-2586-52F8-14F373E7DD2C}"/>
              </a:ext>
            </a:extLst>
          </p:cNvPr>
          <p:cNvSpPr>
            <a:spLocks noGrp="1"/>
          </p:cNvSpPr>
          <p:nvPr>
            <p:ph sz="quarter" idx="17"/>
          </p:nvPr>
        </p:nvSpPr>
        <p:spPr>
          <a:xfrm>
            <a:off x="900678" y="2368627"/>
            <a:ext cx="5820797" cy="4352496"/>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4" name="Inhaltsplatzhalter 7">
            <a:extLst>
              <a:ext uri="{FF2B5EF4-FFF2-40B4-BE49-F238E27FC236}">
                <a16:creationId xmlns:a16="http://schemas.microsoft.com/office/drawing/2014/main" id="{5C6CDC5A-7C00-BEA3-A5C6-FF2AB57611FE}"/>
              </a:ext>
            </a:extLst>
          </p:cNvPr>
          <p:cNvSpPr>
            <a:spLocks noGrp="1"/>
          </p:cNvSpPr>
          <p:nvPr>
            <p:ph sz="quarter" idx="18"/>
          </p:nvPr>
        </p:nvSpPr>
        <p:spPr>
          <a:xfrm>
            <a:off x="6827850" y="2368627"/>
            <a:ext cx="5942953" cy="4352496"/>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5" name="Foliennummernplatzhalter 5">
            <a:extLst>
              <a:ext uri="{FF2B5EF4-FFF2-40B4-BE49-F238E27FC236}">
                <a16:creationId xmlns:a16="http://schemas.microsoft.com/office/drawing/2014/main" id="{44A6DE3C-F32D-F5FB-E538-EDED9F8DC0D9}"/>
              </a:ext>
            </a:extLst>
          </p:cNvPr>
          <p:cNvSpPr>
            <a:spLocks noGrp="1"/>
          </p:cNvSpPr>
          <p:nvPr>
            <p:ph type="sldNum" sz="quarter" idx="12"/>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7" name="Titel 1">
            <a:extLst>
              <a:ext uri="{FF2B5EF4-FFF2-40B4-BE49-F238E27FC236}">
                <a16:creationId xmlns:a16="http://schemas.microsoft.com/office/drawing/2014/main" id="{7BC305BE-56B3-5268-EE7D-C8771AF3B6F0}"/>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16578973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9" name="Inhaltsplatzhalter 8"/>
          <p:cNvSpPr>
            <a:spLocks noGrp="1"/>
          </p:cNvSpPr>
          <p:nvPr>
            <p:ph sz="quarter" idx="1"/>
          </p:nvPr>
        </p:nvSpPr>
        <p:spPr>
          <a:xfrm>
            <a:off x="896197" y="1752571"/>
            <a:ext cx="5713254" cy="294325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11" name="Inhaltsplatzhalter 10"/>
          <p:cNvSpPr>
            <a:spLocks noGrp="1"/>
          </p:cNvSpPr>
          <p:nvPr>
            <p:ph sz="quarter" idx="2"/>
          </p:nvPr>
        </p:nvSpPr>
        <p:spPr>
          <a:xfrm>
            <a:off x="7122678" y="1752571"/>
            <a:ext cx="5713254" cy="5040842"/>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6" name="Inhaltsplatzhalter 8">
            <a:extLst>
              <a:ext uri="{FF2B5EF4-FFF2-40B4-BE49-F238E27FC236}">
                <a16:creationId xmlns:a16="http://schemas.microsoft.com/office/drawing/2014/main" id="{B3E7C991-BDFC-46E7-8849-BB9032F9F7C7}"/>
              </a:ext>
            </a:extLst>
          </p:cNvPr>
          <p:cNvSpPr>
            <a:spLocks noGrp="1"/>
          </p:cNvSpPr>
          <p:nvPr>
            <p:ph sz="quarter" idx="17"/>
          </p:nvPr>
        </p:nvSpPr>
        <p:spPr>
          <a:xfrm>
            <a:off x="896195" y="4791075"/>
            <a:ext cx="5713254" cy="2002339"/>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3" name="Foliennummernplatzhalter 5">
            <a:extLst>
              <a:ext uri="{FF2B5EF4-FFF2-40B4-BE49-F238E27FC236}">
                <a16:creationId xmlns:a16="http://schemas.microsoft.com/office/drawing/2014/main" id="{66A9E08B-11A4-454A-F536-42A3A0AACF54}"/>
              </a:ext>
            </a:extLst>
          </p:cNvPr>
          <p:cNvSpPr>
            <a:spLocks noGrp="1"/>
          </p:cNvSpPr>
          <p:nvPr>
            <p:ph type="sldNum" sz="quarter" idx="12"/>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2" name="Titel 1">
            <a:extLst>
              <a:ext uri="{FF2B5EF4-FFF2-40B4-BE49-F238E27FC236}">
                <a16:creationId xmlns:a16="http://schemas.microsoft.com/office/drawing/2014/main" id="{10DB62C4-3A2C-3D53-0E67-1106FDC22B50}"/>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20547965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
        <p:nvSpPr>
          <p:cNvPr id="7" name="Foliennummernplatzhalter 6"/>
          <p:cNvSpPr>
            <a:spLocks noGrp="1"/>
          </p:cNvSpPr>
          <p:nvPr>
            <p:ph type="sldNum" sz="quarter" idx="12"/>
          </p:nvPr>
        </p:nvSpPr>
        <p:spPr/>
        <p:txBody>
          <a:bodyPr/>
          <a:lstStyle>
            <a:lvl1pPr>
              <a:defRPr>
                <a:solidFill>
                  <a:srgbClr val="FFFFFF"/>
                </a:solidFill>
              </a:defRPr>
            </a:lvl1pPr>
          </a:lstStyle>
          <a:p>
            <a:pPr eaLnBrk="1" latinLnBrk="0" hangingPunct="1"/>
            <a:fld id="{F0C94032-CD4C-4C25-B0C2-CEC720522D92}" type="slidenum">
              <a:rPr kumimoji="0" lang="en-US" smtClean="0"/>
              <a:pPr eaLnBrk="1" latinLnBrk="0" hangingPunct="1"/>
              <a:t>‹Nr.›</a:t>
            </a:fld>
            <a:endParaRPr kumimoji="0" lang="en-US">
              <a:solidFill>
                <a:srgbClr val="FFFFFF"/>
              </a:solidFill>
            </a:endParaRPr>
          </a:p>
        </p:txBody>
      </p:sp>
      <p:sp>
        <p:nvSpPr>
          <p:cNvPr id="3" name="Textplatzhalter 2"/>
          <p:cNvSpPr>
            <a:spLocks noGrp="1"/>
          </p:cNvSpPr>
          <p:nvPr>
            <p:ph type="body" idx="2"/>
          </p:nvPr>
        </p:nvSpPr>
        <p:spPr>
          <a:xfrm>
            <a:off x="896197" y="1932323"/>
            <a:ext cx="2352516" cy="47888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56458" tIns="208611" rIns="156458" bIns="104306">
            <a:normAutofit/>
          </a:bodyPr>
          <a:lstStyle>
            <a:lvl1pPr marL="0" indent="0">
              <a:spcAft>
                <a:spcPts val="1141"/>
              </a:spcAft>
              <a:buNone/>
              <a:defRPr sz="2000">
                <a:latin typeface="Arial" panose="020B0604020202020204" pitchFamily="34" charset="0"/>
                <a:cs typeface="Arial" panose="020B0604020202020204" pitchFamily="34" charset="0"/>
              </a:defRPr>
            </a:lvl1pPr>
            <a:lvl2pPr>
              <a:buNone/>
              <a:defRPr sz="1400"/>
            </a:lvl2pPr>
            <a:lvl3pPr>
              <a:buNone/>
              <a:defRPr sz="1100"/>
            </a:lvl3pPr>
            <a:lvl4pPr>
              <a:buNone/>
              <a:defRPr sz="1000"/>
            </a:lvl4pPr>
            <a:lvl5pPr>
              <a:buNone/>
              <a:defRPr sz="1000"/>
            </a:lvl5pPr>
          </a:lstStyle>
          <a:p>
            <a:pPr lvl="0" eaLnBrk="1" latinLnBrk="0" hangingPunct="1"/>
            <a:endParaRPr kumimoji="0" lang="en-US"/>
          </a:p>
        </p:txBody>
      </p:sp>
      <p:sp>
        <p:nvSpPr>
          <p:cNvPr id="9" name="Inhaltsplatzhalter 8"/>
          <p:cNvSpPr>
            <a:spLocks noGrp="1"/>
          </p:cNvSpPr>
          <p:nvPr>
            <p:ph sz="quarter" idx="1"/>
          </p:nvPr>
        </p:nvSpPr>
        <p:spPr>
          <a:xfrm>
            <a:off x="3472763" y="1932323"/>
            <a:ext cx="5393179" cy="487281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8" name="Inhaltsplatzhalter 8">
            <a:extLst>
              <a:ext uri="{FF2B5EF4-FFF2-40B4-BE49-F238E27FC236}">
                <a16:creationId xmlns:a16="http://schemas.microsoft.com/office/drawing/2014/main" id="{665449DE-67B4-4224-9941-3FD13908625A}"/>
              </a:ext>
            </a:extLst>
          </p:cNvPr>
          <p:cNvSpPr>
            <a:spLocks noGrp="1"/>
          </p:cNvSpPr>
          <p:nvPr>
            <p:ph sz="quarter" idx="13"/>
          </p:nvPr>
        </p:nvSpPr>
        <p:spPr>
          <a:xfrm>
            <a:off x="8961968" y="1931071"/>
            <a:ext cx="3920860" cy="487281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4" name="Titel 1">
            <a:extLst>
              <a:ext uri="{FF2B5EF4-FFF2-40B4-BE49-F238E27FC236}">
                <a16:creationId xmlns:a16="http://schemas.microsoft.com/office/drawing/2014/main" id="{21971FB3-7F3F-7E31-35E1-5B4B03C98FEF}"/>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33423044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
        <p:nvSpPr>
          <p:cNvPr id="7" name="Foliennummernplatzhalter 6"/>
          <p:cNvSpPr>
            <a:spLocks noGrp="1"/>
          </p:cNvSpPr>
          <p:nvPr>
            <p:ph type="sldNum" sz="quarter" idx="12"/>
          </p:nvPr>
        </p:nvSpPr>
        <p:spPr/>
        <p:txBody>
          <a:bodyPr/>
          <a:lstStyle>
            <a:lvl1pPr>
              <a:defRPr>
                <a:solidFill>
                  <a:srgbClr val="FFFFFF"/>
                </a:solidFill>
              </a:defRPr>
            </a:lvl1pPr>
          </a:lstStyle>
          <a:p>
            <a:pPr eaLnBrk="1" latinLnBrk="0" hangingPunct="1"/>
            <a:fld id="{F0C94032-CD4C-4C25-B0C2-CEC720522D92}" type="slidenum">
              <a:rPr kumimoji="0" lang="en-US" smtClean="0"/>
              <a:pPr eaLnBrk="1" latinLnBrk="0" hangingPunct="1"/>
              <a:t>‹Nr.›</a:t>
            </a:fld>
            <a:endParaRPr kumimoji="0" lang="en-US">
              <a:solidFill>
                <a:srgbClr val="FFFFFF"/>
              </a:solidFill>
            </a:endParaRPr>
          </a:p>
        </p:txBody>
      </p:sp>
      <p:sp>
        <p:nvSpPr>
          <p:cNvPr id="3" name="Textplatzhalter 2"/>
          <p:cNvSpPr>
            <a:spLocks noGrp="1"/>
          </p:cNvSpPr>
          <p:nvPr>
            <p:ph type="body" idx="2"/>
          </p:nvPr>
        </p:nvSpPr>
        <p:spPr>
          <a:xfrm>
            <a:off x="896197" y="1932323"/>
            <a:ext cx="2352516" cy="47888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56458" tIns="208611" rIns="156458" bIns="104306">
            <a:normAutofit/>
          </a:bodyPr>
          <a:lstStyle>
            <a:lvl1pPr marL="0" indent="0">
              <a:spcAft>
                <a:spcPts val="1141"/>
              </a:spcAft>
              <a:buNone/>
              <a:defRPr sz="2000">
                <a:latin typeface="Arial" panose="020B0604020202020204" pitchFamily="34" charset="0"/>
                <a:cs typeface="Arial" panose="020B0604020202020204" pitchFamily="34" charset="0"/>
              </a:defRPr>
            </a:lvl1pPr>
            <a:lvl2pPr>
              <a:buNone/>
              <a:defRPr sz="1400"/>
            </a:lvl2pPr>
            <a:lvl3pPr>
              <a:buNone/>
              <a:defRPr sz="1100"/>
            </a:lvl3pPr>
            <a:lvl4pPr>
              <a:buNone/>
              <a:defRPr sz="1000"/>
            </a:lvl4pPr>
            <a:lvl5pPr>
              <a:buNone/>
              <a:defRPr sz="1000"/>
            </a:lvl5pPr>
          </a:lstStyle>
          <a:p>
            <a:pPr lvl="0" eaLnBrk="1" latinLnBrk="0" hangingPunct="1"/>
            <a:endParaRPr kumimoji="0" lang="en-US"/>
          </a:p>
        </p:txBody>
      </p:sp>
      <p:sp>
        <p:nvSpPr>
          <p:cNvPr id="9" name="Inhaltsplatzhalter 8"/>
          <p:cNvSpPr>
            <a:spLocks noGrp="1"/>
          </p:cNvSpPr>
          <p:nvPr>
            <p:ph sz="quarter" idx="1"/>
          </p:nvPr>
        </p:nvSpPr>
        <p:spPr>
          <a:xfrm>
            <a:off x="3472763" y="1932323"/>
            <a:ext cx="9410065" cy="487281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4" name="Titel 1">
            <a:extLst>
              <a:ext uri="{FF2B5EF4-FFF2-40B4-BE49-F238E27FC236}">
                <a16:creationId xmlns:a16="http://schemas.microsoft.com/office/drawing/2014/main" id="{91D18415-1634-9C25-BB7A-D34044ED3961}"/>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10281605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gradFill flip="none" rotWithShape="1">
          <a:gsLst>
            <a:gs pos="0">
              <a:srgbClr val="B8B4AD">
                <a:lumMod val="56000"/>
              </a:srgbClr>
            </a:gs>
            <a:gs pos="68000">
              <a:srgbClr val="313130">
                <a:lumMod val="100000"/>
                <a:alpha val="98000"/>
              </a:srgb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30383D4-9E6E-F742-87EC-3CF28B4362C9}"/>
              </a:ext>
            </a:extLst>
          </p:cNvPr>
          <p:cNvPicPr>
            <a:picLocks noChangeAspect="1"/>
          </p:cNvPicPr>
          <p:nvPr userDrawn="1"/>
        </p:nvPicPr>
        <p:blipFill>
          <a:blip r:embed="rId2"/>
          <a:stretch>
            <a:fillRect/>
          </a:stretch>
        </p:blipFill>
        <p:spPr>
          <a:xfrm>
            <a:off x="5754422" y="2944244"/>
            <a:ext cx="1977441" cy="1572986"/>
          </a:xfrm>
          <a:prstGeom prst="rect">
            <a:avLst/>
          </a:prstGeom>
          <a:effectLst>
            <a:outerShdw blurRad="50800" dist="127000" dir="2700000" algn="tl" rotWithShape="0">
              <a:prstClr val="black">
                <a:alpha val="36000"/>
              </a:prstClr>
            </a:outerShdw>
          </a:effectLst>
        </p:spPr>
      </p:pic>
      <p:sp>
        <p:nvSpPr>
          <p:cNvPr id="3" name="Titel 1">
            <a:extLst>
              <a:ext uri="{FF2B5EF4-FFF2-40B4-BE49-F238E27FC236}">
                <a16:creationId xmlns:a16="http://schemas.microsoft.com/office/drawing/2014/main" id="{09BC36CE-F918-1380-E4A6-E880ECB773C6}"/>
              </a:ext>
            </a:extLst>
          </p:cNvPr>
          <p:cNvSpPr>
            <a:spLocks noGrp="1"/>
          </p:cNvSpPr>
          <p:nvPr>
            <p:ph type="title"/>
          </p:nvPr>
        </p:nvSpPr>
        <p:spPr>
          <a:xfrm>
            <a:off x="1120246" y="497355"/>
            <a:ext cx="11202459" cy="714500"/>
          </a:xfrm>
        </p:spPr>
        <p:txBody>
          <a:bodyPr>
            <a:normAutofit/>
          </a:bodyPr>
          <a:lstStyle>
            <a:lvl1pPr algn="l">
              <a:buNone/>
              <a:defRPr sz="3600" b="1" cap="none">
                <a:solidFill>
                  <a:srgbClr val="FFFFFF"/>
                </a:solidFill>
              </a:defRPr>
            </a:lvl1pPr>
          </a:lstStyle>
          <a:p>
            <a:endParaRPr kumimoji="0" lang="en-US" dirty="0"/>
          </a:p>
        </p:txBody>
      </p:sp>
      <p:sp>
        <p:nvSpPr>
          <p:cNvPr id="4" name="Textplatzhalter 2">
            <a:extLst>
              <a:ext uri="{FF2B5EF4-FFF2-40B4-BE49-F238E27FC236}">
                <a16:creationId xmlns:a16="http://schemas.microsoft.com/office/drawing/2014/main" id="{D179767D-E865-61BB-8A6E-830DE3F0BF68}"/>
              </a:ext>
            </a:extLst>
          </p:cNvPr>
          <p:cNvSpPr>
            <a:spLocks noGrp="1"/>
          </p:cNvSpPr>
          <p:nvPr>
            <p:ph type="body" idx="1"/>
          </p:nvPr>
        </p:nvSpPr>
        <p:spPr>
          <a:xfrm>
            <a:off x="1120244" y="1229547"/>
            <a:ext cx="11202459" cy="1300396"/>
          </a:xfrm>
        </p:spPr>
        <p:txBody>
          <a:bodyPr anchor="t">
            <a:normAutofit/>
          </a:bodyPr>
          <a:lstStyle>
            <a:lvl1pPr marL="0" indent="0">
              <a:buNone/>
              <a:defRPr sz="2400">
                <a:solidFill>
                  <a:schemeClr val="tx2"/>
                </a:solidFill>
              </a:defRPr>
            </a:lvl1pPr>
            <a:lvl2pPr>
              <a:buNone/>
              <a:defRPr sz="2100">
                <a:solidFill>
                  <a:schemeClr val="tx1">
                    <a:tint val="75000"/>
                  </a:schemeClr>
                </a:solidFill>
              </a:defRPr>
            </a:lvl2pPr>
            <a:lvl3pPr>
              <a:buNone/>
              <a:defRPr sz="1800">
                <a:solidFill>
                  <a:schemeClr val="tx1">
                    <a:tint val="75000"/>
                  </a:schemeClr>
                </a:solidFill>
              </a:defRPr>
            </a:lvl3pPr>
            <a:lvl4pPr>
              <a:buNone/>
              <a:defRPr sz="1600">
                <a:solidFill>
                  <a:schemeClr val="tx1">
                    <a:tint val="75000"/>
                  </a:schemeClr>
                </a:solidFill>
              </a:defRPr>
            </a:lvl4pPr>
            <a:lvl5pPr>
              <a:buNone/>
              <a:defRPr sz="1600">
                <a:solidFill>
                  <a:schemeClr val="tx1">
                    <a:tint val="75000"/>
                  </a:schemeClr>
                </a:solidFill>
              </a:defRPr>
            </a:lvl5pPr>
          </a:lstStyle>
          <a:p>
            <a:pPr lvl="0" eaLnBrk="1" latinLnBrk="0" hangingPunct="1"/>
            <a:endParaRPr kumimoji="0" lang="en-US" dirty="0"/>
          </a:p>
        </p:txBody>
      </p:sp>
      <p:sp>
        <p:nvSpPr>
          <p:cNvPr id="5" name="Datumsplatzhalter 11">
            <a:extLst>
              <a:ext uri="{FF2B5EF4-FFF2-40B4-BE49-F238E27FC236}">
                <a16:creationId xmlns:a16="http://schemas.microsoft.com/office/drawing/2014/main" id="{8864C0D9-C63C-C106-C1E3-AB11552CA16F}"/>
              </a:ext>
            </a:extLst>
          </p:cNvPr>
          <p:cNvSpPr>
            <a:spLocks noGrp="1"/>
          </p:cNvSpPr>
          <p:nvPr>
            <p:ph type="dt" sz="half" idx="10"/>
          </p:nvPr>
        </p:nvSpPr>
        <p:spPr>
          <a:xfrm>
            <a:off x="8961968" y="6889152"/>
            <a:ext cx="3920860" cy="402567"/>
          </a:xfrm>
          <a:prstGeom prst="rect">
            <a:avLst/>
          </a:prstGeom>
        </p:spPr>
        <p:txBody>
          <a:bodyPr/>
          <a:lstStyle>
            <a:lvl1pPr>
              <a:defRPr sz="1200">
                <a:latin typeface="Arial" panose="020B0604020202020204" pitchFamily="34" charset="0"/>
                <a:cs typeface="Arial" panose="020B0604020202020204" pitchFamily="34" charset="0"/>
              </a:defRPr>
            </a:lvl1pPr>
          </a:lstStyle>
          <a:p>
            <a:fld id="{1236A7E3-908A-CA4F-A8FC-793C8643F27D}" type="datetime1">
              <a:rPr lang="de-DE" smtClean="0"/>
              <a:t>22.04.24</a:t>
            </a:fld>
            <a:endParaRPr lang="en-US" dirty="0"/>
          </a:p>
        </p:txBody>
      </p:sp>
      <p:sp>
        <p:nvSpPr>
          <p:cNvPr id="6" name="Fußzeilenplatzhalter 13">
            <a:extLst>
              <a:ext uri="{FF2B5EF4-FFF2-40B4-BE49-F238E27FC236}">
                <a16:creationId xmlns:a16="http://schemas.microsoft.com/office/drawing/2014/main" id="{E8D69CF1-475D-E1D0-0B8B-76D4BE038F88}"/>
              </a:ext>
            </a:extLst>
          </p:cNvPr>
          <p:cNvSpPr>
            <a:spLocks noGrp="1"/>
          </p:cNvSpPr>
          <p:nvPr>
            <p:ph type="ftr" sz="quarter" idx="12"/>
          </p:nvPr>
        </p:nvSpPr>
        <p:spPr>
          <a:xfrm>
            <a:off x="896198" y="6888939"/>
            <a:ext cx="7969744" cy="402567"/>
          </a:xfrm>
          <a:prstGeom prst="rect">
            <a:avLst/>
          </a:prstGeom>
        </p:spPr>
        <p:txBody>
          <a:bodyPr/>
          <a:lstStyle>
            <a:lvl1pPr>
              <a:defRPr sz="1200">
                <a:latin typeface="Arial" panose="020B0604020202020204" pitchFamily="34" charset="0"/>
                <a:cs typeface="Arial" panose="020B0604020202020204" pitchFamily="34" charset="0"/>
              </a:defRPr>
            </a:lvl1pPr>
          </a:lstStyle>
          <a:p>
            <a:r>
              <a:rPr lang="en-US"/>
              <a:t>R.O.E. GmbH | Stand: 13.02.2024 Rev6</a:t>
            </a:r>
            <a:endParaRPr lang="en-US" dirty="0"/>
          </a:p>
        </p:txBody>
      </p:sp>
    </p:spTree>
    <p:extLst>
      <p:ext uri="{BB962C8B-B14F-4D97-AF65-F5344CB8AC3E}">
        <p14:creationId xmlns:p14="http://schemas.microsoft.com/office/powerpoint/2010/main" val="324320010"/>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7_Title Slide">
    <p:bg>
      <p:bgPr>
        <a:gradFill>
          <a:gsLst>
            <a:gs pos="0">
              <a:srgbClr val="B8B4AD">
                <a:lumMod val="56000"/>
              </a:srgbClr>
            </a:gs>
            <a:gs pos="68000">
              <a:srgbClr val="313130">
                <a:lumMod val="100000"/>
                <a:alpha val="98000"/>
              </a:srgbClr>
            </a:gs>
          </a:gsLst>
          <a:path path="circle">
            <a:fillToRect l="50000" t="50000" r="50000" b="50000"/>
          </a:path>
        </a:gradFill>
        <a:effectLst/>
      </p:bgPr>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EEF55E49-4A8A-4CBC-B874-56913EEE663B}"/>
              </a:ext>
            </a:extLst>
          </p:cNvPr>
          <p:cNvPicPr>
            <a:picLocks noChangeAspect="1"/>
          </p:cNvPicPr>
          <p:nvPr userDrawn="1"/>
        </p:nvPicPr>
        <p:blipFill>
          <a:blip r:embed="rId2">
            <a:alphaModFix amt="40000"/>
            <a:extLst>
              <a:ext uri="{BEBA8EAE-BF5A-486C-A8C5-ECC9F3942E4B}">
                <a14:imgProps xmlns:a14="http://schemas.microsoft.com/office/drawing/2010/main">
                  <a14:imgLayer r:embed="rId3">
                    <a14:imgEffect>
                      <a14:backgroundRemoval t="9464" b="98746" l="1271" r="89932">
                        <a14:foregroundMark x1="10459" y1="62942" x2="10459" y2="62942"/>
                        <a14:foregroundMark x1="10753" y1="59635" x2="10948" y2="63626"/>
                        <a14:foregroundMark x1="12317" y1="88369" x2="14174" y2="89852"/>
                        <a14:foregroundMark x1="24927" y1="52109" x2="26784" y2="52566"/>
                        <a14:foregroundMark x1="35582" y1="59635" x2="37439" y2="61117"/>
                        <a14:foregroundMark x1="43597" y1="68187" x2="44379" y2="69327"/>
                        <a14:foregroundMark x1="47312" y1="85177" x2="47214" y2="89510"/>
                        <a14:foregroundMark x1="43304" y1="96579" x2="43500" y2="98746"/>
                        <a14:foregroundMark x1="5767" y1="84493" x2="5865" y2="85519"/>
                        <a14:foregroundMark x1="1857" y1="79019" x2="3324" y2="79704"/>
                        <a14:foregroundMark x1="1857" y1="96921" x2="1466" y2="97719"/>
                        <a14:foregroundMark x1="23656" y1="98632" x2="25220" y2="98632"/>
                        <a14:foregroundMark x1="1271" y1="73318" x2="1271" y2="76055"/>
                        <a14:foregroundMark x1="1857" y1="54618" x2="1857" y2="55872"/>
                        <a14:foregroundMark x1="9775" y1="51083" x2="10753" y2="51425"/>
                      </a14:backgroundRemoval>
                    </a14:imgEffect>
                  </a14:imgLayer>
                </a14:imgProps>
              </a:ext>
              <a:ext uri="{28A0092B-C50C-407E-A947-70E740481C1C}">
                <a14:useLocalDpi xmlns:a14="http://schemas.microsoft.com/office/drawing/2010/main" val="0"/>
              </a:ext>
            </a:extLst>
          </a:blip>
          <a:stretch>
            <a:fillRect/>
          </a:stretch>
        </p:blipFill>
        <p:spPr>
          <a:xfrm>
            <a:off x="0" y="-854764"/>
            <a:ext cx="12341331" cy="8416028"/>
          </a:xfrm>
          <a:prstGeom prst="rect">
            <a:avLst/>
          </a:prstGeom>
        </p:spPr>
      </p:pic>
    </p:spTree>
    <p:extLst>
      <p:ext uri="{BB962C8B-B14F-4D97-AF65-F5344CB8AC3E}">
        <p14:creationId xmlns:p14="http://schemas.microsoft.com/office/powerpoint/2010/main" val="2040577854"/>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2016444" y="3024506"/>
            <a:ext cx="10866384" cy="1844808"/>
          </a:xfrm>
        </p:spPr>
        <p:txBody>
          <a:bodyPr anchor="t"/>
          <a:lstStyle>
            <a:lvl1pPr marL="0" indent="0">
              <a:buNone/>
              <a:defRPr sz="3200">
                <a:solidFill>
                  <a:schemeClr val="tx2"/>
                </a:solidFill>
              </a:defRPr>
            </a:lvl1pPr>
            <a:lvl2pPr>
              <a:buNone/>
              <a:defRPr sz="2100">
                <a:solidFill>
                  <a:schemeClr val="tx1">
                    <a:tint val="75000"/>
                  </a:schemeClr>
                </a:solidFill>
              </a:defRPr>
            </a:lvl2pPr>
            <a:lvl3pPr>
              <a:buNone/>
              <a:defRPr sz="1800">
                <a:solidFill>
                  <a:schemeClr val="tx1">
                    <a:tint val="75000"/>
                  </a:schemeClr>
                </a:solidFill>
              </a:defRPr>
            </a:lvl3pPr>
            <a:lvl4pPr>
              <a:buNone/>
              <a:defRPr sz="1600">
                <a:solidFill>
                  <a:schemeClr val="tx1">
                    <a:tint val="75000"/>
                  </a:schemeClr>
                </a:solidFill>
              </a:defRPr>
            </a:lvl4pPr>
            <a:lvl5pPr>
              <a:buNone/>
              <a:defRPr sz="1600">
                <a:solidFill>
                  <a:schemeClr val="tx1">
                    <a:tint val="75000"/>
                  </a:schemeClr>
                </a:solidFill>
              </a:defRPr>
            </a:lvl5pPr>
          </a:lstStyle>
          <a:p>
            <a:pPr lvl="0" eaLnBrk="1" latinLnBrk="0" hangingPunct="1"/>
            <a:endParaRPr kumimoji="0" lang="en-US" dirty="0"/>
          </a:p>
        </p:txBody>
      </p:sp>
      <p:sp>
        <p:nvSpPr>
          <p:cNvPr id="7" name="Rechteck 6"/>
          <p:cNvSpPr/>
          <p:nvPr/>
        </p:nvSpPr>
        <p:spPr bwMode="white">
          <a:xfrm>
            <a:off x="0" y="1680283"/>
            <a:ext cx="13442950" cy="1260211"/>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8" name="Rechteck 7"/>
          <p:cNvSpPr/>
          <p:nvPr/>
        </p:nvSpPr>
        <p:spPr>
          <a:xfrm>
            <a:off x="0" y="1764295"/>
            <a:ext cx="1904417" cy="1092182"/>
          </a:xfrm>
          <a:prstGeom prst="rect">
            <a:avLst/>
          </a:prstGeom>
          <a:solidFill>
            <a:srgbClr val="31313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9" name="Rechteck 8"/>
          <p:cNvSpPr/>
          <p:nvPr/>
        </p:nvSpPr>
        <p:spPr>
          <a:xfrm>
            <a:off x="2016442" y="1764295"/>
            <a:ext cx="11426508" cy="109218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2" name="Titel 1"/>
          <p:cNvSpPr>
            <a:spLocks noGrp="1"/>
          </p:cNvSpPr>
          <p:nvPr>
            <p:ph type="title"/>
          </p:nvPr>
        </p:nvSpPr>
        <p:spPr>
          <a:xfrm>
            <a:off x="2016444" y="1764295"/>
            <a:ext cx="11202459" cy="1092182"/>
          </a:xfrm>
        </p:spPr>
        <p:txBody>
          <a:bodyPr>
            <a:normAutofit/>
          </a:bodyPr>
          <a:lstStyle>
            <a:lvl1pPr algn="l">
              <a:buNone/>
              <a:defRPr sz="3600" b="0" cap="none">
                <a:solidFill>
                  <a:srgbClr val="FFFFFF"/>
                </a:solidFill>
              </a:defRPr>
            </a:lvl1pPr>
          </a:lstStyle>
          <a:p>
            <a:endParaRPr kumimoji="0" lang="en-US" dirty="0"/>
          </a:p>
        </p:txBody>
      </p:sp>
      <p:sp>
        <p:nvSpPr>
          <p:cNvPr id="5" name="Foliennummernplatzhalter 5">
            <a:extLst>
              <a:ext uri="{FF2B5EF4-FFF2-40B4-BE49-F238E27FC236}">
                <a16:creationId xmlns:a16="http://schemas.microsoft.com/office/drawing/2014/main" id="{D7C3DB05-622B-8AC9-EE12-B43A916531B9}"/>
              </a:ext>
            </a:extLst>
          </p:cNvPr>
          <p:cNvSpPr>
            <a:spLocks noGrp="1"/>
          </p:cNvSpPr>
          <p:nvPr>
            <p:ph type="sldNum" sz="quarter" idx="13"/>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Tree>
    <p:extLst>
      <p:ext uri="{BB962C8B-B14F-4D97-AF65-F5344CB8AC3E}">
        <p14:creationId xmlns:p14="http://schemas.microsoft.com/office/powerpoint/2010/main" val="3042067739"/>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2016444" y="3024506"/>
            <a:ext cx="10866384" cy="1844808"/>
          </a:xfrm>
        </p:spPr>
        <p:txBody>
          <a:bodyPr anchor="t"/>
          <a:lstStyle>
            <a:lvl1pPr marL="0" indent="0">
              <a:buNone/>
              <a:defRPr sz="3200">
                <a:solidFill>
                  <a:schemeClr val="tx2"/>
                </a:solidFill>
              </a:defRPr>
            </a:lvl1pPr>
            <a:lvl2pPr>
              <a:buNone/>
              <a:defRPr sz="2100">
                <a:solidFill>
                  <a:schemeClr val="tx1">
                    <a:tint val="75000"/>
                  </a:schemeClr>
                </a:solidFill>
              </a:defRPr>
            </a:lvl2pPr>
            <a:lvl3pPr>
              <a:buNone/>
              <a:defRPr sz="1800">
                <a:solidFill>
                  <a:schemeClr val="tx1">
                    <a:tint val="75000"/>
                  </a:schemeClr>
                </a:solidFill>
              </a:defRPr>
            </a:lvl3pPr>
            <a:lvl4pPr>
              <a:buNone/>
              <a:defRPr sz="1600">
                <a:solidFill>
                  <a:schemeClr val="tx1">
                    <a:tint val="75000"/>
                  </a:schemeClr>
                </a:solidFill>
              </a:defRPr>
            </a:lvl4pPr>
            <a:lvl5pPr>
              <a:buNone/>
              <a:defRPr sz="1600">
                <a:solidFill>
                  <a:schemeClr val="tx1">
                    <a:tint val="75000"/>
                  </a:schemeClr>
                </a:solidFill>
              </a:defRPr>
            </a:lvl5pPr>
          </a:lstStyle>
          <a:p>
            <a:pPr lvl="0" eaLnBrk="1" latinLnBrk="0" hangingPunct="1"/>
            <a:endParaRPr kumimoji="0" lang="en-US" dirty="0"/>
          </a:p>
        </p:txBody>
      </p:sp>
      <p:sp>
        <p:nvSpPr>
          <p:cNvPr id="7" name="Rechteck 6"/>
          <p:cNvSpPr/>
          <p:nvPr/>
        </p:nvSpPr>
        <p:spPr bwMode="white">
          <a:xfrm>
            <a:off x="0" y="1680281"/>
            <a:ext cx="13442950" cy="1260211"/>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8" name="Rechteck 7"/>
          <p:cNvSpPr/>
          <p:nvPr/>
        </p:nvSpPr>
        <p:spPr>
          <a:xfrm>
            <a:off x="0" y="1764295"/>
            <a:ext cx="1904417" cy="1092182"/>
          </a:xfrm>
          <a:prstGeom prst="rect">
            <a:avLst/>
          </a:prstGeom>
          <a:solidFill>
            <a:srgbClr val="31313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9" name="Rechteck 8"/>
          <p:cNvSpPr/>
          <p:nvPr/>
        </p:nvSpPr>
        <p:spPr>
          <a:xfrm>
            <a:off x="2016442" y="1764295"/>
            <a:ext cx="11426508" cy="109218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2" name="Titel 1"/>
          <p:cNvSpPr>
            <a:spLocks noGrp="1"/>
          </p:cNvSpPr>
          <p:nvPr>
            <p:ph type="title"/>
          </p:nvPr>
        </p:nvSpPr>
        <p:spPr>
          <a:xfrm>
            <a:off x="2016443" y="1764295"/>
            <a:ext cx="11202459" cy="1092182"/>
          </a:xfrm>
        </p:spPr>
        <p:txBody>
          <a:bodyPr>
            <a:normAutofit/>
          </a:bodyPr>
          <a:lstStyle>
            <a:lvl1pPr algn="l">
              <a:buNone/>
              <a:defRPr sz="3600" b="0" cap="none">
                <a:solidFill>
                  <a:srgbClr val="FFFFFF"/>
                </a:solidFill>
              </a:defRPr>
            </a:lvl1pPr>
          </a:lstStyle>
          <a:p>
            <a:endParaRPr kumimoji="0" lang="en-US" dirty="0"/>
          </a:p>
        </p:txBody>
      </p:sp>
      <p:sp>
        <p:nvSpPr>
          <p:cNvPr id="5" name="Foliennummernplatzhalter 5">
            <a:extLst>
              <a:ext uri="{FF2B5EF4-FFF2-40B4-BE49-F238E27FC236}">
                <a16:creationId xmlns:a16="http://schemas.microsoft.com/office/drawing/2014/main" id="{D7C3DB05-622B-8AC9-EE12-B43A916531B9}"/>
              </a:ext>
            </a:extLst>
          </p:cNvPr>
          <p:cNvSpPr>
            <a:spLocks noGrp="1"/>
          </p:cNvSpPr>
          <p:nvPr>
            <p:ph type="sldNum" sz="quarter" idx="13"/>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Tree>
    <p:extLst>
      <p:ext uri="{BB962C8B-B14F-4D97-AF65-F5344CB8AC3E}">
        <p14:creationId xmlns:p14="http://schemas.microsoft.com/office/powerpoint/2010/main" val="2732763803"/>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el 1"/>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
        <p:nvSpPr>
          <p:cNvPr id="3" name="Foliennummernplatzhalter 5">
            <a:extLst>
              <a:ext uri="{FF2B5EF4-FFF2-40B4-BE49-F238E27FC236}">
                <a16:creationId xmlns:a16="http://schemas.microsoft.com/office/drawing/2014/main" id="{50B2026F-96C6-6A15-B7DC-C323760A372C}"/>
              </a:ext>
            </a:extLst>
          </p:cNvPr>
          <p:cNvSpPr>
            <a:spLocks noGrp="1"/>
          </p:cNvSpPr>
          <p:nvPr>
            <p:ph type="sldNum" sz="quarter" idx="12"/>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5" name="Inhaltsplatzhalter 7">
            <a:extLst>
              <a:ext uri="{FF2B5EF4-FFF2-40B4-BE49-F238E27FC236}">
                <a16:creationId xmlns:a16="http://schemas.microsoft.com/office/drawing/2014/main" id="{CDEFD8FE-E9D0-A71D-82A1-F43A44F42BAF}"/>
              </a:ext>
            </a:extLst>
          </p:cNvPr>
          <p:cNvSpPr>
            <a:spLocks noGrp="1"/>
          </p:cNvSpPr>
          <p:nvPr>
            <p:ph sz="quarter" idx="14"/>
          </p:nvPr>
        </p:nvSpPr>
        <p:spPr>
          <a:xfrm>
            <a:off x="900677" y="1764295"/>
            <a:ext cx="11966485" cy="4956828"/>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Tree>
    <p:extLst>
      <p:ext uri="{BB962C8B-B14F-4D97-AF65-F5344CB8AC3E}">
        <p14:creationId xmlns:p14="http://schemas.microsoft.com/office/powerpoint/2010/main" val="31816781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8" name="Inhaltsplatzhalter 7"/>
          <p:cNvSpPr>
            <a:spLocks noGrp="1"/>
          </p:cNvSpPr>
          <p:nvPr>
            <p:ph sz="quarter" idx="1"/>
          </p:nvPr>
        </p:nvSpPr>
        <p:spPr>
          <a:xfrm>
            <a:off x="900678" y="1764295"/>
            <a:ext cx="5820797" cy="4956828"/>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7" name="Inhaltsplatzhalter 7">
            <a:extLst>
              <a:ext uri="{FF2B5EF4-FFF2-40B4-BE49-F238E27FC236}">
                <a16:creationId xmlns:a16="http://schemas.microsoft.com/office/drawing/2014/main" id="{92E23FC0-EFBC-436A-A0C7-4941D9634C5D}"/>
              </a:ext>
            </a:extLst>
          </p:cNvPr>
          <p:cNvSpPr>
            <a:spLocks noGrp="1"/>
          </p:cNvSpPr>
          <p:nvPr>
            <p:ph sz="quarter" idx="13"/>
          </p:nvPr>
        </p:nvSpPr>
        <p:spPr>
          <a:xfrm>
            <a:off x="6841699" y="1764295"/>
            <a:ext cx="6025463" cy="4956828"/>
          </a:xfrm>
        </p:spPr>
        <p:txBody>
          <a:bodyPr/>
          <a:lstStyle>
            <a:lvl2pPr>
              <a:defRPr>
                <a:solidFill>
                  <a:schemeClr val="tx1"/>
                </a:solidFill>
              </a:defRPr>
            </a:lvl2pPr>
          </a:lstStyle>
          <a:p>
            <a:pPr lvl="0" eaLnBrk="1" latinLnBrk="0" hangingPunct="1"/>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4" name="Titel 1">
            <a:extLst>
              <a:ext uri="{FF2B5EF4-FFF2-40B4-BE49-F238E27FC236}">
                <a16:creationId xmlns:a16="http://schemas.microsoft.com/office/drawing/2014/main" id="{813C016D-5A6D-7012-61EF-62D4A906B295}"/>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18520562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16" name="Textplatzhalter 15"/>
          <p:cNvSpPr>
            <a:spLocks noGrp="1"/>
          </p:cNvSpPr>
          <p:nvPr>
            <p:ph type="body" sz="quarter" idx="1"/>
          </p:nvPr>
        </p:nvSpPr>
        <p:spPr>
          <a:xfrm>
            <a:off x="900678" y="1764296"/>
            <a:ext cx="5820797" cy="480371"/>
          </a:xfrm>
          <a:solidFill>
            <a:srgbClr val="707173"/>
          </a:solidFill>
        </p:spPr>
        <p:txBody>
          <a:bodyPr rtlCol="0" anchor="ctr"/>
          <a:lstStyle>
            <a:lvl1pPr marL="0" indent="0">
              <a:buFontTx/>
              <a:buNone/>
              <a:defRPr sz="2300" b="1">
                <a:solidFill>
                  <a:srgbClr val="FFFFFF"/>
                </a:solidFill>
              </a:defRPr>
            </a:lvl1pPr>
          </a:lstStyle>
          <a:p>
            <a:pPr lvl="0" eaLnBrk="1" latinLnBrk="0" hangingPunct="1"/>
            <a:endParaRPr kumimoji="0" lang="en-US" dirty="0"/>
          </a:p>
        </p:txBody>
      </p:sp>
      <p:sp>
        <p:nvSpPr>
          <p:cNvPr id="15" name="Textplatzhalter 14"/>
          <p:cNvSpPr>
            <a:spLocks noGrp="1"/>
          </p:cNvSpPr>
          <p:nvPr>
            <p:ph type="body" sz="quarter" idx="3"/>
          </p:nvPr>
        </p:nvSpPr>
        <p:spPr>
          <a:xfrm>
            <a:off x="6827849" y="1764296"/>
            <a:ext cx="6039313" cy="480371"/>
          </a:xfrm>
          <a:solidFill>
            <a:srgbClr val="9C9E9F"/>
          </a:solidFill>
        </p:spPr>
        <p:txBody>
          <a:bodyPr rtlCol="0" anchor="ctr"/>
          <a:lstStyle>
            <a:lvl1pPr marL="0" indent="0">
              <a:buFontTx/>
              <a:buNone/>
              <a:defRPr sz="2300" b="1">
                <a:solidFill>
                  <a:srgbClr val="FFFFFF"/>
                </a:solidFill>
              </a:defRPr>
            </a:lvl1pPr>
          </a:lstStyle>
          <a:p>
            <a:pPr lvl="0" eaLnBrk="1" latinLnBrk="0" hangingPunct="1"/>
            <a:endParaRPr kumimoji="0" lang="en-US" dirty="0"/>
          </a:p>
        </p:txBody>
      </p:sp>
      <p:sp>
        <p:nvSpPr>
          <p:cNvPr id="3" name="Inhaltsplatzhalter 7">
            <a:extLst>
              <a:ext uri="{FF2B5EF4-FFF2-40B4-BE49-F238E27FC236}">
                <a16:creationId xmlns:a16="http://schemas.microsoft.com/office/drawing/2014/main" id="{BF095DAB-AB23-2586-52F8-14F373E7DD2C}"/>
              </a:ext>
            </a:extLst>
          </p:cNvPr>
          <p:cNvSpPr>
            <a:spLocks noGrp="1"/>
          </p:cNvSpPr>
          <p:nvPr>
            <p:ph sz="quarter" idx="17"/>
          </p:nvPr>
        </p:nvSpPr>
        <p:spPr>
          <a:xfrm>
            <a:off x="900678" y="2368627"/>
            <a:ext cx="5820797" cy="4352496"/>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4" name="Inhaltsplatzhalter 7">
            <a:extLst>
              <a:ext uri="{FF2B5EF4-FFF2-40B4-BE49-F238E27FC236}">
                <a16:creationId xmlns:a16="http://schemas.microsoft.com/office/drawing/2014/main" id="{5C6CDC5A-7C00-BEA3-A5C6-FF2AB57611FE}"/>
              </a:ext>
            </a:extLst>
          </p:cNvPr>
          <p:cNvSpPr>
            <a:spLocks noGrp="1"/>
          </p:cNvSpPr>
          <p:nvPr>
            <p:ph sz="quarter" idx="18"/>
          </p:nvPr>
        </p:nvSpPr>
        <p:spPr>
          <a:xfrm>
            <a:off x="6827850" y="2368627"/>
            <a:ext cx="5942953" cy="4352496"/>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5" name="Foliennummernplatzhalter 5">
            <a:extLst>
              <a:ext uri="{FF2B5EF4-FFF2-40B4-BE49-F238E27FC236}">
                <a16:creationId xmlns:a16="http://schemas.microsoft.com/office/drawing/2014/main" id="{44A6DE3C-F32D-F5FB-E538-EDED9F8DC0D9}"/>
              </a:ext>
            </a:extLst>
          </p:cNvPr>
          <p:cNvSpPr>
            <a:spLocks noGrp="1"/>
          </p:cNvSpPr>
          <p:nvPr>
            <p:ph type="sldNum" sz="quarter" idx="12"/>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7" name="Titel 1">
            <a:extLst>
              <a:ext uri="{FF2B5EF4-FFF2-40B4-BE49-F238E27FC236}">
                <a16:creationId xmlns:a16="http://schemas.microsoft.com/office/drawing/2014/main" id="{7BC305BE-56B3-5268-EE7D-C8771AF3B6F0}"/>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41979160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9" name="Inhaltsplatzhalter 8"/>
          <p:cNvSpPr>
            <a:spLocks noGrp="1"/>
          </p:cNvSpPr>
          <p:nvPr>
            <p:ph sz="quarter" idx="1"/>
          </p:nvPr>
        </p:nvSpPr>
        <p:spPr>
          <a:xfrm>
            <a:off x="896197" y="1752571"/>
            <a:ext cx="5713254" cy="294325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11" name="Inhaltsplatzhalter 10"/>
          <p:cNvSpPr>
            <a:spLocks noGrp="1"/>
          </p:cNvSpPr>
          <p:nvPr>
            <p:ph sz="quarter" idx="2"/>
          </p:nvPr>
        </p:nvSpPr>
        <p:spPr>
          <a:xfrm>
            <a:off x="7122678" y="1752571"/>
            <a:ext cx="5713254" cy="5040842"/>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6" name="Inhaltsplatzhalter 8">
            <a:extLst>
              <a:ext uri="{FF2B5EF4-FFF2-40B4-BE49-F238E27FC236}">
                <a16:creationId xmlns:a16="http://schemas.microsoft.com/office/drawing/2014/main" id="{B3E7C991-BDFC-46E7-8849-BB9032F9F7C7}"/>
              </a:ext>
            </a:extLst>
          </p:cNvPr>
          <p:cNvSpPr>
            <a:spLocks noGrp="1"/>
          </p:cNvSpPr>
          <p:nvPr>
            <p:ph sz="quarter" idx="17"/>
          </p:nvPr>
        </p:nvSpPr>
        <p:spPr>
          <a:xfrm>
            <a:off x="896195" y="4791075"/>
            <a:ext cx="5713254" cy="2002339"/>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3" name="Foliennummernplatzhalter 5">
            <a:extLst>
              <a:ext uri="{FF2B5EF4-FFF2-40B4-BE49-F238E27FC236}">
                <a16:creationId xmlns:a16="http://schemas.microsoft.com/office/drawing/2014/main" id="{66A9E08B-11A4-454A-F536-42A3A0AACF54}"/>
              </a:ext>
            </a:extLst>
          </p:cNvPr>
          <p:cNvSpPr>
            <a:spLocks noGrp="1"/>
          </p:cNvSpPr>
          <p:nvPr>
            <p:ph type="sldNum" sz="quarter" idx="12"/>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2" name="Titel 1">
            <a:extLst>
              <a:ext uri="{FF2B5EF4-FFF2-40B4-BE49-F238E27FC236}">
                <a16:creationId xmlns:a16="http://schemas.microsoft.com/office/drawing/2014/main" id="{10DB62C4-3A2C-3D53-0E67-1106FDC22B50}"/>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31168048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sp>
        <p:nvSpPr>
          <p:cNvPr id="7" name="Foliennummernplatzhalter 6"/>
          <p:cNvSpPr>
            <a:spLocks noGrp="1"/>
          </p:cNvSpPr>
          <p:nvPr>
            <p:ph type="sldNum" sz="quarter" idx="12"/>
          </p:nvPr>
        </p:nvSpPr>
        <p:spPr/>
        <p:txBody>
          <a:bodyPr/>
          <a:lstStyle>
            <a:lvl1pPr>
              <a:defRPr>
                <a:solidFill>
                  <a:srgbClr val="FFFFFF"/>
                </a:solidFill>
              </a:defRPr>
            </a:lvl1pPr>
          </a:lstStyle>
          <a:p>
            <a:pPr eaLnBrk="1" latinLnBrk="0" hangingPunct="1"/>
            <a:fld id="{F0C94032-CD4C-4C25-B0C2-CEC720522D92}" type="slidenum">
              <a:rPr kumimoji="0" lang="en-US" smtClean="0"/>
              <a:pPr eaLnBrk="1" latinLnBrk="0" hangingPunct="1"/>
              <a:t>‹Nr.›</a:t>
            </a:fld>
            <a:endParaRPr kumimoji="0" lang="en-US">
              <a:solidFill>
                <a:srgbClr val="FFFFFF"/>
              </a:solidFill>
            </a:endParaRPr>
          </a:p>
        </p:txBody>
      </p:sp>
      <p:sp>
        <p:nvSpPr>
          <p:cNvPr id="3" name="Textplatzhalter 2"/>
          <p:cNvSpPr>
            <a:spLocks noGrp="1"/>
          </p:cNvSpPr>
          <p:nvPr>
            <p:ph type="body" idx="2"/>
          </p:nvPr>
        </p:nvSpPr>
        <p:spPr>
          <a:xfrm>
            <a:off x="896197" y="1932323"/>
            <a:ext cx="2352516" cy="47888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56458" tIns="208611" rIns="156458" bIns="104306">
            <a:normAutofit/>
          </a:bodyPr>
          <a:lstStyle>
            <a:lvl1pPr marL="0" indent="0">
              <a:spcAft>
                <a:spcPts val="1141"/>
              </a:spcAft>
              <a:buNone/>
              <a:defRPr sz="2000">
                <a:latin typeface="Arial" panose="020B0604020202020204" pitchFamily="34" charset="0"/>
                <a:cs typeface="Arial" panose="020B0604020202020204" pitchFamily="34" charset="0"/>
              </a:defRPr>
            </a:lvl1pPr>
            <a:lvl2pPr>
              <a:buNone/>
              <a:defRPr sz="1400"/>
            </a:lvl2pPr>
            <a:lvl3pPr>
              <a:buNone/>
              <a:defRPr sz="1100"/>
            </a:lvl3pPr>
            <a:lvl4pPr>
              <a:buNone/>
              <a:defRPr sz="1000"/>
            </a:lvl4pPr>
            <a:lvl5pPr>
              <a:buNone/>
              <a:defRPr sz="1000"/>
            </a:lvl5pPr>
          </a:lstStyle>
          <a:p>
            <a:pPr lvl="0" eaLnBrk="1" latinLnBrk="0" hangingPunct="1"/>
            <a:endParaRPr kumimoji="0" lang="en-US"/>
          </a:p>
        </p:txBody>
      </p:sp>
      <p:sp>
        <p:nvSpPr>
          <p:cNvPr id="9" name="Inhaltsplatzhalter 8"/>
          <p:cNvSpPr>
            <a:spLocks noGrp="1"/>
          </p:cNvSpPr>
          <p:nvPr>
            <p:ph sz="quarter" idx="1"/>
          </p:nvPr>
        </p:nvSpPr>
        <p:spPr>
          <a:xfrm>
            <a:off x="3472763" y="1932323"/>
            <a:ext cx="5393179" cy="487281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8" name="Inhaltsplatzhalter 8">
            <a:extLst>
              <a:ext uri="{FF2B5EF4-FFF2-40B4-BE49-F238E27FC236}">
                <a16:creationId xmlns:a16="http://schemas.microsoft.com/office/drawing/2014/main" id="{665449DE-67B4-4224-9941-3FD13908625A}"/>
              </a:ext>
            </a:extLst>
          </p:cNvPr>
          <p:cNvSpPr>
            <a:spLocks noGrp="1"/>
          </p:cNvSpPr>
          <p:nvPr>
            <p:ph sz="quarter" idx="13"/>
          </p:nvPr>
        </p:nvSpPr>
        <p:spPr>
          <a:xfrm>
            <a:off x="8961968" y="1931071"/>
            <a:ext cx="3920860" cy="487281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4" name="Titel 1">
            <a:extLst>
              <a:ext uri="{FF2B5EF4-FFF2-40B4-BE49-F238E27FC236}">
                <a16:creationId xmlns:a16="http://schemas.microsoft.com/office/drawing/2014/main" id="{21971FB3-7F3F-7E31-35E1-5B4B03C98FEF}"/>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34827333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Content with Caption">
    <p:spTree>
      <p:nvGrpSpPr>
        <p:cNvPr id="1" name=""/>
        <p:cNvGrpSpPr/>
        <p:nvPr/>
      </p:nvGrpSpPr>
      <p:grpSpPr>
        <a:xfrm>
          <a:off x="0" y="0"/>
          <a:ext cx="0" cy="0"/>
          <a:chOff x="0" y="0"/>
          <a:chExt cx="0" cy="0"/>
        </a:xfrm>
      </p:grpSpPr>
      <p:sp>
        <p:nvSpPr>
          <p:cNvPr id="7" name="Foliennummernplatzhalter 6"/>
          <p:cNvSpPr>
            <a:spLocks noGrp="1"/>
          </p:cNvSpPr>
          <p:nvPr>
            <p:ph type="sldNum" sz="quarter" idx="12"/>
          </p:nvPr>
        </p:nvSpPr>
        <p:spPr/>
        <p:txBody>
          <a:bodyPr/>
          <a:lstStyle>
            <a:lvl1pPr>
              <a:defRPr>
                <a:solidFill>
                  <a:srgbClr val="FFFFFF"/>
                </a:solidFill>
              </a:defRPr>
            </a:lvl1pPr>
          </a:lstStyle>
          <a:p>
            <a:pPr eaLnBrk="1" latinLnBrk="0" hangingPunct="1"/>
            <a:fld id="{F0C94032-CD4C-4C25-B0C2-CEC720522D92}" type="slidenum">
              <a:rPr kumimoji="0" lang="en-US" smtClean="0"/>
              <a:pPr eaLnBrk="1" latinLnBrk="0" hangingPunct="1"/>
              <a:t>‹Nr.›</a:t>
            </a:fld>
            <a:endParaRPr kumimoji="0" lang="en-US">
              <a:solidFill>
                <a:srgbClr val="FFFFFF"/>
              </a:solidFill>
            </a:endParaRPr>
          </a:p>
        </p:txBody>
      </p:sp>
      <p:sp>
        <p:nvSpPr>
          <p:cNvPr id="3" name="Textplatzhalter 2"/>
          <p:cNvSpPr>
            <a:spLocks noGrp="1"/>
          </p:cNvSpPr>
          <p:nvPr>
            <p:ph type="body" idx="2"/>
          </p:nvPr>
        </p:nvSpPr>
        <p:spPr>
          <a:xfrm>
            <a:off x="896197" y="1932323"/>
            <a:ext cx="2352516" cy="47888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56458" tIns="208611" rIns="156458" bIns="104306">
            <a:normAutofit/>
          </a:bodyPr>
          <a:lstStyle>
            <a:lvl1pPr marL="0" indent="0">
              <a:spcAft>
                <a:spcPts val="1141"/>
              </a:spcAft>
              <a:buNone/>
              <a:defRPr sz="2000">
                <a:latin typeface="Arial" panose="020B0604020202020204" pitchFamily="34" charset="0"/>
                <a:cs typeface="Arial" panose="020B0604020202020204" pitchFamily="34" charset="0"/>
              </a:defRPr>
            </a:lvl1pPr>
            <a:lvl2pPr>
              <a:buNone/>
              <a:defRPr sz="1400"/>
            </a:lvl2pPr>
            <a:lvl3pPr>
              <a:buNone/>
              <a:defRPr sz="1100"/>
            </a:lvl3pPr>
            <a:lvl4pPr>
              <a:buNone/>
              <a:defRPr sz="1000"/>
            </a:lvl4pPr>
            <a:lvl5pPr>
              <a:buNone/>
              <a:defRPr sz="1000"/>
            </a:lvl5pPr>
          </a:lstStyle>
          <a:p>
            <a:pPr lvl="0" eaLnBrk="1" latinLnBrk="0" hangingPunct="1"/>
            <a:endParaRPr kumimoji="0" lang="en-US"/>
          </a:p>
        </p:txBody>
      </p:sp>
      <p:sp>
        <p:nvSpPr>
          <p:cNvPr id="9" name="Inhaltsplatzhalter 8"/>
          <p:cNvSpPr>
            <a:spLocks noGrp="1"/>
          </p:cNvSpPr>
          <p:nvPr>
            <p:ph sz="quarter" idx="1"/>
          </p:nvPr>
        </p:nvSpPr>
        <p:spPr>
          <a:xfrm>
            <a:off x="3472763" y="1932323"/>
            <a:ext cx="9410065" cy="487281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4" name="Titel 1">
            <a:extLst>
              <a:ext uri="{FF2B5EF4-FFF2-40B4-BE49-F238E27FC236}">
                <a16:creationId xmlns:a16="http://schemas.microsoft.com/office/drawing/2014/main" id="{91D18415-1634-9C25-BB7A-D34044ED3961}"/>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15132245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cSld name="Chapter slide I">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DA7BA3-71F1-54BC-6DFE-F8B0E9781D91}"/>
              </a:ext>
            </a:extLst>
          </p:cNvPr>
          <p:cNvSpPr>
            <a:spLocks noGrp="1"/>
          </p:cNvSpPr>
          <p:nvPr>
            <p:ph type="ctrTitle" hasCustomPrompt="1"/>
          </p:nvPr>
        </p:nvSpPr>
        <p:spPr>
          <a:xfrm>
            <a:off x="595406" y="2106379"/>
            <a:ext cx="12305063" cy="1230442"/>
          </a:xfrm>
        </p:spPr>
        <p:txBody>
          <a:bodyPr anchor="b" anchorCtr="0"/>
          <a:lstStyle>
            <a:lvl1pPr algn="l">
              <a:defRPr sz="6615">
                <a:solidFill>
                  <a:schemeClr val="bg1"/>
                </a:solidFill>
              </a:defRPr>
            </a:lvl1pPr>
          </a:lstStyle>
          <a:p>
            <a:r>
              <a:rPr lang="de-DE" dirty="0"/>
              <a:t>Kapitelfolie</a:t>
            </a:r>
          </a:p>
        </p:txBody>
      </p:sp>
      <p:sp>
        <p:nvSpPr>
          <p:cNvPr id="3" name="Untertitel 2">
            <a:extLst>
              <a:ext uri="{FF2B5EF4-FFF2-40B4-BE49-F238E27FC236}">
                <a16:creationId xmlns:a16="http://schemas.microsoft.com/office/drawing/2014/main" id="{2CA2AF40-9E86-1FA0-02EB-18D9545F5249}"/>
              </a:ext>
            </a:extLst>
          </p:cNvPr>
          <p:cNvSpPr>
            <a:spLocks noGrp="1"/>
          </p:cNvSpPr>
          <p:nvPr>
            <p:ph type="subTitle" idx="1" hasCustomPrompt="1"/>
          </p:nvPr>
        </p:nvSpPr>
        <p:spPr>
          <a:xfrm>
            <a:off x="595406" y="3443025"/>
            <a:ext cx="12305063" cy="555683"/>
          </a:xfrm>
        </p:spPr>
        <p:txBody>
          <a:bodyPr anchor="t" anchorCtr="0">
            <a:normAutofit/>
          </a:bodyPr>
          <a:lstStyle>
            <a:lvl1pPr marL="0" indent="0" algn="l">
              <a:buNone/>
              <a:defRPr sz="2646" b="0" baseline="0">
                <a:solidFill>
                  <a:schemeClr val="bg1"/>
                </a:solidFill>
                <a:latin typeface="+mj-lt"/>
              </a:defRPr>
            </a:lvl1pPr>
            <a:lvl2pPr marL="504063" indent="0" algn="ctr">
              <a:buNone/>
              <a:defRPr sz="2205"/>
            </a:lvl2pPr>
            <a:lvl3pPr marL="1008126" indent="0" algn="ctr">
              <a:buNone/>
              <a:defRPr sz="1985"/>
            </a:lvl3pPr>
            <a:lvl4pPr marL="1512189" indent="0" algn="ctr">
              <a:buNone/>
              <a:defRPr sz="1764"/>
            </a:lvl4pPr>
            <a:lvl5pPr marL="2016252" indent="0" algn="ctr">
              <a:buNone/>
              <a:defRPr sz="1764"/>
            </a:lvl5pPr>
            <a:lvl6pPr marL="2520315" indent="0" algn="ctr">
              <a:buNone/>
              <a:defRPr sz="1764"/>
            </a:lvl6pPr>
            <a:lvl7pPr marL="3024378" indent="0" algn="ctr">
              <a:buNone/>
              <a:defRPr sz="1764"/>
            </a:lvl7pPr>
            <a:lvl8pPr marL="3528441" indent="0" algn="ctr">
              <a:buNone/>
              <a:defRPr sz="1764"/>
            </a:lvl8pPr>
            <a:lvl9pPr marL="4032504" indent="0" algn="ctr">
              <a:buNone/>
              <a:defRPr sz="1764"/>
            </a:lvl9pPr>
          </a:lstStyle>
          <a:p>
            <a:r>
              <a:rPr lang="de-DE" dirty="0"/>
              <a:t>Untertitel Kapitelfolie</a:t>
            </a:r>
          </a:p>
        </p:txBody>
      </p:sp>
      <p:sp>
        <p:nvSpPr>
          <p:cNvPr id="10" name="Fußzeilenplatzhalter 4">
            <a:extLst>
              <a:ext uri="{FF2B5EF4-FFF2-40B4-BE49-F238E27FC236}">
                <a16:creationId xmlns:a16="http://schemas.microsoft.com/office/drawing/2014/main" id="{83BD8810-01C9-757F-53A2-34985C6C58CE}"/>
              </a:ext>
            </a:extLst>
          </p:cNvPr>
          <p:cNvSpPr>
            <a:spLocks noGrp="1"/>
          </p:cNvSpPr>
          <p:nvPr>
            <p:ph type="ftr" sz="quarter" idx="11"/>
          </p:nvPr>
        </p:nvSpPr>
        <p:spPr>
          <a:xfrm>
            <a:off x="1043734" y="7008171"/>
            <a:ext cx="7937716" cy="198458"/>
          </a:xfrm>
        </p:spPr>
        <p:txBody>
          <a:bodyPr/>
          <a:lstStyle>
            <a:lvl1pPr>
              <a:defRPr>
                <a:solidFill>
                  <a:schemeClr val="bg1"/>
                </a:solidFill>
                <a:latin typeface="+mn-lt"/>
              </a:defRPr>
            </a:lvl1pPr>
          </a:lstStyle>
          <a:p>
            <a:r>
              <a:rPr lang="en-US"/>
              <a:t>R.O.E. GmbH | Stand: 13.02.2024 Rev6</a:t>
            </a:r>
            <a:endParaRPr lang="de-DE" dirty="0"/>
          </a:p>
        </p:txBody>
      </p:sp>
      <p:sp>
        <p:nvSpPr>
          <p:cNvPr id="11" name="Foliennummernplatzhalter 5">
            <a:extLst>
              <a:ext uri="{FF2B5EF4-FFF2-40B4-BE49-F238E27FC236}">
                <a16:creationId xmlns:a16="http://schemas.microsoft.com/office/drawing/2014/main" id="{2CC6FA0C-FBCC-AFD1-FE2C-4AC344FC62F0}"/>
              </a:ext>
            </a:extLst>
          </p:cNvPr>
          <p:cNvSpPr>
            <a:spLocks noGrp="1"/>
          </p:cNvSpPr>
          <p:nvPr>
            <p:ph type="sldNum" sz="quarter" idx="12"/>
          </p:nvPr>
        </p:nvSpPr>
        <p:spPr>
          <a:xfrm>
            <a:off x="595406" y="7008171"/>
            <a:ext cx="396938" cy="198458"/>
          </a:xfrm>
        </p:spPr>
        <p:txBody>
          <a:bodyPr/>
          <a:lstStyle>
            <a:lvl1pPr>
              <a:defRPr>
                <a:solidFill>
                  <a:schemeClr val="bg1"/>
                </a:solidFill>
                <a:latin typeface="+mn-lt"/>
              </a:defRPr>
            </a:lvl1pPr>
          </a:lstStyle>
          <a:p>
            <a:fld id="{1F8F6C9E-DFB0-47BA-A580-000504CFD3E5}" type="slidenum">
              <a:rPr lang="de-DE" smtClean="0"/>
              <a:pPr/>
              <a:t>‹Nr.›</a:t>
            </a:fld>
            <a:endParaRPr lang="de-DE" dirty="0"/>
          </a:p>
        </p:txBody>
      </p:sp>
      <p:sp>
        <p:nvSpPr>
          <p:cNvPr id="6" name="Textplatzhalter 5">
            <a:extLst>
              <a:ext uri="{FF2B5EF4-FFF2-40B4-BE49-F238E27FC236}">
                <a16:creationId xmlns:a16="http://schemas.microsoft.com/office/drawing/2014/main" id="{842662E9-9B58-5FAF-EEF3-B2BEE8388607}"/>
              </a:ext>
            </a:extLst>
          </p:cNvPr>
          <p:cNvSpPr>
            <a:spLocks noGrp="1"/>
          </p:cNvSpPr>
          <p:nvPr>
            <p:ph type="body" sz="quarter" idx="13" hasCustomPrompt="1"/>
          </p:nvPr>
        </p:nvSpPr>
        <p:spPr>
          <a:xfrm>
            <a:off x="595406" y="4487880"/>
            <a:ext cx="6126069" cy="1858404"/>
          </a:xfrm>
        </p:spPr>
        <p:txBody>
          <a:bodyPr/>
          <a:lstStyle>
            <a:lvl1pPr marL="315039" indent="-315039">
              <a:buFont typeface="Wingdings" panose="05000000000000000000" pitchFamily="2" charset="2"/>
              <a:buChar char="§"/>
              <a:defRPr sz="1800">
                <a:solidFill>
                  <a:schemeClr val="bg1"/>
                </a:solidFill>
                <a:latin typeface="+mn-lt"/>
              </a:defRPr>
            </a:lvl1pPr>
            <a:lvl2pPr marL="315039" indent="-315039">
              <a:buClr>
                <a:schemeClr val="bg1"/>
              </a:buClr>
              <a:buFont typeface="Wingdings" panose="05000000000000000000" pitchFamily="2" charset="2"/>
              <a:buChar char="§"/>
              <a:defRPr sz="1800">
                <a:solidFill>
                  <a:schemeClr val="bg1"/>
                </a:solidFill>
                <a:latin typeface="+mn-lt"/>
              </a:defRPr>
            </a:lvl2pPr>
            <a:lvl3pPr marL="297675" indent="-297675">
              <a:buFont typeface="Wingdings" panose="05000000000000000000" pitchFamily="2" charset="2"/>
              <a:buChar char="§"/>
              <a:defRPr>
                <a:solidFill>
                  <a:schemeClr val="bg1"/>
                </a:solidFill>
                <a:latin typeface="+mn-lt"/>
              </a:defRPr>
            </a:lvl3pPr>
            <a:lvl4pPr marL="297675" indent="-297675">
              <a:buFont typeface="Wingdings" panose="05000000000000000000" pitchFamily="2" charset="2"/>
              <a:buChar char="§"/>
              <a:defRPr>
                <a:solidFill>
                  <a:schemeClr val="bg1"/>
                </a:solidFill>
                <a:latin typeface="+mn-lt"/>
              </a:defRPr>
            </a:lvl4pPr>
            <a:lvl5pPr marL="297675" indent="-297675">
              <a:buClr>
                <a:schemeClr val="bg1"/>
              </a:buClr>
              <a:buFont typeface="Wingdings" panose="05000000000000000000" pitchFamily="2" charset="2"/>
              <a:buChar char="§"/>
              <a:defRPr>
                <a:solidFill>
                  <a:schemeClr val="bg1"/>
                </a:solidFill>
                <a:latin typeface="+mn-lt"/>
              </a:defRPr>
            </a:lvl5pPr>
            <a:lvl6pPr marL="1190838" indent="0">
              <a:buFont typeface="Symbol" panose="05050102010706020507" pitchFamily="18" charset="2"/>
              <a:buNone/>
              <a:defRPr/>
            </a:lvl6pPr>
          </a:lstStyle>
          <a:p>
            <a:pPr lvl="0"/>
            <a:r>
              <a:rPr lang="de-DE" dirty="0"/>
              <a:t>Inhalt</a:t>
            </a:r>
          </a:p>
          <a:p>
            <a:pPr lvl="1"/>
            <a:r>
              <a:rPr lang="de-DE" dirty="0"/>
              <a:t>Inhalt</a:t>
            </a:r>
          </a:p>
          <a:p>
            <a:pPr lvl="1"/>
            <a:r>
              <a:rPr lang="de-DE" dirty="0"/>
              <a:t>Inhalt</a:t>
            </a:r>
          </a:p>
          <a:p>
            <a:pPr lvl="1"/>
            <a:r>
              <a:rPr lang="de-DE" dirty="0"/>
              <a:t>Inhalt</a:t>
            </a:r>
          </a:p>
        </p:txBody>
      </p:sp>
      <p:pic>
        <p:nvPicPr>
          <p:cNvPr id="4" name="Grafik 3" descr="Ein Bild, das Text, ClipArt enthält.&#10;&#10;Automatisch generierte Beschreibung">
            <a:extLst>
              <a:ext uri="{FF2B5EF4-FFF2-40B4-BE49-F238E27FC236}">
                <a16:creationId xmlns:a16="http://schemas.microsoft.com/office/drawing/2014/main" id="{AB4CBACC-2D4C-5E12-3192-317B298BF83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652137" y="6992848"/>
            <a:ext cx="1248333" cy="189932"/>
          </a:xfrm>
          <a:prstGeom prst="rect">
            <a:avLst/>
          </a:prstGeom>
        </p:spPr>
      </p:pic>
    </p:spTree>
    <p:extLst>
      <p:ext uri="{BB962C8B-B14F-4D97-AF65-F5344CB8AC3E}">
        <p14:creationId xmlns:p14="http://schemas.microsoft.com/office/powerpoint/2010/main" val="33039919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1_Agenda">
    <p:spTree>
      <p:nvGrpSpPr>
        <p:cNvPr id="1" name=""/>
        <p:cNvGrpSpPr/>
        <p:nvPr/>
      </p:nvGrpSpPr>
      <p:grpSpPr>
        <a:xfrm>
          <a:off x="0" y="0"/>
          <a:ext cx="0" cy="0"/>
          <a:chOff x="0" y="0"/>
          <a:chExt cx="0" cy="0"/>
        </a:xfrm>
      </p:grpSpPr>
      <p:sp>
        <p:nvSpPr>
          <p:cNvPr id="4" name="Textplatzhalter 2">
            <a:extLst>
              <a:ext uri="{FF2B5EF4-FFF2-40B4-BE49-F238E27FC236}">
                <a16:creationId xmlns:a16="http://schemas.microsoft.com/office/drawing/2014/main" id="{12E97DB9-FE20-B9C6-EF71-64F50BECBD0A}"/>
              </a:ext>
            </a:extLst>
          </p:cNvPr>
          <p:cNvSpPr>
            <a:spLocks noGrp="1"/>
          </p:cNvSpPr>
          <p:nvPr>
            <p:ph type="body" idx="14"/>
          </p:nvPr>
        </p:nvSpPr>
        <p:spPr>
          <a:xfrm>
            <a:off x="1768363" y="3334659"/>
            <a:ext cx="9529483" cy="2033986"/>
          </a:xfrm>
        </p:spPr>
        <p:txBody>
          <a:bodyPr lIns="90000" anchor="t"/>
          <a:lstStyle>
            <a:lvl1pPr marL="0" indent="0">
              <a:buNone/>
              <a:defRPr sz="2000">
                <a:solidFill>
                  <a:schemeClr val="tx2"/>
                </a:solidFill>
              </a:defRPr>
            </a:lvl1pPr>
            <a:lvl2pPr>
              <a:buNone/>
              <a:defRPr sz="1842">
                <a:solidFill>
                  <a:schemeClr val="tx1">
                    <a:tint val="75000"/>
                  </a:schemeClr>
                </a:solidFill>
              </a:defRPr>
            </a:lvl2pPr>
            <a:lvl3pPr>
              <a:buNone/>
              <a:defRPr sz="1579">
                <a:solidFill>
                  <a:schemeClr val="tx1">
                    <a:tint val="75000"/>
                  </a:schemeClr>
                </a:solidFill>
              </a:defRPr>
            </a:lvl3pPr>
            <a:lvl4pPr>
              <a:buNone/>
              <a:defRPr sz="1403">
                <a:solidFill>
                  <a:schemeClr val="tx1">
                    <a:tint val="75000"/>
                  </a:schemeClr>
                </a:solidFill>
              </a:defRPr>
            </a:lvl4pPr>
            <a:lvl5pPr>
              <a:buNone/>
              <a:defRPr sz="1403">
                <a:solidFill>
                  <a:schemeClr val="tx1">
                    <a:tint val="75000"/>
                  </a:schemeClr>
                </a:solidFill>
              </a:defRPr>
            </a:lvl5pPr>
          </a:lstStyle>
          <a:p>
            <a:pPr lvl="0" eaLnBrk="1" latinLnBrk="0" hangingPunct="1"/>
            <a:r>
              <a:rPr kumimoji="0" lang="de-DE"/>
              <a:t>Mastertextformat bearbeiten</a:t>
            </a:r>
          </a:p>
        </p:txBody>
      </p:sp>
      <p:sp>
        <p:nvSpPr>
          <p:cNvPr id="10" name="Datumsplatzhalter 11">
            <a:extLst>
              <a:ext uri="{FF2B5EF4-FFF2-40B4-BE49-F238E27FC236}">
                <a16:creationId xmlns:a16="http://schemas.microsoft.com/office/drawing/2014/main" id="{8026EC22-F867-9EC2-F630-9F20D7639864}"/>
              </a:ext>
            </a:extLst>
          </p:cNvPr>
          <p:cNvSpPr>
            <a:spLocks noGrp="1"/>
          </p:cNvSpPr>
          <p:nvPr>
            <p:ph type="dt" sz="half" idx="10"/>
          </p:nvPr>
        </p:nvSpPr>
        <p:spPr>
          <a:xfrm>
            <a:off x="7859372" y="7595615"/>
            <a:ext cx="3438473" cy="443849"/>
          </a:xfrm>
          <a:prstGeom prst="rect">
            <a:avLst/>
          </a:prstGeom>
        </p:spPr>
        <p:txBody>
          <a:bodyPr/>
          <a:lstStyle/>
          <a:p>
            <a:pPr eaLnBrk="1" latinLnBrk="0" hangingPunct="1"/>
            <a:fld id="{AD4EF30B-4FE4-D245-8D23-200E62436A75}" type="datetime1">
              <a:rPr lang="de-DE" smtClean="0"/>
              <a:t>22.04.24</a:t>
            </a:fld>
            <a:endParaRPr lang="en-US"/>
          </a:p>
        </p:txBody>
      </p:sp>
      <p:sp>
        <p:nvSpPr>
          <p:cNvPr id="11" name="Titel 1">
            <a:extLst>
              <a:ext uri="{FF2B5EF4-FFF2-40B4-BE49-F238E27FC236}">
                <a16:creationId xmlns:a16="http://schemas.microsoft.com/office/drawing/2014/main" id="{B9A35DD3-085F-52B7-69FF-7DA22571F87C}"/>
              </a:ext>
            </a:extLst>
          </p:cNvPr>
          <p:cNvSpPr>
            <a:spLocks noGrp="1"/>
          </p:cNvSpPr>
          <p:nvPr>
            <p:ph type="title"/>
          </p:nvPr>
        </p:nvSpPr>
        <p:spPr>
          <a:xfrm>
            <a:off x="1768360" y="1945217"/>
            <a:ext cx="11542151" cy="1204181"/>
          </a:xfrm>
        </p:spPr>
        <p:txBody>
          <a:bodyPr lIns="90000" anchor="ctr" anchorCtr="0">
            <a:normAutofit/>
          </a:bodyPr>
          <a:lstStyle>
            <a:lvl1pPr algn="l">
              <a:buNone/>
              <a:defRPr sz="3199" b="0" cap="none">
                <a:solidFill>
                  <a:srgbClr val="FFFFFF"/>
                </a:solidFill>
              </a:defRPr>
            </a:lvl1pPr>
          </a:lstStyle>
          <a:p>
            <a:r>
              <a:rPr kumimoji="0" lang="de-DE"/>
              <a:t>Mastertitelformat bearbeiten</a:t>
            </a:r>
            <a:endParaRPr kumimoji="0" lang="en-US" dirty="0"/>
          </a:p>
        </p:txBody>
      </p:sp>
      <p:sp>
        <p:nvSpPr>
          <p:cNvPr id="2" name="Fußzeilenplatzhalter 4">
            <a:extLst>
              <a:ext uri="{FF2B5EF4-FFF2-40B4-BE49-F238E27FC236}">
                <a16:creationId xmlns:a16="http://schemas.microsoft.com/office/drawing/2014/main" id="{1A037DF3-61A6-1CCF-38B5-7E72CBCDB1FE}"/>
              </a:ext>
            </a:extLst>
          </p:cNvPr>
          <p:cNvSpPr>
            <a:spLocks noGrp="1"/>
          </p:cNvSpPr>
          <p:nvPr>
            <p:ph type="ftr" sz="quarter" idx="11"/>
          </p:nvPr>
        </p:nvSpPr>
        <p:spPr>
          <a:xfrm>
            <a:off x="1043734" y="7008171"/>
            <a:ext cx="7937716" cy="198458"/>
          </a:xfrm>
        </p:spPr>
        <p:txBody>
          <a:bodyPr/>
          <a:lstStyle/>
          <a:p>
            <a:r>
              <a:rPr lang="en-US"/>
              <a:t>R.O.E. GmbH | Stand: 13.02.2024 Rev6</a:t>
            </a:r>
            <a:endParaRPr lang="de-DE" dirty="0"/>
          </a:p>
        </p:txBody>
      </p:sp>
      <p:sp>
        <p:nvSpPr>
          <p:cNvPr id="3" name="Foliennummernplatzhalter 5">
            <a:extLst>
              <a:ext uri="{FF2B5EF4-FFF2-40B4-BE49-F238E27FC236}">
                <a16:creationId xmlns:a16="http://schemas.microsoft.com/office/drawing/2014/main" id="{691D5D9D-764B-43AF-20ED-9306190AA24B}"/>
              </a:ext>
            </a:extLst>
          </p:cNvPr>
          <p:cNvSpPr>
            <a:spLocks noGrp="1"/>
          </p:cNvSpPr>
          <p:nvPr>
            <p:ph type="sldNum" sz="quarter" idx="12"/>
          </p:nvPr>
        </p:nvSpPr>
        <p:spPr>
          <a:xfrm>
            <a:off x="595406" y="7008171"/>
            <a:ext cx="396938" cy="198458"/>
          </a:xfrm>
        </p:spPr>
        <p:txBody>
          <a:bodyPr/>
          <a:lstStyle/>
          <a:p>
            <a:fld id="{1F8F6C9E-DFB0-47BA-A580-000504CFD3E5}" type="slidenum">
              <a:rPr lang="de-DE" smtClean="0"/>
              <a:t>‹Nr.›</a:t>
            </a:fld>
            <a:endParaRPr lang="de-DE" dirty="0"/>
          </a:p>
        </p:txBody>
      </p:sp>
      <p:sp>
        <p:nvSpPr>
          <p:cNvPr id="5" name="Rechteck 4">
            <a:extLst>
              <a:ext uri="{FF2B5EF4-FFF2-40B4-BE49-F238E27FC236}">
                <a16:creationId xmlns:a16="http://schemas.microsoft.com/office/drawing/2014/main" id="{45097AB6-2168-904B-5794-0CD704C71F3A}"/>
              </a:ext>
            </a:extLst>
          </p:cNvPr>
          <p:cNvSpPr/>
          <p:nvPr userDrawn="1"/>
        </p:nvSpPr>
        <p:spPr>
          <a:xfrm>
            <a:off x="1768358" y="1945217"/>
            <a:ext cx="11674591" cy="1204181"/>
          </a:xfrm>
          <a:prstGeom prst="rect">
            <a:avLst/>
          </a:prstGeom>
          <a:solidFill>
            <a:schemeClr val="accent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460" tIns="45729" rIns="91460" bIns="45729" anchor="ctr"/>
          <a:lstStyle/>
          <a:p>
            <a:pPr algn="ctr" eaLnBrk="1" latinLnBrk="0" hangingPunct="1"/>
            <a:endParaRPr kumimoji="0" lang="en-US" sz="1842"/>
          </a:p>
        </p:txBody>
      </p:sp>
    </p:spTree>
    <p:extLst>
      <p:ext uri="{BB962C8B-B14F-4D97-AF65-F5344CB8AC3E}">
        <p14:creationId xmlns:p14="http://schemas.microsoft.com/office/powerpoint/2010/main" val="12316278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Two Conten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E09483-4622-832B-5E4C-C5DEADB542B6}"/>
              </a:ext>
            </a:extLst>
          </p:cNvPr>
          <p:cNvSpPr>
            <a:spLocks noGrp="1"/>
          </p:cNvSpPr>
          <p:nvPr>
            <p:ph type="title"/>
          </p:nvPr>
        </p:nvSpPr>
        <p:spPr/>
        <p:txBody>
          <a:bodyPr/>
          <a:lstStyle/>
          <a:p>
            <a:r>
              <a:rPr lang="de-DE"/>
              <a:t>Mastertitelformat bearbeiten</a:t>
            </a:r>
            <a:endParaRPr lang="de-DE" dirty="0"/>
          </a:p>
        </p:txBody>
      </p:sp>
      <p:sp>
        <p:nvSpPr>
          <p:cNvPr id="3" name="Inhaltsplatzhalter 2">
            <a:extLst>
              <a:ext uri="{FF2B5EF4-FFF2-40B4-BE49-F238E27FC236}">
                <a16:creationId xmlns:a16="http://schemas.microsoft.com/office/drawing/2014/main" id="{E6C041DD-A037-68AA-5890-2DF4A3A396A7}"/>
              </a:ext>
            </a:extLst>
          </p:cNvPr>
          <p:cNvSpPr>
            <a:spLocks noGrp="1"/>
          </p:cNvSpPr>
          <p:nvPr>
            <p:ph sz="half" idx="1"/>
          </p:nvPr>
        </p:nvSpPr>
        <p:spPr>
          <a:xfrm>
            <a:off x="595406" y="2106380"/>
            <a:ext cx="5953287" cy="4763000"/>
          </a:xfrm>
        </p:spPr>
        <p:txBody>
          <a:bodyPr/>
          <a:lstStyle>
            <a:lvl1pPr>
              <a:defRPr/>
            </a:lvl1pPr>
            <a:lvl2pPr marL="297675" marR="0" indent="-297675" algn="l" defTabSz="1008126" rtl="0" eaLnBrk="1" fontAlgn="auto" latinLnBrk="0" hangingPunct="1">
              <a:lnSpc>
                <a:spcPct val="100000"/>
              </a:lnSpc>
              <a:spcBef>
                <a:spcPts val="0"/>
              </a:spcBef>
              <a:spcAft>
                <a:spcPts val="662"/>
              </a:spcAft>
              <a:buClr>
                <a:srgbClr val="00003C"/>
              </a:buClr>
              <a:buSzTx/>
              <a:buFont typeface="Wingdings" panose="05000000000000000000" pitchFamily="2" charset="2"/>
              <a:buChar char="§"/>
              <a:tabLst/>
              <a:defRPr sz="1764"/>
            </a:lvl2pPr>
            <a:lvl3pPr marL="595350" marR="0" indent="-297675" algn="l" defTabSz="1008126" rtl="0" eaLnBrk="1" fontAlgn="auto" latinLnBrk="0" hangingPunct="1">
              <a:lnSpc>
                <a:spcPct val="100000"/>
              </a:lnSpc>
              <a:spcBef>
                <a:spcPts val="0"/>
              </a:spcBef>
              <a:spcAft>
                <a:spcPts val="662"/>
              </a:spcAft>
              <a:buClrTx/>
              <a:buSzTx/>
              <a:buFont typeface="TNG Pro" panose="02000506050400020004" pitchFamily="50" charset="0"/>
              <a:buChar char="–"/>
              <a:tabLst/>
              <a:defRPr sz="1764"/>
            </a:lvl3pPr>
            <a:lvl4pPr marL="910389" marR="0" indent="-315039" algn="l" defTabSz="1008126" rtl="0" eaLnBrk="1" fontAlgn="auto" latinLnBrk="0" hangingPunct="1">
              <a:lnSpc>
                <a:spcPct val="100000"/>
              </a:lnSpc>
              <a:spcBef>
                <a:spcPts val="0"/>
              </a:spcBef>
              <a:spcAft>
                <a:spcPts val="662"/>
              </a:spcAft>
              <a:buClrTx/>
              <a:buSzTx/>
              <a:buFont typeface="Wingdings" panose="05000000000000000000" pitchFamily="2" charset="2"/>
              <a:buChar char="§"/>
              <a:tabLst/>
              <a:defRPr sz="1764"/>
            </a:lvl4pPr>
            <a:lvl5pPr marL="1190700" marR="0" indent="-297537" algn="l" defTabSz="1008126" rtl="0" eaLnBrk="1" fontAlgn="auto" latinLnBrk="0" hangingPunct="1">
              <a:lnSpc>
                <a:spcPct val="100000"/>
              </a:lnSpc>
              <a:spcBef>
                <a:spcPts val="0"/>
              </a:spcBef>
              <a:spcAft>
                <a:spcPts val="662"/>
              </a:spcAft>
              <a:buClr>
                <a:srgbClr val="00003C"/>
              </a:buClr>
              <a:buSzTx/>
              <a:buFont typeface="TNG Pro" panose="02000506050400020004" pitchFamily="2" charset="0"/>
              <a:buChar char="–"/>
              <a:tabLst/>
              <a:defRPr sz="1764"/>
            </a:lvl5pPr>
            <a:lvl6pPr marL="1488375" marR="0" indent="-297537" algn="l" defTabSz="1008126" rtl="0" eaLnBrk="1" fontAlgn="auto" latinLnBrk="0" hangingPunct="1">
              <a:lnSpc>
                <a:spcPct val="100000"/>
              </a:lnSpc>
              <a:spcBef>
                <a:spcPts val="0"/>
              </a:spcBef>
              <a:spcAft>
                <a:spcPts val="662"/>
              </a:spcAft>
              <a:buClrTx/>
              <a:buSzTx/>
              <a:buFont typeface="Wingdings" panose="05000000000000000000" pitchFamily="2" charset="2"/>
              <a:buChar char="§"/>
              <a:tabLst/>
              <a:defRPr/>
            </a:lvl6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kumimoji="0" lang="de-DE" sz="1764" b="0" i="0" u="none" strike="noStrike" kern="1200" cap="none" spc="0" normalizeH="0" baseline="0" noProof="0" dirty="0">
              <a:ln>
                <a:noFill/>
              </a:ln>
              <a:solidFill>
                <a:srgbClr val="00003C"/>
              </a:solidFill>
              <a:effectLst/>
              <a:uLnTx/>
              <a:uFillTx/>
              <a:latin typeface="+mn-lt"/>
              <a:ea typeface="+mn-ea"/>
              <a:cs typeface="+mn-cs"/>
            </a:endParaRPr>
          </a:p>
        </p:txBody>
      </p:sp>
      <p:sp>
        <p:nvSpPr>
          <p:cNvPr id="4" name="Inhaltsplatzhalter 3">
            <a:extLst>
              <a:ext uri="{FF2B5EF4-FFF2-40B4-BE49-F238E27FC236}">
                <a16:creationId xmlns:a16="http://schemas.microsoft.com/office/drawing/2014/main" id="{7B185CD1-678C-0D09-833C-29C8B7D2B310}"/>
              </a:ext>
            </a:extLst>
          </p:cNvPr>
          <p:cNvSpPr>
            <a:spLocks noGrp="1"/>
          </p:cNvSpPr>
          <p:nvPr>
            <p:ph sz="half" idx="2"/>
          </p:nvPr>
        </p:nvSpPr>
        <p:spPr>
          <a:xfrm>
            <a:off x="6947183" y="2106380"/>
            <a:ext cx="5953287" cy="4763000"/>
          </a:xfrm>
        </p:spPr>
        <p:txBody>
          <a:bodyPr/>
          <a:lstStyle>
            <a:lvl1pPr>
              <a:defRPr/>
            </a:lvl1pPr>
            <a:lvl2pPr marL="297675" marR="0" indent="-297675" algn="l" defTabSz="1008126" rtl="0" eaLnBrk="1" fontAlgn="auto" latinLnBrk="0" hangingPunct="1">
              <a:lnSpc>
                <a:spcPct val="100000"/>
              </a:lnSpc>
              <a:spcBef>
                <a:spcPts val="0"/>
              </a:spcBef>
              <a:spcAft>
                <a:spcPts val="662"/>
              </a:spcAft>
              <a:buClr>
                <a:srgbClr val="00003C"/>
              </a:buClr>
              <a:buSzTx/>
              <a:buFont typeface="Wingdings" panose="05000000000000000000" pitchFamily="2" charset="2"/>
              <a:buChar char="§"/>
              <a:tabLst/>
              <a:defRPr sz="1764"/>
            </a:lvl2pPr>
            <a:lvl3pPr marL="595350" marR="0" indent="-297675" algn="l" defTabSz="1008126" rtl="0" eaLnBrk="1" fontAlgn="auto" latinLnBrk="0" hangingPunct="1">
              <a:lnSpc>
                <a:spcPct val="100000"/>
              </a:lnSpc>
              <a:spcBef>
                <a:spcPts val="0"/>
              </a:spcBef>
              <a:spcAft>
                <a:spcPts val="662"/>
              </a:spcAft>
              <a:buClrTx/>
              <a:buSzTx/>
              <a:buFont typeface="TNG Pro" panose="02000506050400020004" pitchFamily="50" charset="0"/>
              <a:buChar char="–"/>
              <a:tabLst/>
              <a:defRPr sz="1764"/>
            </a:lvl3pPr>
            <a:lvl4pPr marL="910389" marR="0" indent="-315039" algn="l" defTabSz="1008126" rtl="0" eaLnBrk="1" fontAlgn="auto" latinLnBrk="0" hangingPunct="1">
              <a:lnSpc>
                <a:spcPct val="100000"/>
              </a:lnSpc>
              <a:spcBef>
                <a:spcPts val="0"/>
              </a:spcBef>
              <a:spcAft>
                <a:spcPts val="662"/>
              </a:spcAft>
              <a:buClrTx/>
              <a:buSzTx/>
              <a:buFont typeface="Wingdings" panose="05000000000000000000" pitchFamily="2" charset="2"/>
              <a:buChar char="§"/>
              <a:tabLst/>
              <a:defRPr sz="1764"/>
            </a:lvl4pPr>
            <a:lvl5pPr marL="1190700" marR="0" indent="-297537" algn="l" defTabSz="1008126" rtl="0" eaLnBrk="1" fontAlgn="auto" latinLnBrk="0" hangingPunct="1">
              <a:lnSpc>
                <a:spcPct val="100000"/>
              </a:lnSpc>
              <a:spcBef>
                <a:spcPts val="0"/>
              </a:spcBef>
              <a:spcAft>
                <a:spcPts val="662"/>
              </a:spcAft>
              <a:buClr>
                <a:srgbClr val="00003C"/>
              </a:buClr>
              <a:buSzTx/>
              <a:buFont typeface="TNG Pro" panose="02000506050400020004" pitchFamily="2" charset="0"/>
              <a:buChar char="–"/>
              <a:tabLst/>
              <a:defRPr sz="1764"/>
            </a:lvl5pPr>
            <a:lvl6pPr marL="1488375" marR="0" indent="-297537" algn="l" defTabSz="1008126" rtl="0" eaLnBrk="1" fontAlgn="auto" latinLnBrk="0" hangingPunct="1">
              <a:lnSpc>
                <a:spcPct val="100000"/>
              </a:lnSpc>
              <a:spcBef>
                <a:spcPts val="0"/>
              </a:spcBef>
              <a:spcAft>
                <a:spcPts val="662"/>
              </a:spcAft>
              <a:buClrTx/>
              <a:buSzTx/>
              <a:buFont typeface="Wingdings" panose="05000000000000000000" pitchFamily="2" charset="2"/>
              <a:buChar char="§"/>
              <a:tabLst/>
              <a:defRPr/>
            </a:lvl6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kumimoji="0" lang="de-DE" sz="1764" b="0" i="0" u="none" strike="noStrike" kern="1200" cap="none" spc="0" normalizeH="0" baseline="0" noProof="0" dirty="0">
              <a:ln>
                <a:noFill/>
              </a:ln>
              <a:solidFill>
                <a:srgbClr val="00003C"/>
              </a:solidFill>
              <a:effectLst/>
              <a:uLnTx/>
              <a:uFillTx/>
              <a:latin typeface="+mn-lt"/>
              <a:ea typeface="+mn-ea"/>
              <a:cs typeface="+mn-cs"/>
            </a:endParaRPr>
          </a:p>
        </p:txBody>
      </p:sp>
      <p:sp>
        <p:nvSpPr>
          <p:cNvPr id="6" name="Fußzeilenplatzhalter 5">
            <a:extLst>
              <a:ext uri="{FF2B5EF4-FFF2-40B4-BE49-F238E27FC236}">
                <a16:creationId xmlns:a16="http://schemas.microsoft.com/office/drawing/2014/main" id="{6D30ED43-C55A-CA92-9879-0BD453AB5681}"/>
              </a:ext>
            </a:extLst>
          </p:cNvPr>
          <p:cNvSpPr>
            <a:spLocks noGrp="1"/>
          </p:cNvSpPr>
          <p:nvPr>
            <p:ph type="ftr" sz="quarter" idx="11"/>
          </p:nvPr>
        </p:nvSpPr>
        <p:spPr>
          <a:xfrm>
            <a:off x="1043734" y="7008171"/>
            <a:ext cx="7937716" cy="198458"/>
          </a:xfrm>
        </p:spPr>
        <p:txBody>
          <a:bodyPr/>
          <a:lstStyle/>
          <a:p>
            <a:r>
              <a:rPr lang="en-US"/>
              <a:t>R.O.E. GmbH | Stand: 13.02.2024 Rev6</a:t>
            </a:r>
            <a:endParaRPr lang="de-DE" dirty="0"/>
          </a:p>
        </p:txBody>
      </p:sp>
      <p:sp>
        <p:nvSpPr>
          <p:cNvPr id="7" name="Foliennummernplatzhalter 6">
            <a:extLst>
              <a:ext uri="{FF2B5EF4-FFF2-40B4-BE49-F238E27FC236}">
                <a16:creationId xmlns:a16="http://schemas.microsoft.com/office/drawing/2014/main" id="{EB8C7583-0242-0A02-764D-E25B9B565CEF}"/>
              </a:ext>
            </a:extLst>
          </p:cNvPr>
          <p:cNvSpPr>
            <a:spLocks noGrp="1"/>
          </p:cNvSpPr>
          <p:nvPr>
            <p:ph type="sldNum" sz="quarter" idx="12"/>
          </p:nvPr>
        </p:nvSpPr>
        <p:spPr/>
        <p:txBody>
          <a:bodyPr/>
          <a:lstStyle/>
          <a:p>
            <a:fld id="{65F0BAE9-1A88-4C6E-BBF4-0C1105ECBC08}" type="slidenum">
              <a:rPr lang="de-DE" smtClean="0"/>
              <a:t>‹Nr.›</a:t>
            </a:fld>
            <a:endParaRPr lang="de-DE"/>
          </a:p>
        </p:txBody>
      </p:sp>
      <p:sp>
        <p:nvSpPr>
          <p:cNvPr id="8" name="Textplatzhalter 6">
            <a:extLst>
              <a:ext uri="{FF2B5EF4-FFF2-40B4-BE49-F238E27FC236}">
                <a16:creationId xmlns:a16="http://schemas.microsoft.com/office/drawing/2014/main" id="{220940F7-98F4-37D3-A651-5AD1C7976124}"/>
              </a:ext>
            </a:extLst>
          </p:cNvPr>
          <p:cNvSpPr>
            <a:spLocks noGrp="1"/>
          </p:cNvSpPr>
          <p:nvPr>
            <p:ph type="body" sz="quarter" idx="13" hasCustomPrompt="1"/>
          </p:nvPr>
        </p:nvSpPr>
        <p:spPr>
          <a:xfrm>
            <a:off x="595406" y="1289646"/>
            <a:ext cx="12305063" cy="317533"/>
          </a:xfrm>
        </p:spPr>
        <p:txBody>
          <a:bodyPr vert="horz" lIns="0" tIns="0" rIns="0" bIns="0" rtlCol="0" anchor="t" anchorCtr="0">
            <a:noAutofit/>
          </a:bodyPr>
          <a:lstStyle>
            <a:lvl1pPr>
              <a:spcBef>
                <a:spcPct val="0"/>
              </a:spcBef>
              <a:buNone/>
              <a:defRPr lang="de-DE" sz="1985" dirty="0">
                <a:solidFill>
                  <a:schemeClr val="accent6"/>
                </a:solidFill>
                <a:latin typeface="+mn-lt"/>
                <a:ea typeface="+mj-ea"/>
                <a:cs typeface="+mj-cs"/>
              </a:defRPr>
            </a:lvl1pPr>
          </a:lstStyle>
          <a:p>
            <a:pPr lvl="0">
              <a:spcBef>
                <a:spcPct val="0"/>
              </a:spcBef>
              <a:buNone/>
            </a:pPr>
            <a:r>
              <a:rPr lang="de-DE" dirty="0"/>
              <a:t>Untertitel</a:t>
            </a:r>
          </a:p>
        </p:txBody>
      </p:sp>
    </p:spTree>
    <p:extLst>
      <p:ext uri="{BB962C8B-B14F-4D97-AF65-F5344CB8AC3E}">
        <p14:creationId xmlns:p14="http://schemas.microsoft.com/office/powerpoint/2010/main" val="404692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el 1"/>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
        <p:nvSpPr>
          <p:cNvPr id="3" name="Foliennummernplatzhalter 5">
            <a:extLst>
              <a:ext uri="{FF2B5EF4-FFF2-40B4-BE49-F238E27FC236}">
                <a16:creationId xmlns:a16="http://schemas.microsoft.com/office/drawing/2014/main" id="{50B2026F-96C6-6A15-B7DC-C323760A372C}"/>
              </a:ext>
            </a:extLst>
          </p:cNvPr>
          <p:cNvSpPr>
            <a:spLocks noGrp="1"/>
          </p:cNvSpPr>
          <p:nvPr>
            <p:ph type="sldNum" sz="quarter" idx="12"/>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5" name="Inhaltsplatzhalter 7">
            <a:extLst>
              <a:ext uri="{FF2B5EF4-FFF2-40B4-BE49-F238E27FC236}">
                <a16:creationId xmlns:a16="http://schemas.microsoft.com/office/drawing/2014/main" id="{CDEFD8FE-E9D0-A71D-82A1-F43A44F42BAF}"/>
              </a:ext>
            </a:extLst>
          </p:cNvPr>
          <p:cNvSpPr>
            <a:spLocks noGrp="1"/>
          </p:cNvSpPr>
          <p:nvPr>
            <p:ph sz="quarter" idx="14"/>
          </p:nvPr>
        </p:nvSpPr>
        <p:spPr>
          <a:xfrm>
            <a:off x="900678" y="1764295"/>
            <a:ext cx="11966485" cy="4956828"/>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Tree>
    <p:extLst>
      <p:ext uri="{BB962C8B-B14F-4D97-AF65-F5344CB8AC3E}">
        <p14:creationId xmlns:p14="http://schemas.microsoft.com/office/powerpoint/2010/main" val="9224602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Title slide coloured">
    <p:bg>
      <p:bgPr>
        <a:solidFill>
          <a:schemeClr val="tx1"/>
        </a:solidFill>
        <a:effectLst/>
      </p:bgPr>
    </p:bg>
    <p:spTree>
      <p:nvGrpSpPr>
        <p:cNvPr id="1" name=""/>
        <p:cNvGrpSpPr/>
        <p:nvPr/>
      </p:nvGrpSpPr>
      <p:grpSpPr>
        <a:xfrm>
          <a:off x="0" y="0"/>
          <a:ext cx="0" cy="0"/>
          <a:chOff x="0" y="0"/>
          <a:chExt cx="0" cy="0"/>
        </a:xfrm>
      </p:grpSpPr>
      <p:sp>
        <p:nvSpPr>
          <p:cNvPr id="20" name="Bildplatzhalter 19">
            <a:extLst>
              <a:ext uri="{FF2B5EF4-FFF2-40B4-BE49-F238E27FC236}">
                <a16:creationId xmlns:a16="http://schemas.microsoft.com/office/drawing/2014/main" id="{6BCA4395-492D-8FA5-773D-30B503C5456E}"/>
              </a:ext>
            </a:extLst>
          </p:cNvPr>
          <p:cNvSpPr>
            <a:spLocks noGrp="1" noChangeAspect="1"/>
          </p:cNvSpPr>
          <p:nvPr>
            <p:ph type="pic" sz="quarter" idx="13" hasCustomPrompt="1"/>
          </p:nvPr>
        </p:nvSpPr>
        <p:spPr>
          <a:xfrm>
            <a:off x="280020" y="4920043"/>
            <a:ext cx="2381315" cy="2381500"/>
          </a:xfrm>
          <a:custGeom>
            <a:avLst/>
            <a:gdLst>
              <a:gd name="connsiteX0" fmla="*/ 0 w 2160000"/>
              <a:gd name="connsiteY0" fmla="*/ 0 h 2160000"/>
              <a:gd name="connsiteX1" fmla="*/ 43200 w 2160000"/>
              <a:gd name="connsiteY1" fmla="*/ 0 h 2160000"/>
              <a:gd name="connsiteX2" fmla="*/ 43200 w 2160000"/>
              <a:gd name="connsiteY2" fmla="*/ 2116800 h 2160000"/>
              <a:gd name="connsiteX3" fmla="*/ 2160000 w 2160000"/>
              <a:gd name="connsiteY3" fmla="*/ 2116800 h 2160000"/>
              <a:gd name="connsiteX4" fmla="*/ 2160000 w 2160000"/>
              <a:gd name="connsiteY4" fmla="*/ 2160000 h 2160000"/>
              <a:gd name="connsiteX5" fmla="*/ 0 w 2160000"/>
              <a:gd name="connsiteY5" fmla="*/ 2160000 h 21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00" h="2160000">
                <a:moveTo>
                  <a:pt x="0" y="0"/>
                </a:moveTo>
                <a:lnTo>
                  <a:pt x="43200" y="0"/>
                </a:lnTo>
                <a:lnTo>
                  <a:pt x="43200" y="2116800"/>
                </a:lnTo>
                <a:lnTo>
                  <a:pt x="2160000" y="2116800"/>
                </a:lnTo>
                <a:lnTo>
                  <a:pt x="2160000" y="2160000"/>
                </a:lnTo>
                <a:lnTo>
                  <a:pt x="0" y="2160000"/>
                </a:lnTo>
                <a:close/>
              </a:path>
            </a:pathLst>
          </a:custGeom>
          <a:solidFill>
            <a:schemeClr val="accent3"/>
          </a:solidFill>
        </p:spPr>
        <p:txBody>
          <a:bodyPr wrap="square">
            <a:noAutofit/>
          </a:bodyPr>
          <a:lstStyle>
            <a:lvl1pPr>
              <a:defRPr/>
            </a:lvl1pPr>
          </a:lstStyle>
          <a:p>
            <a:r>
              <a:rPr lang="de-DE" dirty="0"/>
              <a:t> </a:t>
            </a:r>
          </a:p>
        </p:txBody>
      </p:sp>
      <p:sp>
        <p:nvSpPr>
          <p:cNvPr id="21" name="Bildplatzhalter 20">
            <a:extLst>
              <a:ext uri="{FF2B5EF4-FFF2-40B4-BE49-F238E27FC236}">
                <a16:creationId xmlns:a16="http://schemas.microsoft.com/office/drawing/2014/main" id="{C92BC4B3-84FB-5457-D494-04C0813D8A60}"/>
              </a:ext>
            </a:extLst>
          </p:cNvPr>
          <p:cNvSpPr>
            <a:spLocks noGrp="1" noChangeAspect="1"/>
          </p:cNvSpPr>
          <p:nvPr>
            <p:ph type="pic" sz="quarter" idx="14" hasCustomPrompt="1"/>
          </p:nvPr>
        </p:nvSpPr>
        <p:spPr>
          <a:xfrm rot="10800000">
            <a:off x="10787799" y="254661"/>
            <a:ext cx="2381315" cy="2381500"/>
          </a:xfrm>
          <a:custGeom>
            <a:avLst/>
            <a:gdLst>
              <a:gd name="connsiteX0" fmla="*/ 0 w 2160000"/>
              <a:gd name="connsiteY0" fmla="*/ 0 h 2160000"/>
              <a:gd name="connsiteX1" fmla="*/ 43200 w 2160000"/>
              <a:gd name="connsiteY1" fmla="*/ 0 h 2160000"/>
              <a:gd name="connsiteX2" fmla="*/ 43200 w 2160000"/>
              <a:gd name="connsiteY2" fmla="*/ 2116800 h 2160000"/>
              <a:gd name="connsiteX3" fmla="*/ 2160000 w 2160000"/>
              <a:gd name="connsiteY3" fmla="*/ 2116800 h 2160000"/>
              <a:gd name="connsiteX4" fmla="*/ 2160000 w 2160000"/>
              <a:gd name="connsiteY4" fmla="*/ 2160000 h 2160000"/>
              <a:gd name="connsiteX5" fmla="*/ 0 w 2160000"/>
              <a:gd name="connsiteY5" fmla="*/ 2160000 h 21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00" h="2160000">
                <a:moveTo>
                  <a:pt x="0" y="0"/>
                </a:moveTo>
                <a:lnTo>
                  <a:pt x="43200" y="0"/>
                </a:lnTo>
                <a:lnTo>
                  <a:pt x="43200" y="2116800"/>
                </a:lnTo>
                <a:lnTo>
                  <a:pt x="2160000" y="2116800"/>
                </a:lnTo>
                <a:lnTo>
                  <a:pt x="2160000" y="2160000"/>
                </a:lnTo>
                <a:lnTo>
                  <a:pt x="0" y="2160000"/>
                </a:lnTo>
                <a:close/>
              </a:path>
            </a:pathLst>
          </a:custGeom>
          <a:solidFill>
            <a:schemeClr val="accent3"/>
          </a:solidFill>
        </p:spPr>
        <p:txBody>
          <a:bodyPr wrap="square">
            <a:noAutofit/>
          </a:bodyPr>
          <a:lstStyle>
            <a:lvl1pPr>
              <a:defRPr/>
            </a:lvl1pPr>
          </a:lstStyle>
          <a:p>
            <a:r>
              <a:rPr lang="de-DE" dirty="0"/>
              <a:t> </a:t>
            </a:r>
          </a:p>
        </p:txBody>
      </p:sp>
      <p:sp>
        <p:nvSpPr>
          <p:cNvPr id="22" name="Bildplatzhalter 21">
            <a:extLst>
              <a:ext uri="{FF2B5EF4-FFF2-40B4-BE49-F238E27FC236}">
                <a16:creationId xmlns:a16="http://schemas.microsoft.com/office/drawing/2014/main" id="{5DB46485-299B-DE6C-3C06-32C26AC422B0}"/>
              </a:ext>
            </a:extLst>
          </p:cNvPr>
          <p:cNvSpPr>
            <a:spLocks noGrp="1" noChangeAspect="1"/>
          </p:cNvSpPr>
          <p:nvPr>
            <p:ph type="pic" sz="quarter" idx="15" hasCustomPrompt="1"/>
          </p:nvPr>
        </p:nvSpPr>
        <p:spPr>
          <a:xfrm flipH="1">
            <a:off x="10787799" y="4920043"/>
            <a:ext cx="2381315" cy="2381500"/>
          </a:xfrm>
          <a:custGeom>
            <a:avLst/>
            <a:gdLst>
              <a:gd name="connsiteX0" fmla="*/ 0 w 2160000"/>
              <a:gd name="connsiteY0" fmla="*/ 0 h 2160000"/>
              <a:gd name="connsiteX1" fmla="*/ 43200 w 2160000"/>
              <a:gd name="connsiteY1" fmla="*/ 0 h 2160000"/>
              <a:gd name="connsiteX2" fmla="*/ 43200 w 2160000"/>
              <a:gd name="connsiteY2" fmla="*/ 2116800 h 2160000"/>
              <a:gd name="connsiteX3" fmla="*/ 2160000 w 2160000"/>
              <a:gd name="connsiteY3" fmla="*/ 2116800 h 2160000"/>
              <a:gd name="connsiteX4" fmla="*/ 2160000 w 2160000"/>
              <a:gd name="connsiteY4" fmla="*/ 2160000 h 2160000"/>
              <a:gd name="connsiteX5" fmla="*/ 0 w 2160000"/>
              <a:gd name="connsiteY5" fmla="*/ 2160000 h 21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00" h="2160000">
                <a:moveTo>
                  <a:pt x="0" y="0"/>
                </a:moveTo>
                <a:lnTo>
                  <a:pt x="43200" y="0"/>
                </a:lnTo>
                <a:lnTo>
                  <a:pt x="43200" y="2116800"/>
                </a:lnTo>
                <a:lnTo>
                  <a:pt x="2160000" y="2116800"/>
                </a:lnTo>
                <a:lnTo>
                  <a:pt x="2160000" y="2160000"/>
                </a:lnTo>
                <a:lnTo>
                  <a:pt x="0" y="2160000"/>
                </a:lnTo>
                <a:close/>
              </a:path>
            </a:pathLst>
          </a:custGeom>
          <a:solidFill>
            <a:schemeClr val="accent3"/>
          </a:solidFill>
        </p:spPr>
        <p:txBody>
          <a:bodyPr wrap="square">
            <a:noAutofit/>
          </a:bodyPr>
          <a:lstStyle>
            <a:lvl1pPr>
              <a:defRPr/>
            </a:lvl1pPr>
          </a:lstStyle>
          <a:p>
            <a:r>
              <a:rPr lang="de-DE" dirty="0"/>
              <a:t> </a:t>
            </a:r>
          </a:p>
        </p:txBody>
      </p:sp>
      <p:sp>
        <p:nvSpPr>
          <p:cNvPr id="2" name="Titel 1">
            <a:extLst>
              <a:ext uri="{FF2B5EF4-FFF2-40B4-BE49-F238E27FC236}">
                <a16:creationId xmlns:a16="http://schemas.microsoft.com/office/drawing/2014/main" id="{3ADA7BA3-71F1-54BC-6DFE-F8B0E9781D91}"/>
              </a:ext>
            </a:extLst>
          </p:cNvPr>
          <p:cNvSpPr>
            <a:spLocks noGrp="1"/>
          </p:cNvSpPr>
          <p:nvPr>
            <p:ph type="ctrTitle"/>
          </p:nvPr>
        </p:nvSpPr>
        <p:spPr>
          <a:xfrm>
            <a:off x="1031903" y="2106379"/>
            <a:ext cx="9483056" cy="2375849"/>
          </a:xfrm>
        </p:spPr>
        <p:txBody>
          <a:bodyPr anchor="b" anchorCtr="0"/>
          <a:lstStyle>
            <a:lvl1pPr algn="l">
              <a:defRPr sz="6000">
                <a:solidFill>
                  <a:schemeClr val="accent3"/>
                </a:solidFill>
              </a:defRPr>
            </a:lvl1pPr>
          </a:lstStyle>
          <a:p>
            <a:r>
              <a:rPr lang="de-DE"/>
              <a:t>Mastertitelformat bearbeiten</a:t>
            </a:r>
            <a:endParaRPr lang="de-DE" dirty="0"/>
          </a:p>
        </p:txBody>
      </p:sp>
      <p:sp>
        <p:nvSpPr>
          <p:cNvPr id="3" name="Untertitel 2">
            <a:extLst>
              <a:ext uri="{FF2B5EF4-FFF2-40B4-BE49-F238E27FC236}">
                <a16:creationId xmlns:a16="http://schemas.microsoft.com/office/drawing/2014/main" id="{2CA2AF40-9E86-1FA0-02EB-18D9545F5249}"/>
              </a:ext>
            </a:extLst>
          </p:cNvPr>
          <p:cNvSpPr>
            <a:spLocks noGrp="1"/>
          </p:cNvSpPr>
          <p:nvPr>
            <p:ph type="subTitle" idx="1"/>
          </p:nvPr>
        </p:nvSpPr>
        <p:spPr>
          <a:xfrm>
            <a:off x="1031903" y="4763001"/>
            <a:ext cx="7937716" cy="1109320"/>
          </a:xfrm>
        </p:spPr>
        <p:txBody>
          <a:bodyPr anchor="t" anchorCtr="0">
            <a:noAutofit/>
          </a:bodyPr>
          <a:lstStyle>
            <a:lvl1pPr marL="0" indent="0" algn="l">
              <a:buNone/>
              <a:defRPr sz="2400" b="0">
                <a:solidFill>
                  <a:schemeClr val="bg1"/>
                </a:solidFill>
                <a:latin typeface="+mj-lt"/>
              </a:defRPr>
            </a:lvl1pPr>
            <a:lvl2pPr marL="504063" indent="0" algn="ctr">
              <a:buNone/>
              <a:defRPr sz="2205"/>
            </a:lvl2pPr>
            <a:lvl3pPr marL="1008126" indent="0" algn="ctr">
              <a:buNone/>
              <a:defRPr sz="1985"/>
            </a:lvl3pPr>
            <a:lvl4pPr marL="1512189" indent="0" algn="ctr">
              <a:buNone/>
              <a:defRPr sz="1764"/>
            </a:lvl4pPr>
            <a:lvl5pPr marL="2016252" indent="0" algn="ctr">
              <a:buNone/>
              <a:defRPr sz="1764"/>
            </a:lvl5pPr>
            <a:lvl6pPr marL="2520315" indent="0" algn="ctr">
              <a:buNone/>
              <a:defRPr sz="1764"/>
            </a:lvl6pPr>
            <a:lvl7pPr marL="3024378" indent="0" algn="ctr">
              <a:buNone/>
              <a:defRPr sz="1764"/>
            </a:lvl7pPr>
            <a:lvl8pPr marL="3528441" indent="0" algn="ctr">
              <a:buNone/>
              <a:defRPr sz="1764"/>
            </a:lvl8pPr>
            <a:lvl9pPr marL="4032504" indent="0" algn="ctr">
              <a:buNone/>
              <a:defRPr sz="1764"/>
            </a:lvl9pPr>
          </a:lstStyle>
          <a:p>
            <a:r>
              <a:rPr lang="de-DE" dirty="0"/>
              <a:t>Master-Untertitelformat bearbeiten</a:t>
            </a:r>
          </a:p>
        </p:txBody>
      </p:sp>
      <p:grpSp>
        <p:nvGrpSpPr>
          <p:cNvPr id="9" name="Gruppieren 8">
            <a:extLst>
              <a:ext uri="{FF2B5EF4-FFF2-40B4-BE49-F238E27FC236}">
                <a16:creationId xmlns:a16="http://schemas.microsoft.com/office/drawing/2014/main" id="{6A630716-BAE4-F171-2FC1-54F8B9BF33CA}"/>
              </a:ext>
            </a:extLst>
          </p:cNvPr>
          <p:cNvGrpSpPr/>
          <p:nvPr userDrawn="1"/>
        </p:nvGrpSpPr>
        <p:grpSpPr>
          <a:xfrm>
            <a:off x="-2646071" y="-2"/>
            <a:ext cx="2565578" cy="2986711"/>
            <a:chOff x="-2400150" y="-2"/>
            <a:chExt cx="2327138" cy="2708921"/>
          </a:xfrm>
        </p:grpSpPr>
        <p:sp>
          <p:nvSpPr>
            <p:cNvPr id="10" name="Rechteck 9">
              <a:extLst>
                <a:ext uri="{FF2B5EF4-FFF2-40B4-BE49-F238E27FC236}">
                  <a16:creationId xmlns:a16="http://schemas.microsoft.com/office/drawing/2014/main" id="{EE2D4DF9-E395-9780-B7AD-D5545A13F831}"/>
                </a:ext>
              </a:extLst>
            </p:cNvPr>
            <p:cNvSpPr/>
            <p:nvPr userDrawn="1"/>
          </p:nvSpPr>
          <p:spPr>
            <a:xfrm>
              <a:off x="-2400150" y="-2"/>
              <a:ext cx="2327138" cy="270892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lgn="l"/>
              <a:r>
                <a:rPr lang="de-DE" sz="1323" b="1" dirty="0">
                  <a:latin typeface="Arial" panose="020B0604020202020204" pitchFamily="34" charset="0"/>
                </a:rPr>
                <a:t>INFO:</a:t>
              </a:r>
            </a:p>
            <a:p>
              <a:pPr algn="l"/>
              <a:r>
                <a:rPr lang="de-DE" sz="1323" dirty="0">
                  <a:latin typeface="Arial" panose="020B0604020202020204" pitchFamily="34" charset="0"/>
                </a:rPr>
                <a:t>Die grafischen Elemente und der Titel dürfen nur in den markierten Farben eingefärbt werden: </a:t>
              </a:r>
            </a:p>
            <a:p>
              <a:pPr algn="l"/>
              <a:endParaRPr lang="de-DE" sz="1323" dirty="0">
                <a:latin typeface="Arial" panose="020B0604020202020204" pitchFamily="34" charset="0"/>
              </a:endParaRPr>
            </a:p>
            <a:p>
              <a:pPr algn="l"/>
              <a:endParaRPr lang="de-DE" sz="1323" dirty="0">
                <a:latin typeface="Arial" panose="020B0604020202020204" pitchFamily="34" charset="0"/>
              </a:endParaRPr>
            </a:p>
            <a:p>
              <a:pPr algn="l"/>
              <a:endParaRPr lang="de-DE" sz="1323" dirty="0">
                <a:latin typeface="Arial" panose="020B0604020202020204" pitchFamily="34" charset="0"/>
              </a:endParaRPr>
            </a:p>
            <a:p>
              <a:pPr algn="l"/>
              <a:endParaRPr lang="de-DE" sz="1323" dirty="0">
                <a:latin typeface="Arial" panose="020B0604020202020204" pitchFamily="34" charset="0"/>
              </a:endParaRPr>
            </a:p>
            <a:p>
              <a:pPr algn="l"/>
              <a:r>
                <a:rPr lang="de-DE" sz="1323" dirty="0">
                  <a:latin typeface="Arial" panose="020B0604020202020204" pitchFamily="34" charset="0"/>
                </a:rPr>
                <a:t>Zum Einfärben der Elemente markieren Sie diese und  wählen die entsprechende Farbe als Füllung aus.</a:t>
              </a:r>
            </a:p>
          </p:txBody>
        </p:sp>
        <p:grpSp>
          <p:nvGrpSpPr>
            <p:cNvPr id="11" name="Gruppieren 10">
              <a:extLst>
                <a:ext uri="{FF2B5EF4-FFF2-40B4-BE49-F238E27FC236}">
                  <a16:creationId xmlns:a16="http://schemas.microsoft.com/office/drawing/2014/main" id="{F2994CFC-6676-BCD9-AFBB-7E0FB6D67207}"/>
                </a:ext>
              </a:extLst>
            </p:cNvPr>
            <p:cNvGrpSpPr>
              <a:grpSpLocks noChangeAspect="1"/>
            </p:cNvGrpSpPr>
            <p:nvPr userDrawn="1"/>
          </p:nvGrpSpPr>
          <p:grpSpPr>
            <a:xfrm>
              <a:off x="-2321891" y="1052736"/>
              <a:ext cx="2088000" cy="540000"/>
              <a:chOff x="-2226581" y="2060848"/>
              <a:chExt cx="2088000" cy="540000"/>
            </a:xfrm>
          </p:grpSpPr>
          <p:grpSp>
            <p:nvGrpSpPr>
              <p:cNvPr id="13" name="Gruppieren 12">
                <a:extLst>
                  <a:ext uri="{FF2B5EF4-FFF2-40B4-BE49-F238E27FC236}">
                    <a16:creationId xmlns:a16="http://schemas.microsoft.com/office/drawing/2014/main" id="{C24B8529-A5F4-758E-C779-0CA907150A39}"/>
                  </a:ext>
                </a:extLst>
              </p:cNvPr>
              <p:cNvGrpSpPr/>
              <p:nvPr userDrawn="1"/>
            </p:nvGrpSpPr>
            <p:grpSpPr>
              <a:xfrm>
                <a:off x="-2226581" y="2060848"/>
                <a:ext cx="2088000" cy="540000"/>
                <a:chOff x="-2226581" y="2060848"/>
                <a:chExt cx="2088000" cy="540000"/>
              </a:xfrm>
            </p:grpSpPr>
            <p:sp>
              <p:nvSpPr>
                <p:cNvPr id="18" name="Rechteck 17">
                  <a:extLst>
                    <a:ext uri="{FF2B5EF4-FFF2-40B4-BE49-F238E27FC236}">
                      <a16:creationId xmlns:a16="http://schemas.microsoft.com/office/drawing/2014/main" id="{7BAFA2EA-4772-631D-A2DF-854B0781765A}"/>
                    </a:ext>
                  </a:extLst>
                </p:cNvPr>
                <p:cNvSpPr/>
                <p:nvPr userDrawn="1"/>
              </p:nvSpPr>
              <p:spPr>
                <a:xfrm>
                  <a:off x="-2226581" y="2060848"/>
                  <a:ext cx="2088000"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sz="2315" dirty="0">
                    <a:latin typeface="Arial" panose="020B0604020202020204" pitchFamily="34" charset="0"/>
                  </a:endParaRPr>
                </a:p>
              </p:txBody>
            </p:sp>
            <p:pic>
              <p:nvPicPr>
                <p:cNvPr id="19" name="Grafik 18">
                  <a:extLst>
                    <a:ext uri="{FF2B5EF4-FFF2-40B4-BE49-F238E27FC236}">
                      <a16:creationId xmlns:a16="http://schemas.microsoft.com/office/drawing/2014/main" id="{88958E5C-0220-2250-925B-7FBDDC4856BB}"/>
                    </a:ext>
                  </a:extLst>
                </p:cNvPr>
                <p:cNvPicPr>
                  <a:picLocks noChangeAspect="1"/>
                </p:cNvPicPr>
                <p:nvPr userDrawn="1"/>
              </p:nvPicPr>
              <p:blipFill rotWithShape="1">
                <a:blip r:embed="rId2"/>
                <a:srcRect b="65087"/>
                <a:stretch/>
              </p:blipFill>
              <p:spPr>
                <a:xfrm>
                  <a:off x="-2139977" y="2101356"/>
                  <a:ext cx="1914792" cy="458984"/>
                </a:xfrm>
                <a:prstGeom prst="rect">
                  <a:avLst/>
                </a:prstGeom>
              </p:spPr>
            </p:pic>
          </p:grpSp>
          <p:sp>
            <p:nvSpPr>
              <p:cNvPr id="14" name="Rechteck 13">
                <a:extLst>
                  <a:ext uri="{FF2B5EF4-FFF2-40B4-BE49-F238E27FC236}">
                    <a16:creationId xmlns:a16="http://schemas.microsoft.com/office/drawing/2014/main" id="{6C3A7D81-BC38-3A58-9F3E-EB0DD4EF938A}"/>
                  </a:ext>
                </a:extLst>
              </p:cNvPr>
              <p:cNvSpPr/>
              <p:nvPr userDrawn="1"/>
            </p:nvSpPr>
            <p:spPr>
              <a:xfrm>
                <a:off x="-1018300" y="2341124"/>
                <a:ext cx="828000" cy="216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sz="2315" dirty="0">
                  <a:latin typeface="Arial" panose="020B0604020202020204" pitchFamily="34" charset="0"/>
                </a:endParaRPr>
              </a:p>
            </p:txBody>
          </p:sp>
        </p:grpSp>
      </p:grpSp>
      <p:pic>
        <p:nvPicPr>
          <p:cNvPr id="4" name="Grafik 3" descr="Ein Bild, das Text enthält.&#10;&#10;Automatisch generierte Beschreibung">
            <a:extLst>
              <a:ext uri="{FF2B5EF4-FFF2-40B4-BE49-F238E27FC236}">
                <a16:creationId xmlns:a16="http://schemas.microsoft.com/office/drawing/2014/main" id="{91DFE515-EA77-6B57-CBE4-61F0317A68E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88052" y="5798"/>
            <a:ext cx="2256358" cy="1124700"/>
          </a:xfrm>
          <a:prstGeom prst="rect">
            <a:avLst/>
          </a:prstGeom>
        </p:spPr>
      </p:pic>
      <p:sp>
        <p:nvSpPr>
          <p:cNvPr id="6" name="Foliennummernplatzhalter 5" hidden="1">
            <a:extLst>
              <a:ext uri="{FF2B5EF4-FFF2-40B4-BE49-F238E27FC236}">
                <a16:creationId xmlns:a16="http://schemas.microsoft.com/office/drawing/2014/main" id="{2B7E69D7-F919-50DE-1528-5CDD7AC805E4}"/>
              </a:ext>
            </a:extLst>
          </p:cNvPr>
          <p:cNvSpPr>
            <a:spLocks noGrp="1"/>
          </p:cNvSpPr>
          <p:nvPr>
            <p:ph type="sldNum" sz="quarter" idx="4"/>
          </p:nvPr>
        </p:nvSpPr>
        <p:spPr>
          <a:xfrm>
            <a:off x="-119066" y="-119075"/>
            <a:ext cx="3969" cy="3969"/>
          </a:xfrm>
          <a:prstGeom prst="rect">
            <a:avLst/>
          </a:prstGeom>
        </p:spPr>
        <p:txBody>
          <a:bodyPr vert="horz" lIns="0" tIns="0" rIns="0" bIns="0" rtlCol="0" anchor="b" anchorCtr="0"/>
          <a:lstStyle>
            <a:lvl1pPr algn="l">
              <a:defRPr sz="110" b="0">
                <a:solidFill>
                  <a:schemeClr val="tx1"/>
                </a:solidFill>
              </a:defRPr>
            </a:lvl1pPr>
          </a:lstStyle>
          <a:p>
            <a:fld id="{1F8F6C9E-DFB0-47BA-A580-000504CFD3E5}" type="slidenum">
              <a:rPr lang="de-DE" smtClean="0"/>
              <a:pPr/>
              <a:t>‹Nr.›</a:t>
            </a:fld>
            <a:endParaRPr lang="de-DE" dirty="0"/>
          </a:p>
        </p:txBody>
      </p:sp>
      <p:grpSp>
        <p:nvGrpSpPr>
          <p:cNvPr id="7" name="Gruppieren 6">
            <a:extLst>
              <a:ext uri="{FF2B5EF4-FFF2-40B4-BE49-F238E27FC236}">
                <a16:creationId xmlns:a16="http://schemas.microsoft.com/office/drawing/2014/main" id="{8A8718ED-BCC6-17FE-B12F-A3B938EDBA8D}"/>
              </a:ext>
            </a:extLst>
          </p:cNvPr>
          <p:cNvGrpSpPr/>
          <p:nvPr userDrawn="1"/>
        </p:nvGrpSpPr>
        <p:grpSpPr>
          <a:xfrm>
            <a:off x="-2646071" y="3255078"/>
            <a:ext cx="2565578" cy="2430966"/>
            <a:chOff x="-2400150" y="-2"/>
            <a:chExt cx="2327138" cy="2204865"/>
          </a:xfrm>
        </p:grpSpPr>
        <p:sp>
          <p:nvSpPr>
            <p:cNvPr id="8" name="Rechteck 7">
              <a:extLst>
                <a:ext uri="{FF2B5EF4-FFF2-40B4-BE49-F238E27FC236}">
                  <a16:creationId xmlns:a16="http://schemas.microsoft.com/office/drawing/2014/main" id="{42D75BCE-DB9F-1527-9439-C40FC5D2B208}"/>
                </a:ext>
              </a:extLst>
            </p:cNvPr>
            <p:cNvSpPr/>
            <p:nvPr userDrawn="1"/>
          </p:nvSpPr>
          <p:spPr>
            <a:xfrm>
              <a:off x="-2400150" y="-2"/>
              <a:ext cx="2327138" cy="220486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lgn="l"/>
              <a:r>
                <a:rPr lang="de-DE" sz="1323" b="1" dirty="0">
                  <a:latin typeface="Arial" panose="020B0604020202020204" pitchFamily="34" charset="0"/>
                </a:rPr>
                <a:t>INFO (EN):</a:t>
              </a:r>
            </a:p>
            <a:p>
              <a:pPr algn="l"/>
              <a:r>
                <a:rPr lang="en-US" sz="1323" dirty="0">
                  <a:latin typeface="Arial" panose="020B0604020202020204" pitchFamily="34" charset="0"/>
                </a:rPr>
                <a:t>The graphic elements and the subtitle may only be </a:t>
              </a:r>
              <a:r>
                <a:rPr lang="en-US" sz="1323" dirty="0" err="1">
                  <a:latin typeface="Arial" panose="020B0604020202020204" pitchFamily="34" charset="0"/>
                </a:rPr>
                <a:t>coloured</a:t>
              </a:r>
              <a:r>
                <a:rPr lang="en-US" sz="1323" dirty="0">
                  <a:latin typeface="Arial" panose="020B0604020202020204" pitchFamily="34" charset="0"/>
                </a:rPr>
                <a:t> in the marked </a:t>
              </a:r>
              <a:r>
                <a:rPr lang="en-US" sz="1323" dirty="0" err="1">
                  <a:latin typeface="Arial" panose="020B0604020202020204" pitchFamily="34" charset="0"/>
                </a:rPr>
                <a:t>colours</a:t>
              </a:r>
              <a:r>
                <a:rPr lang="en-US" sz="1323" dirty="0">
                  <a:latin typeface="Arial" panose="020B0604020202020204" pitchFamily="34" charset="0"/>
                </a:rPr>
                <a:t>: </a:t>
              </a:r>
            </a:p>
            <a:p>
              <a:pPr algn="l"/>
              <a:endParaRPr lang="de-DE" sz="1323" dirty="0">
                <a:latin typeface="Arial" panose="020B0604020202020204" pitchFamily="34" charset="0"/>
              </a:endParaRPr>
            </a:p>
            <a:p>
              <a:pPr algn="l"/>
              <a:endParaRPr lang="de-DE" sz="1323" dirty="0">
                <a:latin typeface="Arial" panose="020B0604020202020204" pitchFamily="34" charset="0"/>
              </a:endParaRPr>
            </a:p>
            <a:p>
              <a:pPr algn="l"/>
              <a:endParaRPr lang="de-DE" sz="1323" dirty="0">
                <a:latin typeface="Arial" panose="020B0604020202020204" pitchFamily="34" charset="0"/>
              </a:endParaRPr>
            </a:p>
            <a:p>
              <a:pPr algn="l"/>
              <a:endParaRPr lang="de-DE" sz="1323" dirty="0">
                <a:latin typeface="Arial" panose="020B0604020202020204" pitchFamily="34" charset="0"/>
              </a:endParaRPr>
            </a:p>
            <a:p>
              <a:pPr algn="l"/>
              <a:r>
                <a:rPr lang="en-US" sz="1323" dirty="0">
                  <a:latin typeface="Arial" panose="020B0604020202020204" pitchFamily="34" charset="0"/>
                </a:rPr>
                <a:t>To </a:t>
              </a:r>
              <a:r>
                <a:rPr lang="en-US" sz="1323" dirty="0" err="1">
                  <a:latin typeface="Arial" panose="020B0604020202020204" pitchFamily="34" charset="0"/>
                </a:rPr>
                <a:t>colour</a:t>
              </a:r>
              <a:r>
                <a:rPr lang="en-US" sz="1323" dirty="0">
                  <a:latin typeface="Arial" panose="020B0604020202020204" pitchFamily="34" charset="0"/>
                </a:rPr>
                <a:t> the elements, select them and choose the corresponding </a:t>
              </a:r>
              <a:r>
                <a:rPr lang="en-US" sz="1323" dirty="0" err="1">
                  <a:latin typeface="Arial" panose="020B0604020202020204" pitchFamily="34" charset="0"/>
                </a:rPr>
                <a:t>colour</a:t>
              </a:r>
              <a:r>
                <a:rPr lang="en-US" sz="1323" dirty="0">
                  <a:latin typeface="Arial" panose="020B0604020202020204" pitchFamily="34" charset="0"/>
                </a:rPr>
                <a:t> as a fill.</a:t>
              </a:r>
              <a:endParaRPr lang="de-DE" sz="1323" dirty="0">
                <a:latin typeface="Arial" panose="020B0604020202020204" pitchFamily="34" charset="0"/>
              </a:endParaRPr>
            </a:p>
          </p:txBody>
        </p:sp>
        <p:grpSp>
          <p:nvGrpSpPr>
            <p:cNvPr id="12" name="Gruppieren 11">
              <a:extLst>
                <a:ext uri="{FF2B5EF4-FFF2-40B4-BE49-F238E27FC236}">
                  <a16:creationId xmlns:a16="http://schemas.microsoft.com/office/drawing/2014/main" id="{07D0FE89-B711-23F5-F1B3-3F9976664D98}"/>
                </a:ext>
              </a:extLst>
            </p:cNvPr>
            <p:cNvGrpSpPr>
              <a:grpSpLocks noChangeAspect="1"/>
            </p:cNvGrpSpPr>
            <p:nvPr userDrawn="1"/>
          </p:nvGrpSpPr>
          <p:grpSpPr>
            <a:xfrm>
              <a:off x="-2321891" y="908719"/>
              <a:ext cx="2088000" cy="540000"/>
              <a:chOff x="-2226581" y="1916831"/>
              <a:chExt cx="2088000" cy="540000"/>
            </a:xfrm>
          </p:grpSpPr>
          <p:grpSp>
            <p:nvGrpSpPr>
              <p:cNvPr id="15" name="Gruppieren 14">
                <a:extLst>
                  <a:ext uri="{FF2B5EF4-FFF2-40B4-BE49-F238E27FC236}">
                    <a16:creationId xmlns:a16="http://schemas.microsoft.com/office/drawing/2014/main" id="{86ABDBE0-F3A2-63E5-8A72-3B1BB6B6FF78}"/>
                  </a:ext>
                </a:extLst>
              </p:cNvPr>
              <p:cNvGrpSpPr/>
              <p:nvPr userDrawn="1"/>
            </p:nvGrpSpPr>
            <p:grpSpPr>
              <a:xfrm>
                <a:off x="-2226581" y="1916831"/>
                <a:ext cx="2088000" cy="540000"/>
                <a:chOff x="-2226581" y="1916831"/>
                <a:chExt cx="2088000" cy="540000"/>
              </a:xfrm>
            </p:grpSpPr>
            <p:sp>
              <p:nvSpPr>
                <p:cNvPr id="17" name="Rechteck 16">
                  <a:extLst>
                    <a:ext uri="{FF2B5EF4-FFF2-40B4-BE49-F238E27FC236}">
                      <a16:creationId xmlns:a16="http://schemas.microsoft.com/office/drawing/2014/main" id="{2E0BEA31-AB98-9033-4596-686622456DD5}"/>
                    </a:ext>
                  </a:extLst>
                </p:cNvPr>
                <p:cNvSpPr/>
                <p:nvPr userDrawn="1"/>
              </p:nvSpPr>
              <p:spPr>
                <a:xfrm>
                  <a:off x="-2226581" y="1916831"/>
                  <a:ext cx="2088000"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sz="2315" dirty="0">
                    <a:latin typeface="Arial" panose="020B0604020202020204" pitchFamily="34" charset="0"/>
                  </a:endParaRPr>
                </a:p>
              </p:txBody>
            </p:sp>
            <p:pic>
              <p:nvPicPr>
                <p:cNvPr id="23" name="Grafik 22">
                  <a:extLst>
                    <a:ext uri="{FF2B5EF4-FFF2-40B4-BE49-F238E27FC236}">
                      <a16:creationId xmlns:a16="http://schemas.microsoft.com/office/drawing/2014/main" id="{072A293A-D462-445E-797B-5EDAF1B530A3}"/>
                    </a:ext>
                  </a:extLst>
                </p:cNvPr>
                <p:cNvPicPr>
                  <a:picLocks noChangeAspect="1"/>
                </p:cNvPicPr>
                <p:nvPr userDrawn="1"/>
              </p:nvPicPr>
              <p:blipFill rotWithShape="1">
                <a:blip r:embed="rId2"/>
                <a:srcRect b="65087"/>
                <a:stretch/>
              </p:blipFill>
              <p:spPr>
                <a:xfrm>
                  <a:off x="-2139977" y="1961902"/>
                  <a:ext cx="1914792" cy="458984"/>
                </a:xfrm>
                <a:prstGeom prst="rect">
                  <a:avLst/>
                </a:prstGeom>
              </p:spPr>
            </p:pic>
          </p:grpSp>
          <p:sp>
            <p:nvSpPr>
              <p:cNvPr id="16" name="Rechteck 15">
                <a:extLst>
                  <a:ext uri="{FF2B5EF4-FFF2-40B4-BE49-F238E27FC236}">
                    <a16:creationId xmlns:a16="http://schemas.microsoft.com/office/drawing/2014/main" id="{765B9646-6CFF-22AD-19F4-E17E43857FF4}"/>
                  </a:ext>
                </a:extLst>
              </p:cNvPr>
              <p:cNvSpPr/>
              <p:nvPr userDrawn="1"/>
            </p:nvSpPr>
            <p:spPr>
              <a:xfrm>
                <a:off x="-1018300" y="2197107"/>
                <a:ext cx="828000" cy="216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sz="2315" dirty="0">
                  <a:latin typeface="Arial" panose="020B0604020202020204" pitchFamily="34" charset="0"/>
                </a:endParaRPr>
              </a:p>
            </p:txBody>
          </p:sp>
        </p:grpSp>
      </p:grpSp>
      <p:sp>
        <p:nvSpPr>
          <p:cNvPr id="24" name="Fußzeilenplatzhalter 23">
            <a:extLst>
              <a:ext uri="{FF2B5EF4-FFF2-40B4-BE49-F238E27FC236}">
                <a16:creationId xmlns:a16="http://schemas.microsoft.com/office/drawing/2014/main" id="{0431C2CC-C727-5345-734B-10EEA87BEA37}"/>
              </a:ext>
            </a:extLst>
          </p:cNvPr>
          <p:cNvSpPr>
            <a:spLocks noGrp="1"/>
          </p:cNvSpPr>
          <p:nvPr>
            <p:ph type="ftr" sz="quarter" idx="16"/>
          </p:nvPr>
        </p:nvSpPr>
        <p:spPr>
          <a:xfrm>
            <a:off x="1043734" y="6479965"/>
            <a:ext cx="3435782" cy="396961"/>
          </a:xfrm>
          <a:prstGeom prst="rect">
            <a:avLst/>
          </a:prstGeom>
        </p:spPr>
        <p:txBody>
          <a:bodyPr anchor="t"/>
          <a:lstStyle>
            <a:lvl1pPr>
              <a:defRPr sz="1200">
                <a:solidFill>
                  <a:schemeClr val="bg1"/>
                </a:solidFill>
              </a:defRPr>
            </a:lvl1pPr>
          </a:lstStyle>
          <a:p>
            <a:r>
              <a:rPr lang="en-US"/>
              <a:t>R.O.E. GmbH | Stand: 13.02.2024 Rev6</a:t>
            </a:r>
            <a:endParaRPr lang="de-DE" dirty="0"/>
          </a:p>
        </p:txBody>
      </p:sp>
    </p:spTree>
    <p:extLst>
      <p:ext uri="{BB962C8B-B14F-4D97-AF65-F5344CB8AC3E}">
        <p14:creationId xmlns:p14="http://schemas.microsoft.com/office/powerpoint/2010/main" val="11614838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Title with conten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2E397B-C318-E398-C40C-7BA3D0D06C5E}"/>
              </a:ext>
            </a:extLst>
          </p:cNvPr>
          <p:cNvSpPr>
            <a:spLocks noGrp="1"/>
          </p:cNvSpPr>
          <p:nvPr>
            <p:ph type="title"/>
          </p:nvPr>
        </p:nvSpPr>
        <p:spPr/>
        <p:txBody>
          <a:bodyPr/>
          <a:lstStyle/>
          <a:p>
            <a:r>
              <a:rPr lang="de-DE"/>
              <a:t>Mastertitelformat bearbeiten</a:t>
            </a:r>
            <a:endParaRPr lang="de-DE" dirty="0"/>
          </a:p>
        </p:txBody>
      </p:sp>
      <p:sp>
        <p:nvSpPr>
          <p:cNvPr id="3" name="Inhaltsplatzhalter 2">
            <a:extLst>
              <a:ext uri="{FF2B5EF4-FFF2-40B4-BE49-F238E27FC236}">
                <a16:creationId xmlns:a16="http://schemas.microsoft.com/office/drawing/2014/main" id="{DA5E5876-CE7F-8447-62B8-B8909D2679A7}"/>
              </a:ext>
            </a:extLst>
          </p:cNvPr>
          <p:cNvSpPr>
            <a:spLocks noGrp="1"/>
          </p:cNvSpPr>
          <p:nvPr>
            <p:ph idx="1"/>
          </p:nvPr>
        </p:nvSpPr>
        <p:spPr/>
        <p:txBody>
          <a:bodyPr/>
          <a:lstStyle>
            <a:lvl1pPr>
              <a:defRPr>
                <a:latin typeface="+mn-lt"/>
              </a:defRPr>
            </a:lvl1pPr>
            <a:lvl2pPr marL="297675" marR="0" indent="-297675" algn="l" defTabSz="1008126" rtl="0" eaLnBrk="1" fontAlgn="auto" latinLnBrk="0" hangingPunct="1">
              <a:lnSpc>
                <a:spcPct val="100000"/>
              </a:lnSpc>
              <a:spcBef>
                <a:spcPts val="0"/>
              </a:spcBef>
              <a:spcAft>
                <a:spcPts val="662"/>
              </a:spcAft>
              <a:buClr>
                <a:srgbClr val="00003C"/>
              </a:buClr>
              <a:buSzTx/>
              <a:buFont typeface="Wingdings" panose="05000000000000000000" pitchFamily="2" charset="2"/>
              <a:buChar char="§"/>
              <a:tabLst/>
              <a:defRPr sz="1764"/>
            </a:lvl2pPr>
            <a:lvl3pPr marL="595350" marR="0" indent="-297675" algn="l" defTabSz="1008126" rtl="0" eaLnBrk="1" fontAlgn="auto" latinLnBrk="0" hangingPunct="1">
              <a:lnSpc>
                <a:spcPct val="100000"/>
              </a:lnSpc>
              <a:spcBef>
                <a:spcPts val="0"/>
              </a:spcBef>
              <a:spcAft>
                <a:spcPts val="662"/>
              </a:spcAft>
              <a:buClrTx/>
              <a:buSzTx/>
              <a:buFont typeface="TNG Pro" panose="02000506050400020004" pitchFamily="50" charset="0"/>
              <a:buChar char="–"/>
              <a:tabLst/>
              <a:defRPr sz="1764"/>
            </a:lvl3pPr>
            <a:lvl4pPr marL="910389" marR="0" indent="-315039" algn="l" defTabSz="1008126" rtl="0" eaLnBrk="1" fontAlgn="auto" latinLnBrk="0" hangingPunct="1">
              <a:lnSpc>
                <a:spcPct val="100000"/>
              </a:lnSpc>
              <a:spcBef>
                <a:spcPts val="0"/>
              </a:spcBef>
              <a:spcAft>
                <a:spcPts val="662"/>
              </a:spcAft>
              <a:buClrTx/>
              <a:buSzTx/>
              <a:buFont typeface="Wingdings" panose="05000000000000000000" pitchFamily="2" charset="2"/>
              <a:buChar char="§"/>
              <a:tabLst/>
              <a:defRPr sz="1764"/>
            </a:lvl4pPr>
            <a:lvl5pPr marL="1190700" marR="0" indent="-297537" algn="l" defTabSz="1008126" rtl="0" eaLnBrk="1" fontAlgn="auto" latinLnBrk="0" hangingPunct="1">
              <a:lnSpc>
                <a:spcPct val="100000"/>
              </a:lnSpc>
              <a:spcBef>
                <a:spcPts val="0"/>
              </a:spcBef>
              <a:spcAft>
                <a:spcPts val="662"/>
              </a:spcAft>
              <a:buClr>
                <a:srgbClr val="00003C"/>
              </a:buClr>
              <a:buSzTx/>
              <a:buFont typeface="TNG Pro" panose="02000506050400020004" pitchFamily="2" charset="0"/>
              <a:buChar char="–"/>
              <a:tabLst/>
              <a:defRPr sz="1764"/>
            </a:lvl5pPr>
            <a:lvl6pPr marL="1488375" marR="0" indent="-297537" algn="l" defTabSz="1008126" rtl="0" eaLnBrk="1" fontAlgn="auto" latinLnBrk="0" hangingPunct="1">
              <a:lnSpc>
                <a:spcPct val="100000"/>
              </a:lnSpc>
              <a:spcBef>
                <a:spcPts val="0"/>
              </a:spcBef>
              <a:spcAft>
                <a:spcPts val="662"/>
              </a:spcAft>
              <a:buClrTx/>
              <a:buSzTx/>
              <a:buFont typeface="Wingdings" panose="05000000000000000000" pitchFamily="2" charset="2"/>
              <a:buChar char="§"/>
              <a:tabLst/>
              <a:defRPr sz="1764"/>
            </a:lvl6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kumimoji="0" lang="de-DE" sz="1764" b="0" i="0" u="none" strike="noStrike" kern="1200" cap="none" spc="0" normalizeH="0" baseline="0" noProof="0" dirty="0">
              <a:ln>
                <a:noFill/>
              </a:ln>
              <a:solidFill>
                <a:srgbClr val="00003C"/>
              </a:solidFill>
              <a:effectLst/>
              <a:uLnTx/>
              <a:uFillTx/>
              <a:latin typeface="+mn-lt"/>
              <a:ea typeface="+mn-ea"/>
              <a:cs typeface="+mn-cs"/>
            </a:endParaRPr>
          </a:p>
        </p:txBody>
      </p:sp>
      <p:sp>
        <p:nvSpPr>
          <p:cNvPr id="5" name="Fußzeilenplatzhalter 4">
            <a:extLst>
              <a:ext uri="{FF2B5EF4-FFF2-40B4-BE49-F238E27FC236}">
                <a16:creationId xmlns:a16="http://schemas.microsoft.com/office/drawing/2014/main" id="{58A14E93-3A07-5D86-78C9-8963B5BB5A2A}"/>
              </a:ext>
            </a:extLst>
          </p:cNvPr>
          <p:cNvSpPr>
            <a:spLocks noGrp="1"/>
          </p:cNvSpPr>
          <p:nvPr>
            <p:ph type="ftr" sz="quarter" idx="11"/>
          </p:nvPr>
        </p:nvSpPr>
        <p:spPr>
          <a:xfrm>
            <a:off x="1043734" y="7008171"/>
            <a:ext cx="7937716" cy="198458"/>
          </a:xfrm>
        </p:spPr>
        <p:txBody>
          <a:bodyPr/>
          <a:lstStyle/>
          <a:p>
            <a:r>
              <a:rPr lang="en-US"/>
              <a:t>R.O.E. GmbH | Stand: 12.2023 Rev5</a:t>
            </a:r>
            <a:endParaRPr lang="de-DE"/>
          </a:p>
        </p:txBody>
      </p:sp>
      <p:sp>
        <p:nvSpPr>
          <p:cNvPr id="6" name="Foliennummernplatzhalter 5">
            <a:extLst>
              <a:ext uri="{FF2B5EF4-FFF2-40B4-BE49-F238E27FC236}">
                <a16:creationId xmlns:a16="http://schemas.microsoft.com/office/drawing/2014/main" id="{0AD057D1-494E-D498-AB6E-F94AD6DA0366}"/>
              </a:ext>
            </a:extLst>
          </p:cNvPr>
          <p:cNvSpPr>
            <a:spLocks noGrp="1"/>
          </p:cNvSpPr>
          <p:nvPr>
            <p:ph type="sldNum" sz="quarter" idx="12"/>
          </p:nvPr>
        </p:nvSpPr>
        <p:spPr/>
        <p:txBody>
          <a:bodyPr/>
          <a:lstStyle/>
          <a:p>
            <a:fld id="{1F8F6C9E-DFB0-47BA-A580-000504CFD3E5}" type="slidenum">
              <a:rPr lang="de-DE" smtClean="0"/>
              <a:t>‹Nr.›</a:t>
            </a:fld>
            <a:endParaRPr lang="de-DE"/>
          </a:p>
        </p:txBody>
      </p:sp>
      <p:sp>
        <p:nvSpPr>
          <p:cNvPr id="7" name="Textplatzhalter 6">
            <a:extLst>
              <a:ext uri="{FF2B5EF4-FFF2-40B4-BE49-F238E27FC236}">
                <a16:creationId xmlns:a16="http://schemas.microsoft.com/office/drawing/2014/main" id="{C451F691-D9F8-DA7C-1A51-4F436837C65B}"/>
              </a:ext>
            </a:extLst>
          </p:cNvPr>
          <p:cNvSpPr>
            <a:spLocks noGrp="1"/>
          </p:cNvSpPr>
          <p:nvPr>
            <p:ph type="body" sz="quarter" idx="13" hasCustomPrompt="1"/>
          </p:nvPr>
        </p:nvSpPr>
        <p:spPr>
          <a:xfrm>
            <a:off x="595406" y="1289646"/>
            <a:ext cx="12305063" cy="317533"/>
          </a:xfrm>
        </p:spPr>
        <p:txBody>
          <a:bodyPr vert="horz" lIns="0" tIns="0" rIns="0" bIns="0" rtlCol="0" anchor="t" anchorCtr="0">
            <a:noAutofit/>
          </a:bodyPr>
          <a:lstStyle>
            <a:lvl1pPr>
              <a:spcBef>
                <a:spcPct val="0"/>
              </a:spcBef>
              <a:buNone/>
              <a:defRPr lang="de-DE" sz="1985" dirty="0">
                <a:solidFill>
                  <a:schemeClr val="accent6"/>
                </a:solidFill>
                <a:latin typeface="+mn-lt"/>
                <a:ea typeface="+mj-ea"/>
                <a:cs typeface="+mj-cs"/>
              </a:defRPr>
            </a:lvl1pPr>
          </a:lstStyle>
          <a:p>
            <a:pPr lvl="0">
              <a:spcBef>
                <a:spcPct val="0"/>
              </a:spcBef>
              <a:buNone/>
            </a:pPr>
            <a:r>
              <a:rPr lang="de-DE" dirty="0"/>
              <a:t>Untertitel</a:t>
            </a:r>
          </a:p>
        </p:txBody>
      </p:sp>
    </p:spTree>
    <p:extLst>
      <p:ext uri="{BB962C8B-B14F-4D97-AF65-F5344CB8AC3E}">
        <p14:creationId xmlns:p14="http://schemas.microsoft.com/office/powerpoint/2010/main" val="2784259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8" name="Inhaltsplatzhalter 7"/>
          <p:cNvSpPr>
            <a:spLocks noGrp="1"/>
          </p:cNvSpPr>
          <p:nvPr>
            <p:ph sz="quarter" idx="1"/>
          </p:nvPr>
        </p:nvSpPr>
        <p:spPr>
          <a:xfrm>
            <a:off x="900678" y="1764295"/>
            <a:ext cx="5820797" cy="4956828"/>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7" name="Inhaltsplatzhalter 7">
            <a:extLst>
              <a:ext uri="{FF2B5EF4-FFF2-40B4-BE49-F238E27FC236}">
                <a16:creationId xmlns:a16="http://schemas.microsoft.com/office/drawing/2014/main" id="{92E23FC0-EFBC-436A-A0C7-4941D9634C5D}"/>
              </a:ext>
            </a:extLst>
          </p:cNvPr>
          <p:cNvSpPr>
            <a:spLocks noGrp="1"/>
          </p:cNvSpPr>
          <p:nvPr>
            <p:ph sz="quarter" idx="13"/>
          </p:nvPr>
        </p:nvSpPr>
        <p:spPr>
          <a:xfrm>
            <a:off x="6841700" y="1764295"/>
            <a:ext cx="6025463" cy="4956828"/>
          </a:xfrm>
        </p:spPr>
        <p:txBody>
          <a:bodyPr/>
          <a:lstStyle>
            <a:lvl2pPr>
              <a:defRPr>
                <a:solidFill>
                  <a:schemeClr val="tx1"/>
                </a:solidFill>
              </a:defRPr>
            </a:lvl2pPr>
          </a:lstStyle>
          <a:p>
            <a:pPr lvl="0" eaLnBrk="1" latinLnBrk="0" hangingPunct="1"/>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4" name="Titel 1">
            <a:extLst>
              <a:ext uri="{FF2B5EF4-FFF2-40B4-BE49-F238E27FC236}">
                <a16:creationId xmlns:a16="http://schemas.microsoft.com/office/drawing/2014/main" id="{813C016D-5A6D-7012-61EF-62D4A906B295}"/>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1147584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6" name="Textplatzhalter 15"/>
          <p:cNvSpPr>
            <a:spLocks noGrp="1"/>
          </p:cNvSpPr>
          <p:nvPr>
            <p:ph type="body" sz="quarter" idx="1"/>
          </p:nvPr>
        </p:nvSpPr>
        <p:spPr>
          <a:xfrm>
            <a:off x="900678" y="1764297"/>
            <a:ext cx="5820797" cy="480371"/>
          </a:xfrm>
          <a:solidFill>
            <a:srgbClr val="707173"/>
          </a:solidFill>
        </p:spPr>
        <p:txBody>
          <a:bodyPr rtlCol="0" anchor="ctr"/>
          <a:lstStyle>
            <a:lvl1pPr marL="0" indent="0">
              <a:buFontTx/>
              <a:buNone/>
              <a:defRPr sz="2300" b="1">
                <a:solidFill>
                  <a:srgbClr val="FFFFFF"/>
                </a:solidFill>
              </a:defRPr>
            </a:lvl1pPr>
          </a:lstStyle>
          <a:p>
            <a:pPr lvl="0" eaLnBrk="1" latinLnBrk="0" hangingPunct="1"/>
            <a:endParaRPr kumimoji="0" lang="en-US" dirty="0"/>
          </a:p>
        </p:txBody>
      </p:sp>
      <p:sp>
        <p:nvSpPr>
          <p:cNvPr id="15" name="Textplatzhalter 14"/>
          <p:cNvSpPr>
            <a:spLocks noGrp="1"/>
          </p:cNvSpPr>
          <p:nvPr>
            <p:ph type="body" sz="quarter" idx="3"/>
          </p:nvPr>
        </p:nvSpPr>
        <p:spPr>
          <a:xfrm>
            <a:off x="6827849" y="1764297"/>
            <a:ext cx="6039313" cy="480371"/>
          </a:xfrm>
          <a:solidFill>
            <a:srgbClr val="9C9E9F"/>
          </a:solidFill>
        </p:spPr>
        <p:txBody>
          <a:bodyPr rtlCol="0" anchor="ctr"/>
          <a:lstStyle>
            <a:lvl1pPr marL="0" indent="0">
              <a:buFontTx/>
              <a:buNone/>
              <a:defRPr sz="2300" b="1">
                <a:solidFill>
                  <a:srgbClr val="FFFFFF"/>
                </a:solidFill>
              </a:defRPr>
            </a:lvl1pPr>
          </a:lstStyle>
          <a:p>
            <a:pPr lvl="0" eaLnBrk="1" latinLnBrk="0" hangingPunct="1"/>
            <a:endParaRPr kumimoji="0" lang="en-US" dirty="0"/>
          </a:p>
        </p:txBody>
      </p:sp>
      <p:sp>
        <p:nvSpPr>
          <p:cNvPr id="3" name="Inhaltsplatzhalter 7">
            <a:extLst>
              <a:ext uri="{FF2B5EF4-FFF2-40B4-BE49-F238E27FC236}">
                <a16:creationId xmlns:a16="http://schemas.microsoft.com/office/drawing/2014/main" id="{BF095DAB-AB23-2586-52F8-14F373E7DD2C}"/>
              </a:ext>
            </a:extLst>
          </p:cNvPr>
          <p:cNvSpPr>
            <a:spLocks noGrp="1"/>
          </p:cNvSpPr>
          <p:nvPr>
            <p:ph sz="quarter" idx="17"/>
          </p:nvPr>
        </p:nvSpPr>
        <p:spPr>
          <a:xfrm>
            <a:off x="900678" y="2368627"/>
            <a:ext cx="5820797" cy="4352496"/>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4" name="Inhaltsplatzhalter 7">
            <a:extLst>
              <a:ext uri="{FF2B5EF4-FFF2-40B4-BE49-F238E27FC236}">
                <a16:creationId xmlns:a16="http://schemas.microsoft.com/office/drawing/2014/main" id="{5C6CDC5A-7C00-BEA3-A5C6-FF2AB57611FE}"/>
              </a:ext>
            </a:extLst>
          </p:cNvPr>
          <p:cNvSpPr>
            <a:spLocks noGrp="1"/>
          </p:cNvSpPr>
          <p:nvPr>
            <p:ph sz="quarter" idx="18"/>
          </p:nvPr>
        </p:nvSpPr>
        <p:spPr>
          <a:xfrm>
            <a:off x="6827851" y="2368627"/>
            <a:ext cx="5942953" cy="4352496"/>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5" name="Foliennummernplatzhalter 5">
            <a:extLst>
              <a:ext uri="{FF2B5EF4-FFF2-40B4-BE49-F238E27FC236}">
                <a16:creationId xmlns:a16="http://schemas.microsoft.com/office/drawing/2014/main" id="{44A6DE3C-F32D-F5FB-E538-EDED9F8DC0D9}"/>
              </a:ext>
            </a:extLst>
          </p:cNvPr>
          <p:cNvSpPr>
            <a:spLocks noGrp="1"/>
          </p:cNvSpPr>
          <p:nvPr>
            <p:ph type="sldNum" sz="quarter" idx="12"/>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7" name="Titel 1">
            <a:extLst>
              <a:ext uri="{FF2B5EF4-FFF2-40B4-BE49-F238E27FC236}">
                <a16:creationId xmlns:a16="http://schemas.microsoft.com/office/drawing/2014/main" id="{7BC305BE-56B3-5268-EE7D-C8771AF3B6F0}"/>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139946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Inhaltsplatzhalter 8"/>
          <p:cNvSpPr>
            <a:spLocks noGrp="1"/>
          </p:cNvSpPr>
          <p:nvPr>
            <p:ph sz="quarter" idx="1"/>
          </p:nvPr>
        </p:nvSpPr>
        <p:spPr>
          <a:xfrm>
            <a:off x="896198" y="1752571"/>
            <a:ext cx="5713254" cy="294325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11" name="Inhaltsplatzhalter 10"/>
          <p:cNvSpPr>
            <a:spLocks noGrp="1"/>
          </p:cNvSpPr>
          <p:nvPr>
            <p:ph sz="quarter" idx="2"/>
          </p:nvPr>
        </p:nvSpPr>
        <p:spPr>
          <a:xfrm>
            <a:off x="7122678" y="1752571"/>
            <a:ext cx="5713254" cy="5040842"/>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6" name="Inhaltsplatzhalter 8">
            <a:extLst>
              <a:ext uri="{FF2B5EF4-FFF2-40B4-BE49-F238E27FC236}">
                <a16:creationId xmlns:a16="http://schemas.microsoft.com/office/drawing/2014/main" id="{B3E7C991-BDFC-46E7-8849-BB9032F9F7C7}"/>
              </a:ext>
            </a:extLst>
          </p:cNvPr>
          <p:cNvSpPr>
            <a:spLocks noGrp="1"/>
          </p:cNvSpPr>
          <p:nvPr>
            <p:ph sz="quarter" idx="17"/>
          </p:nvPr>
        </p:nvSpPr>
        <p:spPr>
          <a:xfrm>
            <a:off x="896195" y="4791077"/>
            <a:ext cx="5713254" cy="2002339"/>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3" name="Foliennummernplatzhalter 5">
            <a:extLst>
              <a:ext uri="{FF2B5EF4-FFF2-40B4-BE49-F238E27FC236}">
                <a16:creationId xmlns:a16="http://schemas.microsoft.com/office/drawing/2014/main" id="{66A9E08B-11A4-454A-F536-42A3A0AACF54}"/>
              </a:ext>
            </a:extLst>
          </p:cNvPr>
          <p:cNvSpPr>
            <a:spLocks noGrp="1"/>
          </p:cNvSpPr>
          <p:nvPr>
            <p:ph type="sldNum" sz="quarter" idx="12"/>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2" name="Titel 1">
            <a:extLst>
              <a:ext uri="{FF2B5EF4-FFF2-40B4-BE49-F238E27FC236}">
                <a16:creationId xmlns:a16="http://schemas.microsoft.com/office/drawing/2014/main" id="{10DB62C4-3A2C-3D53-0E67-1106FDC22B50}"/>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850107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7" name="Foliennummernplatzhalter 6"/>
          <p:cNvSpPr>
            <a:spLocks noGrp="1"/>
          </p:cNvSpPr>
          <p:nvPr>
            <p:ph type="sldNum" sz="quarter" idx="12"/>
          </p:nvPr>
        </p:nvSpPr>
        <p:spPr/>
        <p:txBody>
          <a:bodyPr/>
          <a:lstStyle>
            <a:lvl1pPr>
              <a:defRPr>
                <a:solidFill>
                  <a:srgbClr val="FFFFFF"/>
                </a:solidFill>
              </a:defRPr>
            </a:lvl1pPr>
          </a:lstStyle>
          <a:p>
            <a:pPr eaLnBrk="1" latinLnBrk="0" hangingPunct="1"/>
            <a:fld id="{F0C94032-CD4C-4C25-B0C2-CEC720522D92}" type="slidenum">
              <a:rPr kumimoji="0" lang="en-US" smtClean="0"/>
              <a:pPr eaLnBrk="1" latinLnBrk="0" hangingPunct="1"/>
              <a:t>‹Nr.›</a:t>
            </a:fld>
            <a:endParaRPr kumimoji="0" lang="en-US">
              <a:solidFill>
                <a:srgbClr val="FFFFFF"/>
              </a:solidFill>
            </a:endParaRPr>
          </a:p>
        </p:txBody>
      </p:sp>
      <p:sp>
        <p:nvSpPr>
          <p:cNvPr id="3" name="Textplatzhalter 2"/>
          <p:cNvSpPr>
            <a:spLocks noGrp="1"/>
          </p:cNvSpPr>
          <p:nvPr>
            <p:ph type="body" idx="2"/>
          </p:nvPr>
        </p:nvSpPr>
        <p:spPr>
          <a:xfrm>
            <a:off x="896197" y="1932323"/>
            <a:ext cx="2352516" cy="47888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56458" tIns="208611" rIns="156458" bIns="104306">
            <a:normAutofit/>
          </a:bodyPr>
          <a:lstStyle>
            <a:lvl1pPr marL="0" indent="0">
              <a:spcAft>
                <a:spcPts val="1141"/>
              </a:spcAft>
              <a:buNone/>
              <a:defRPr sz="2000">
                <a:latin typeface="Arial" panose="020B0604020202020204" pitchFamily="34" charset="0"/>
                <a:cs typeface="Arial" panose="020B0604020202020204" pitchFamily="34" charset="0"/>
              </a:defRPr>
            </a:lvl1pPr>
            <a:lvl2pPr>
              <a:buNone/>
              <a:defRPr sz="1400"/>
            </a:lvl2pPr>
            <a:lvl3pPr>
              <a:buNone/>
              <a:defRPr sz="1100"/>
            </a:lvl3pPr>
            <a:lvl4pPr>
              <a:buNone/>
              <a:defRPr sz="1000"/>
            </a:lvl4pPr>
            <a:lvl5pPr>
              <a:buNone/>
              <a:defRPr sz="1000"/>
            </a:lvl5pPr>
          </a:lstStyle>
          <a:p>
            <a:pPr lvl="0" eaLnBrk="1" latinLnBrk="0" hangingPunct="1"/>
            <a:endParaRPr kumimoji="0" lang="en-US"/>
          </a:p>
        </p:txBody>
      </p:sp>
      <p:sp>
        <p:nvSpPr>
          <p:cNvPr id="9" name="Inhaltsplatzhalter 8"/>
          <p:cNvSpPr>
            <a:spLocks noGrp="1"/>
          </p:cNvSpPr>
          <p:nvPr>
            <p:ph sz="quarter" idx="1"/>
          </p:nvPr>
        </p:nvSpPr>
        <p:spPr>
          <a:xfrm>
            <a:off x="3472765" y="1932323"/>
            <a:ext cx="5393179" cy="487281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8" name="Inhaltsplatzhalter 8">
            <a:extLst>
              <a:ext uri="{FF2B5EF4-FFF2-40B4-BE49-F238E27FC236}">
                <a16:creationId xmlns:a16="http://schemas.microsoft.com/office/drawing/2014/main" id="{665449DE-67B4-4224-9941-3FD13908625A}"/>
              </a:ext>
            </a:extLst>
          </p:cNvPr>
          <p:cNvSpPr>
            <a:spLocks noGrp="1"/>
          </p:cNvSpPr>
          <p:nvPr>
            <p:ph sz="quarter" idx="13"/>
          </p:nvPr>
        </p:nvSpPr>
        <p:spPr>
          <a:xfrm>
            <a:off x="8961968" y="1931071"/>
            <a:ext cx="3920860" cy="487281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4" name="Titel 1">
            <a:extLst>
              <a:ext uri="{FF2B5EF4-FFF2-40B4-BE49-F238E27FC236}">
                <a16:creationId xmlns:a16="http://schemas.microsoft.com/office/drawing/2014/main" id="{21971FB3-7F3F-7E31-35E1-5B4B03C98FEF}"/>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2861764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7" name="Foliennummernplatzhalter 6"/>
          <p:cNvSpPr>
            <a:spLocks noGrp="1"/>
          </p:cNvSpPr>
          <p:nvPr>
            <p:ph type="sldNum" sz="quarter" idx="12"/>
          </p:nvPr>
        </p:nvSpPr>
        <p:spPr/>
        <p:txBody>
          <a:bodyPr/>
          <a:lstStyle>
            <a:lvl1pPr>
              <a:defRPr>
                <a:solidFill>
                  <a:srgbClr val="FFFFFF"/>
                </a:solidFill>
              </a:defRPr>
            </a:lvl1pPr>
          </a:lstStyle>
          <a:p>
            <a:pPr eaLnBrk="1" latinLnBrk="0" hangingPunct="1"/>
            <a:fld id="{F0C94032-CD4C-4C25-B0C2-CEC720522D92}" type="slidenum">
              <a:rPr kumimoji="0" lang="en-US" smtClean="0"/>
              <a:pPr eaLnBrk="1" latinLnBrk="0" hangingPunct="1"/>
              <a:t>‹Nr.›</a:t>
            </a:fld>
            <a:endParaRPr kumimoji="0" lang="en-US">
              <a:solidFill>
                <a:srgbClr val="FFFFFF"/>
              </a:solidFill>
            </a:endParaRPr>
          </a:p>
        </p:txBody>
      </p:sp>
      <p:sp>
        <p:nvSpPr>
          <p:cNvPr id="3" name="Textplatzhalter 2"/>
          <p:cNvSpPr>
            <a:spLocks noGrp="1"/>
          </p:cNvSpPr>
          <p:nvPr>
            <p:ph type="body" idx="2"/>
          </p:nvPr>
        </p:nvSpPr>
        <p:spPr>
          <a:xfrm>
            <a:off x="896197" y="1932323"/>
            <a:ext cx="2352516" cy="47888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56458" tIns="208611" rIns="156458" bIns="104306">
            <a:normAutofit/>
          </a:bodyPr>
          <a:lstStyle>
            <a:lvl1pPr marL="0" indent="0">
              <a:spcAft>
                <a:spcPts val="1141"/>
              </a:spcAft>
              <a:buNone/>
              <a:defRPr sz="2000">
                <a:latin typeface="Arial" panose="020B0604020202020204" pitchFamily="34" charset="0"/>
                <a:cs typeface="Arial" panose="020B0604020202020204" pitchFamily="34" charset="0"/>
              </a:defRPr>
            </a:lvl1pPr>
            <a:lvl2pPr>
              <a:buNone/>
              <a:defRPr sz="1400"/>
            </a:lvl2pPr>
            <a:lvl3pPr>
              <a:buNone/>
              <a:defRPr sz="1100"/>
            </a:lvl3pPr>
            <a:lvl4pPr>
              <a:buNone/>
              <a:defRPr sz="1000"/>
            </a:lvl4pPr>
            <a:lvl5pPr>
              <a:buNone/>
              <a:defRPr sz="1000"/>
            </a:lvl5pPr>
          </a:lstStyle>
          <a:p>
            <a:pPr lvl="0" eaLnBrk="1" latinLnBrk="0" hangingPunct="1"/>
            <a:endParaRPr kumimoji="0" lang="en-US"/>
          </a:p>
        </p:txBody>
      </p:sp>
      <p:sp>
        <p:nvSpPr>
          <p:cNvPr id="9" name="Inhaltsplatzhalter 8"/>
          <p:cNvSpPr>
            <a:spLocks noGrp="1"/>
          </p:cNvSpPr>
          <p:nvPr>
            <p:ph sz="quarter" idx="1"/>
          </p:nvPr>
        </p:nvSpPr>
        <p:spPr>
          <a:xfrm>
            <a:off x="3472764" y="1932323"/>
            <a:ext cx="9410065" cy="487281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4" name="Titel 1">
            <a:extLst>
              <a:ext uri="{FF2B5EF4-FFF2-40B4-BE49-F238E27FC236}">
                <a16:creationId xmlns:a16="http://schemas.microsoft.com/office/drawing/2014/main" id="{91D18415-1634-9C25-BB7A-D34044ED3961}"/>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157979943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3.jpe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3">
            <a:alphaModFix amt="85000"/>
            <a:lum/>
          </a:blip>
          <a:srcRect/>
          <a:stretch>
            <a:fillRect t="-11000" b="-11000"/>
          </a:stretch>
        </a:blipFill>
        <a:effectLst/>
      </p:bgPr>
    </p:bg>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C46BD69A-531B-8440-9045-6D3BD9E88E1F}"/>
              </a:ext>
            </a:extLst>
          </p:cNvPr>
          <p:cNvSpPr/>
          <p:nvPr userDrawn="1"/>
        </p:nvSpPr>
        <p:spPr>
          <a:xfrm>
            <a:off x="-1726" y="-2196"/>
            <a:ext cx="13444677" cy="360000"/>
          </a:xfrm>
          <a:custGeom>
            <a:avLst/>
            <a:gdLst>
              <a:gd name="connsiteX0" fmla="*/ 0 w 10693400"/>
              <a:gd name="connsiteY0" fmla="*/ 0 h 1346422"/>
              <a:gd name="connsiteX1" fmla="*/ 10693400 w 10693400"/>
              <a:gd name="connsiteY1" fmla="*/ 0 h 1346422"/>
              <a:gd name="connsiteX2" fmla="*/ 10693400 w 10693400"/>
              <a:gd name="connsiteY2" fmla="*/ 1346422 h 1346422"/>
              <a:gd name="connsiteX3" fmla="*/ 0 w 10693400"/>
              <a:gd name="connsiteY3" fmla="*/ 1346422 h 1346422"/>
              <a:gd name="connsiteX4" fmla="*/ 0 w 10693400"/>
              <a:gd name="connsiteY4" fmla="*/ 0 h 1346422"/>
              <a:gd name="connsiteX0" fmla="*/ 0 w 10693400"/>
              <a:gd name="connsiteY0" fmla="*/ 0 h 1346422"/>
              <a:gd name="connsiteX1" fmla="*/ 10693400 w 10693400"/>
              <a:gd name="connsiteY1" fmla="*/ 0 h 1346422"/>
              <a:gd name="connsiteX2" fmla="*/ 10693400 w 10693400"/>
              <a:gd name="connsiteY2" fmla="*/ 725533 h 1346422"/>
              <a:gd name="connsiteX3" fmla="*/ 0 w 10693400"/>
              <a:gd name="connsiteY3" fmla="*/ 1346422 h 1346422"/>
              <a:gd name="connsiteX4" fmla="*/ 0 w 10693400"/>
              <a:gd name="connsiteY4" fmla="*/ 0 h 1346422"/>
              <a:gd name="connsiteX0" fmla="*/ 0 w 10693400"/>
              <a:gd name="connsiteY0" fmla="*/ 0 h 1346422"/>
              <a:gd name="connsiteX1" fmla="*/ 10693400 w 10693400"/>
              <a:gd name="connsiteY1" fmla="*/ 0 h 1346422"/>
              <a:gd name="connsiteX2" fmla="*/ 10670822 w 10693400"/>
              <a:gd name="connsiteY2" fmla="*/ 432022 h 1346422"/>
              <a:gd name="connsiteX3" fmla="*/ 0 w 10693400"/>
              <a:gd name="connsiteY3" fmla="*/ 1346422 h 1346422"/>
              <a:gd name="connsiteX4" fmla="*/ 0 w 10693400"/>
              <a:gd name="connsiteY4" fmla="*/ 0 h 1346422"/>
              <a:gd name="connsiteX0" fmla="*/ 0 w 10704689"/>
              <a:gd name="connsiteY0" fmla="*/ 0 h 1346422"/>
              <a:gd name="connsiteX1" fmla="*/ 10693400 w 10704689"/>
              <a:gd name="connsiteY1" fmla="*/ 0 h 1346422"/>
              <a:gd name="connsiteX2" fmla="*/ 10704689 w 10704689"/>
              <a:gd name="connsiteY2" fmla="*/ 420733 h 1346422"/>
              <a:gd name="connsiteX3" fmla="*/ 0 w 10704689"/>
              <a:gd name="connsiteY3" fmla="*/ 1346422 h 1346422"/>
              <a:gd name="connsiteX4" fmla="*/ 0 w 10704689"/>
              <a:gd name="connsiteY4" fmla="*/ 0 h 1346422"/>
              <a:gd name="connsiteX0" fmla="*/ 0 w 10693400"/>
              <a:gd name="connsiteY0" fmla="*/ 0 h 1346422"/>
              <a:gd name="connsiteX1" fmla="*/ 10693400 w 10693400"/>
              <a:gd name="connsiteY1" fmla="*/ 0 h 1346422"/>
              <a:gd name="connsiteX2" fmla="*/ 10693400 w 10693400"/>
              <a:gd name="connsiteY2" fmla="*/ 443311 h 1346422"/>
              <a:gd name="connsiteX3" fmla="*/ 0 w 10693400"/>
              <a:gd name="connsiteY3" fmla="*/ 1346422 h 1346422"/>
              <a:gd name="connsiteX4" fmla="*/ 0 w 10693400"/>
              <a:gd name="connsiteY4" fmla="*/ 0 h 1346422"/>
              <a:gd name="connsiteX0" fmla="*/ 0 w 10693400"/>
              <a:gd name="connsiteY0" fmla="*/ 0 h 1346422"/>
              <a:gd name="connsiteX1" fmla="*/ 10693400 w 10693400"/>
              <a:gd name="connsiteY1" fmla="*/ 0 h 1346422"/>
              <a:gd name="connsiteX2" fmla="*/ 10693400 w 10693400"/>
              <a:gd name="connsiteY2" fmla="*/ 677763 h 1346422"/>
              <a:gd name="connsiteX3" fmla="*/ 0 w 10693400"/>
              <a:gd name="connsiteY3" fmla="*/ 1346422 h 1346422"/>
              <a:gd name="connsiteX4" fmla="*/ 0 w 10693400"/>
              <a:gd name="connsiteY4" fmla="*/ 0 h 1346422"/>
              <a:gd name="connsiteX0" fmla="*/ 0 w 10693400"/>
              <a:gd name="connsiteY0" fmla="*/ 0 h 3156257"/>
              <a:gd name="connsiteX1" fmla="*/ 10693400 w 10693400"/>
              <a:gd name="connsiteY1" fmla="*/ 0 h 3156257"/>
              <a:gd name="connsiteX2" fmla="*/ 10693400 w 10693400"/>
              <a:gd name="connsiteY2" fmla="*/ 677763 h 3156257"/>
              <a:gd name="connsiteX3" fmla="*/ 14287 w 10693400"/>
              <a:gd name="connsiteY3" fmla="*/ 3156257 h 3156257"/>
              <a:gd name="connsiteX4" fmla="*/ 0 w 10693400"/>
              <a:gd name="connsiteY4" fmla="*/ 0 h 3156257"/>
              <a:gd name="connsiteX0" fmla="*/ 14921 w 10708321"/>
              <a:gd name="connsiteY0" fmla="*/ 0 h 3337240"/>
              <a:gd name="connsiteX1" fmla="*/ 10708321 w 10708321"/>
              <a:gd name="connsiteY1" fmla="*/ 0 h 3337240"/>
              <a:gd name="connsiteX2" fmla="*/ 10708321 w 10708321"/>
              <a:gd name="connsiteY2" fmla="*/ 677763 h 3337240"/>
              <a:gd name="connsiteX3" fmla="*/ 633 w 10708321"/>
              <a:gd name="connsiteY3" fmla="*/ 3337240 h 3337240"/>
              <a:gd name="connsiteX4" fmla="*/ 14921 w 10708321"/>
              <a:gd name="connsiteY4" fmla="*/ 0 h 3337240"/>
              <a:gd name="connsiteX0" fmla="*/ 0 w 10693400"/>
              <a:gd name="connsiteY0" fmla="*/ 0 h 3156257"/>
              <a:gd name="connsiteX1" fmla="*/ 10693400 w 10693400"/>
              <a:gd name="connsiteY1" fmla="*/ 0 h 3156257"/>
              <a:gd name="connsiteX2" fmla="*/ 10693400 w 10693400"/>
              <a:gd name="connsiteY2" fmla="*/ 677763 h 3156257"/>
              <a:gd name="connsiteX3" fmla="*/ 14287 w 10693400"/>
              <a:gd name="connsiteY3" fmla="*/ 3156257 h 3156257"/>
              <a:gd name="connsiteX4" fmla="*/ 0 w 10693400"/>
              <a:gd name="connsiteY4" fmla="*/ 0 h 3156257"/>
              <a:gd name="connsiteX0" fmla="*/ 0 w 10693400"/>
              <a:gd name="connsiteY0" fmla="*/ 0 h 3246746"/>
              <a:gd name="connsiteX1" fmla="*/ 10693400 w 10693400"/>
              <a:gd name="connsiteY1" fmla="*/ 0 h 3246746"/>
              <a:gd name="connsiteX2" fmla="*/ 10693400 w 10693400"/>
              <a:gd name="connsiteY2" fmla="*/ 677763 h 3246746"/>
              <a:gd name="connsiteX3" fmla="*/ 14287 w 10693400"/>
              <a:gd name="connsiteY3" fmla="*/ 3246746 h 3246746"/>
              <a:gd name="connsiteX4" fmla="*/ 0 w 10693400"/>
              <a:gd name="connsiteY4" fmla="*/ 0 h 3246746"/>
              <a:gd name="connsiteX0" fmla="*/ 1374 w 10694774"/>
              <a:gd name="connsiteY0" fmla="*/ 0 h 3246746"/>
              <a:gd name="connsiteX1" fmla="*/ 10694774 w 10694774"/>
              <a:gd name="connsiteY1" fmla="*/ 0 h 3246746"/>
              <a:gd name="connsiteX2" fmla="*/ 10694774 w 10694774"/>
              <a:gd name="connsiteY2" fmla="*/ 677763 h 3246746"/>
              <a:gd name="connsiteX3" fmla="*/ 1374 w 10694774"/>
              <a:gd name="connsiteY3" fmla="*/ 3246746 h 3246746"/>
              <a:gd name="connsiteX4" fmla="*/ 1374 w 10694774"/>
              <a:gd name="connsiteY4" fmla="*/ 0 h 3246746"/>
              <a:gd name="connsiteX0" fmla="*/ 1374 w 10694774"/>
              <a:gd name="connsiteY0" fmla="*/ 0 h 3518218"/>
              <a:gd name="connsiteX1" fmla="*/ 10694774 w 10694774"/>
              <a:gd name="connsiteY1" fmla="*/ 0 h 3518218"/>
              <a:gd name="connsiteX2" fmla="*/ 10694774 w 10694774"/>
              <a:gd name="connsiteY2" fmla="*/ 677763 h 3518218"/>
              <a:gd name="connsiteX3" fmla="*/ 1374 w 10694774"/>
              <a:gd name="connsiteY3" fmla="*/ 3518218 h 3518218"/>
              <a:gd name="connsiteX4" fmla="*/ 1374 w 10694774"/>
              <a:gd name="connsiteY4" fmla="*/ 0 h 3518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4774" h="3518218">
                <a:moveTo>
                  <a:pt x="1374" y="0"/>
                </a:moveTo>
                <a:lnTo>
                  <a:pt x="10694774" y="0"/>
                </a:lnTo>
                <a:lnTo>
                  <a:pt x="10694774" y="677763"/>
                </a:lnTo>
                <a:lnTo>
                  <a:pt x="1374" y="3518218"/>
                </a:lnTo>
                <a:cubicBezTo>
                  <a:pt x="-3388" y="2466132"/>
                  <a:pt x="6136" y="1052086"/>
                  <a:pt x="1374" y="0"/>
                </a:cubicBezTo>
                <a:close/>
              </a:path>
            </a:pathLst>
          </a:custGeom>
          <a:solidFill>
            <a:srgbClr val="95C02A">
              <a:alpha val="6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100"/>
          </a:p>
        </p:txBody>
      </p:sp>
      <p:sp>
        <p:nvSpPr>
          <p:cNvPr id="22" name="Titelplatzhalter 21"/>
          <p:cNvSpPr>
            <a:spLocks noGrp="1"/>
          </p:cNvSpPr>
          <p:nvPr>
            <p:ph type="title"/>
          </p:nvPr>
        </p:nvSpPr>
        <p:spPr>
          <a:xfrm>
            <a:off x="896196" y="252042"/>
            <a:ext cx="10645528" cy="1092182"/>
          </a:xfrm>
          <a:prstGeom prst="rect">
            <a:avLst/>
          </a:prstGeom>
        </p:spPr>
        <p:txBody>
          <a:bodyPr vert="horz" lIns="104306" tIns="52153" rIns="104306" bIns="52153" anchor="ctr">
            <a:normAutofit/>
          </a:bodyPr>
          <a:lstStyle/>
          <a:p>
            <a:r>
              <a:rPr kumimoji="0" lang="en-US" dirty="0"/>
              <a:t>Click to edit Master title style</a:t>
            </a:r>
          </a:p>
        </p:txBody>
      </p:sp>
      <p:sp>
        <p:nvSpPr>
          <p:cNvPr id="13" name="Textplatzhalter 12"/>
          <p:cNvSpPr>
            <a:spLocks noGrp="1"/>
          </p:cNvSpPr>
          <p:nvPr>
            <p:ph type="body" idx="1"/>
          </p:nvPr>
        </p:nvSpPr>
        <p:spPr>
          <a:xfrm>
            <a:off x="900678" y="1764294"/>
            <a:ext cx="11986630" cy="4990434"/>
          </a:xfrm>
          <a:prstGeom prst="rect">
            <a:avLst/>
          </a:prstGeom>
        </p:spPr>
        <p:txBody>
          <a:bodyPr vert="horz" lIns="104306" tIns="52153" rIns="104306" bIns="52153">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7" name="Rechteck 6"/>
          <p:cNvSpPr/>
          <p:nvPr/>
        </p:nvSpPr>
        <p:spPr bwMode="white">
          <a:xfrm>
            <a:off x="0" y="1361030"/>
            <a:ext cx="13442950" cy="352859"/>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8" name="Rechteck 7"/>
          <p:cNvSpPr/>
          <p:nvPr/>
        </p:nvSpPr>
        <p:spPr>
          <a:xfrm>
            <a:off x="3" y="1617758"/>
            <a:ext cx="633590" cy="21600"/>
          </a:xfrm>
          <a:prstGeom prst="rect">
            <a:avLst/>
          </a:prstGeom>
          <a:solidFill>
            <a:srgbClr val="31313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9" name="Rechteck 8"/>
          <p:cNvSpPr/>
          <p:nvPr/>
        </p:nvSpPr>
        <p:spPr>
          <a:xfrm>
            <a:off x="742456" y="1617757"/>
            <a:ext cx="12717086" cy="21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19" name="Rechteck 5">
            <a:extLst>
              <a:ext uri="{FF2B5EF4-FFF2-40B4-BE49-F238E27FC236}">
                <a16:creationId xmlns:a16="http://schemas.microsoft.com/office/drawing/2014/main" id="{5E8D123A-4BA5-4942-AB27-B0DA0ED60D78}"/>
              </a:ext>
            </a:extLst>
          </p:cNvPr>
          <p:cNvSpPr/>
          <p:nvPr userDrawn="1"/>
        </p:nvSpPr>
        <p:spPr>
          <a:xfrm flipH="1" flipV="1">
            <a:off x="2" y="7195476"/>
            <a:ext cx="13444679" cy="360000"/>
          </a:xfrm>
          <a:custGeom>
            <a:avLst/>
            <a:gdLst>
              <a:gd name="connsiteX0" fmla="*/ 0 w 10693400"/>
              <a:gd name="connsiteY0" fmla="*/ 0 h 1346422"/>
              <a:gd name="connsiteX1" fmla="*/ 10693400 w 10693400"/>
              <a:gd name="connsiteY1" fmla="*/ 0 h 1346422"/>
              <a:gd name="connsiteX2" fmla="*/ 10693400 w 10693400"/>
              <a:gd name="connsiteY2" fmla="*/ 1346422 h 1346422"/>
              <a:gd name="connsiteX3" fmla="*/ 0 w 10693400"/>
              <a:gd name="connsiteY3" fmla="*/ 1346422 h 1346422"/>
              <a:gd name="connsiteX4" fmla="*/ 0 w 10693400"/>
              <a:gd name="connsiteY4" fmla="*/ 0 h 1346422"/>
              <a:gd name="connsiteX0" fmla="*/ 0 w 10693400"/>
              <a:gd name="connsiteY0" fmla="*/ 0 h 1346422"/>
              <a:gd name="connsiteX1" fmla="*/ 10693400 w 10693400"/>
              <a:gd name="connsiteY1" fmla="*/ 0 h 1346422"/>
              <a:gd name="connsiteX2" fmla="*/ 10693400 w 10693400"/>
              <a:gd name="connsiteY2" fmla="*/ 725533 h 1346422"/>
              <a:gd name="connsiteX3" fmla="*/ 0 w 10693400"/>
              <a:gd name="connsiteY3" fmla="*/ 1346422 h 1346422"/>
              <a:gd name="connsiteX4" fmla="*/ 0 w 10693400"/>
              <a:gd name="connsiteY4" fmla="*/ 0 h 1346422"/>
              <a:gd name="connsiteX0" fmla="*/ 0 w 10693400"/>
              <a:gd name="connsiteY0" fmla="*/ 0 h 1346422"/>
              <a:gd name="connsiteX1" fmla="*/ 10693400 w 10693400"/>
              <a:gd name="connsiteY1" fmla="*/ 0 h 1346422"/>
              <a:gd name="connsiteX2" fmla="*/ 10670822 w 10693400"/>
              <a:gd name="connsiteY2" fmla="*/ 432022 h 1346422"/>
              <a:gd name="connsiteX3" fmla="*/ 0 w 10693400"/>
              <a:gd name="connsiteY3" fmla="*/ 1346422 h 1346422"/>
              <a:gd name="connsiteX4" fmla="*/ 0 w 10693400"/>
              <a:gd name="connsiteY4" fmla="*/ 0 h 1346422"/>
              <a:gd name="connsiteX0" fmla="*/ 0 w 10704689"/>
              <a:gd name="connsiteY0" fmla="*/ 0 h 1346422"/>
              <a:gd name="connsiteX1" fmla="*/ 10693400 w 10704689"/>
              <a:gd name="connsiteY1" fmla="*/ 0 h 1346422"/>
              <a:gd name="connsiteX2" fmla="*/ 10704689 w 10704689"/>
              <a:gd name="connsiteY2" fmla="*/ 420733 h 1346422"/>
              <a:gd name="connsiteX3" fmla="*/ 0 w 10704689"/>
              <a:gd name="connsiteY3" fmla="*/ 1346422 h 1346422"/>
              <a:gd name="connsiteX4" fmla="*/ 0 w 10704689"/>
              <a:gd name="connsiteY4" fmla="*/ 0 h 1346422"/>
              <a:gd name="connsiteX0" fmla="*/ 0 w 10693400"/>
              <a:gd name="connsiteY0" fmla="*/ 0 h 1346422"/>
              <a:gd name="connsiteX1" fmla="*/ 10693400 w 10693400"/>
              <a:gd name="connsiteY1" fmla="*/ 0 h 1346422"/>
              <a:gd name="connsiteX2" fmla="*/ 10693400 w 10693400"/>
              <a:gd name="connsiteY2" fmla="*/ 443311 h 1346422"/>
              <a:gd name="connsiteX3" fmla="*/ 0 w 10693400"/>
              <a:gd name="connsiteY3" fmla="*/ 1346422 h 1346422"/>
              <a:gd name="connsiteX4" fmla="*/ 0 w 10693400"/>
              <a:gd name="connsiteY4" fmla="*/ 0 h 1346422"/>
              <a:gd name="connsiteX0" fmla="*/ 0 w 10693400"/>
              <a:gd name="connsiteY0" fmla="*/ 0 h 1346422"/>
              <a:gd name="connsiteX1" fmla="*/ 10693400 w 10693400"/>
              <a:gd name="connsiteY1" fmla="*/ 0 h 1346422"/>
              <a:gd name="connsiteX2" fmla="*/ 10693400 w 10693400"/>
              <a:gd name="connsiteY2" fmla="*/ 677763 h 1346422"/>
              <a:gd name="connsiteX3" fmla="*/ 0 w 10693400"/>
              <a:gd name="connsiteY3" fmla="*/ 1346422 h 1346422"/>
              <a:gd name="connsiteX4" fmla="*/ 0 w 10693400"/>
              <a:gd name="connsiteY4" fmla="*/ 0 h 1346422"/>
              <a:gd name="connsiteX0" fmla="*/ 0 w 10693400"/>
              <a:gd name="connsiteY0" fmla="*/ 0 h 3156257"/>
              <a:gd name="connsiteX1" fmla="*/ 10693400 w 10693400"/>
              <a:gd name="connsiteY1" fmla="*/ 0 h 3156257"/>
              <a:gd name="connsiteX2" fmla="*/ 10693400 w 10693400"/>
              <a:gd name="connsiteY2" fmla="*/ 677763 h 3156257"/>
              <a:gd name="connsiteX3" fmla="*/ 14287 w 10693400"/>
              <a:gd name="connsiteY3" fmla="*/ 3156257 h 3156257"/>
              <a:gd name="connsiteX4" fmla="*/ 0 w 10693400"/>
              <a:gd name="connsiteY4" fmla="*/ 0 h 3156257"/>
              <a:gd name="connsiteX0" fmla="*/ 1375 w 10694775"/>
              <a:gd name="connsiteY0" fmla="*/ 0 h 3085710"/>
              <a:gd name="connsiteX1" fmla="*/ 10694775 w 10694775"/>
              <a:gd name="connsiteY1" fmla="*/ 0 h 3085710"/>
              <a:gd name="connsiteX2" fmla="*/ 10694775 w 10694775"/>
              <a:gd name="connsiteY2" fmla="*/ 677763 h 3085710"/>
              <a:gd name="connsiteX3" fmla="*/ 1374 w 10694775"/>
              <a:gd name="connsiteY3" fmla="*/ 3085710 h 3085710"/>
              <a:gd name="connsiteX4" fmla="*/ 1375 w 10694775"/>
              <a:gd name="connsiteY4" fmla="*/ 0 h 3085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4775" h="3085710">
                <a:moveTo>
                  <a:pt x="1375" y="0"/>
                </a:moveTo>
                <a:lnTo>
                  <a:pt x="10694775" y="0"/>
                </a:lnTo>
                <a:lnTo>
                  <a:pt x="10694775" y="677763"/>
                </a:lnTo>
                <a:lnTo>
                  <a:pt x="1374" y="3085710"/>
                </a:lnTo>
                <a:cubicBezTo>
                  <a:pt x="-3388" y="2033624"/>
                  <a:pt x="6137" y="1052086"/>
                  <a:pt x="1375" y="0"/>
                </a:cubicBezTo>
                <a:close/>
              </a:path>
            </a:pathLst>
          </a:custGeom>
          <a:solidFill>
            <a:srgbClr val="7071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100"/>
          </a:p>
        </p:txBody>
      </p:sp>
      <p:sp>
        <p:nvSpPr>
          <p:cNvPr id="23" name="Foliennummernplatzhalter 22"/>
          <p:cNvSpPr>
            <a:spLocks noGrp="1"/>
          </p:cNvSpPr>
          <p:nvPr>
            <p:ph type="sldNum" sz="quarter" idx="4"/>
          </p:nvPr>
        </p:nvSpPr>
        <p:spPr>
          <a:xfrm>
            <a:off x="12338180" y="7214618"/>
            <a:ext cx="784173" cy="269546"/>
          </a:xfrm>
          <a:prstGeom prst="rect">
            <a:avLst/>
          </a:prstGeom>
          <a:noFill/>
        </p:spPr>
        <p:txBody>
          <a:bodyPr vert="horz" lIns="104306" tIns="52153" rIns="104306" bIns="52153" anchor="ctr" anchorCtr="0">
            <a:normAutofit/>
          </a:bodyPr>
          <a:lstStyle>
            <a:lvl1pPr algn="ctr" eaLnBrk="1" latinLnBrk="0" hangingPunct="1">
              <a:defRPr kumimoji="0" sz="1200" b="1">
                <a:solidFill>
                  <a:schemeClr val="bg1"/>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pic>
        <p:nvPicPr>
          <p:cNvPr id="11" name="Grafik 10">
            <a:extLst>
              <a:ext uri="{FF2B5EF4-FFF2-40B4-BE49-F238E27FC236}">
                <a16:creationId xmlns:a16="http://schemas.microsoft.com/office/drawing/2014/main" id="{786DEC53-553A-9744-BE52-21AEC5533B55}"/>
              </a:ext>
            </a:extLst>
          </p:cNvPr>
          <p:cNvPicPr>
            <a:picLocks noChangeAspect="1"/>
          </p:cNvPicPr>
          <p:nvPr userDrawn="1"/>
        </p:nvPicPr>
        <p:blipFill>
          <a:blip r:embed="rId44" cstate="email">
            <a:extLst>
              <a:ext uri="{28A0092B-C50C-407E-A947-70E740481C1C}">
                <a14:useLocalDpi xmlns:a14="http://schemas.microsoft.com/office/drawing/2010/main" val="0"/>
              </a:ext>
            </a:extLst>
          </a:blip>
          <a:stretch>
            <a:fillRect/>
          </a:stretch>
        </p:blipFill>
        <p:spPr>
          <a:xfrm>
            <a:off x="11813058" y="264733"/>
            <a:ext cx="1065600" cy="1062644"/>
          </a:xfrm>
          <a:prstGeom prst="rect">
            <a:avLst/>
          </a:prstGeom>
        </p:spPr>
      </p:pic>
    </p:spTree>
    <p:extLst>
      <p:ext uri="{BB962C8B-B14F-4D97-AF65-F5344CB8AC3E}">
        <p14:creationId xmlns:p14="http://schemas.microsoft.com/office/powerpoint/2010/main" val="2192816348"/>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40" r:id="rId25"/>
    <p:sldLayoutId id="2147483741" r:id="rId26"/>
    <p:sldLayoutId id="2147483742" r:id="rId27"/>
    <p:sldLayoutId id="2147483743" r:id="rId28"/>
    <p:sldLayoutId id="2147483744" r:id="rId29"/>
    <p:sldLayoutId id="2147483745" r:id="rId30"/>
    <p:sldLayoutId id="2147483746" r:id="rId31"/>
    <p:sldLayoutId id="2147483747" r:id="rId32"/>
    <p:sldLayoutId id="2147483748" r:id="rId33"/>
    <p:sldLayoutId id="2147483749" r:id="rId34"/>
    <p:sldLayoutId id="2147483750" r:id="rId35"/>
    <p:sldLayoutId id="2147483751" r:id="rId36"/>
    <p:sldLayoutId id="2147483752" r:id="rId37"/>
    <p:sldLayoutId id="2147483753" r:id="rId38"/>
    <p:sldLayoutId id="2147483755" r:id="rId39"/>
    <p:sldLayoutId id="2147483709" r:id="rId40"/>
    <p:sldLayoutId id="2147483756" r:id="rId41"/>
  </p:sldLayoutIdLst>
  <p:hf hdr="0" ftr="0" dt="0"/>
  <p:txStyles>
    <p:titleStyle>
      <a:lvl1pPr algn="l" rtl="0" eaLnBrk="1" latinLnBrk="0" hangingPunct="1">
        <a:spcBef>
          <a:spcPct val="0"/>
        </a:spcBef>
        <a:buNone/>
        <a:defRPr kumimoji="0" sz="2400" b="1" kern="1200">
          <a:solidFill>
            <a:schemeClr val="bg1"/>
          </a:solidFill>
          <a:latin typeface="Arial" panose="020B0604020202020204" pitchFamily="34" charset="0"/>
          <a:ea typeface="+mj-ea"/>
          <a:cs typeface="Arial" panose="020B0604020202020204" pitchFamily="34" charset="0"/>
        </a:defRPr>
      </a:lvl1pPr>
    </p:titleStyle>
    <p:bodyStyle>
      <a:lvl1pPr marL="0" indent="0" algn="l" rtl="0" eaLnBrk="1" latinLnBrk="0" hangingPunct="1">
        <a:spcBef>
          <a:spcPts val="798"/>
        </a:spcBef>
        <a:buClr>
          <a:schemeClr val="accent2"/>
        </a:buClr>
        <a:buSzPct val="60000"/>
        <a:buFontTx/>
        <a:buNone/>
        <a:defRPr kumimoji="0" sz="2000" b="1" kern="1200">
          <a:solidFill>
            <a:schemeClr val="tx1"/>
          </a:solidFill>
          <a:latin typeface="Arial" panose="020B0604020202020204" pitchFamily="34" charset="0"/>
          <a:ea typeface="+mn-ea"/>
          <a:cs typeface="Arial" panose="020B0604020202020204" pitchFamily="34" charset="0"/>
        </a:defRPr>
      </a:lvl1pPr>
      <a:lvl2pPr marL="730139" indent="-312917" algn="l" rtl="0" eaLnBrk="1" latinLnBrk="0" hangingPunct="1">
        <a:spcBef>
          <a:spcPts val="627"/>
        </a:spcBef>
        <a:buClr>
          <a:schemeClr val="accent1"/>
        </a:buClr>
        <a:buSzPct val="70000"/>
        <a:buFont typeface="Wingdings 2"/>
        <a:buChar char=""/>
        <a:defRPr kumimoji="0" sz="2000" kern="1200">
          <a:solidFill>
            <a:schemeClr val="tx1"/>
          </a:solidFill>
          <a:latin typeface="Arial" panose="020B0604020202020204" pitchFamily="34" charset="0"/>
          <a:ea typeface="+mn-ea"/>
          <a:cs typeface="Arial" panose="020B0604020202020204" pitchFamily="34" charset="0"/>
        </a:defRPr>
      </a:lvl2pPr>
      <a:lvl3pPr marL="1043056" indent="-260764" algn="l" rtl="0" eaLnBrk="1" latinLnBrk="0" hangingPunct="1">
        <a:spcBef>
          <a:spcPts val="570"/>
        </a:spcBef>
        <a:buClr>
          <a:schemeClr val="accent2"/>
        </a:buClr>
        <a:buSzPct val="75000"/>
        <a:buFont typeface="Wingdings"/>
        <a:buChar char=""/>
        <a:defRPr kumimoji="0" sz="1800" kern="1200">
          <a:solidFill>
            <a:schemeClr val="tx1"/>
          </a:solidFill>
          <a:latin typeface="Arial" panose="020B0604020202020204" pitchFamily="34" charset="0"/>
          <a:ea typeface="+mn-ea"/>
          <a:cs typeface="Arial" panose="020B0604020202020204" pitchFamily="34" charset="0"/>
        </a:defRPr>
      </a:lvl3pPr>
      <a:lvl4pPr marL="1564584" indent="-260764" algn="l" rtl="0" eaLnBrk="1" latinLnBrk="0" hangingPunct="1">
        <a:spcBef>
          <a:spcPts val="456"/>
        </a:spcBef>
        <a:buClr>
          <a:schemeClr val="accent3"/>
        </a:buClr>
        <a:buSzPct val="75000"/>
        <a:buFont typeface="Wingdings"/>
        <a:buChar char=""/>
        <a:defRPr kumimoji="0" sz="1600" kern="1200">
          <a:solidFill>
            <a:schemeClr val="tx1"/>
          </a:solidFill>
          <a:latin typeface="Arial" panose="020B0604020202020204" pitchFamily="34" charset="0"/>
          <a:ea typeface="+mn-ea"/>
          <a:cs typeface="Arial" panose="020B0604020202020204" pitchFamily="34" charset="0"/>
        </a:defRPr>
      </a:lvl4pPr>
      <a:lvl5pPr marL="2086112" indent="-260764" algn="l" rtl="0" eaLnBrk="1" latinLnBrk="0" hangingPunct="1">
        <a:spcBef>
          <a:spcPts val="456"/>
        </a:spcBef>
        <a:buClr>
          <a:schemeClr val="accent4"/>
        </a:buClr>
        <a:buSzPct val="65000"/>
        <a:buFont typeface="Wingdings"/>
        <a:buChar char=""/>
        <a:defRPr kumimoji="0" sz="1600" kern="1200">
          <a:solidFill>
            <a:schemeClr val="tx1"/>
          </a:solidFill>
          <a:latin typeface="Arial" panose="020B0604020202020204" pitchFamily="34" charset="0"/>
          <a:ea typeface="+mn-ea"/>
          <a:cs typeface="Arial" panose="020B0604020202020204" pitchFamily="34" charset="0"/>
        </a:defRPr>
      </a:lvl5pPr>
      <a:lvl6pPr marL="2399029" indent="-260764" algn="l" rtl="0" eaLnBrk="1" latinLnBrk="0" hangingPunct="1">
        <a:spcBef>
          <a:spcPct val="20000"/>
        </a:spcBef>
        <a:buClr>
          <a:schemeClr val="accent1"/>
        </a:buClr>
        <a:buFont typeface="Wingdings"/>
        <a:buChar char="§"/>
        <a:defRPr kumimoji="0" sz="2100" kern="1200" baseline="0">
          <a:solidFill>
            <a:schemeClr val="tx1"/>
          </a:solidFill>
          <a:latin typeface="+mn-lt"/>
          <a:ea typeface="+mn-ea"/>
          <a:cs typeface="+mn-cs"/>
        </a:defRPr>
      </a:lvl6pPr>
      <a:lvl7pPr marL="2711946" indent="-260764" algn="l" rtl="0" eaLnBrk="1" latinLnBrk="0" hangingPunct="1">
        <a:spcBef>
          <a:spcPct val="20000"/>
        </a:spcBef>
        <a:buClr>
          <a:schemeClr val="accent2"/>
        </a:buClr>
        <a:buFont typeface="Wingdings"/>
        <a:buChar char="§"/>
        <a:defRPr kumimoji="0" sz="2100" kern="1200" baseline="0">
          <a:solidFill>
            <a:schemeClr val="tx1"/>
          </a:solidFill>
          <a:latin typeface="+mn-lt"/>
          <a:ea typeface="+mn-ea"/>
          <a:cs typeface="+mn-cs"/>
        </a:defRPr>
      </a:lvl7pPr>
      <a:lvl8pPr marL="3024863" indent="-260764" algn="l" rtl="0" eaLnBrk="1" latinLnBrk="0" hangingPunct="1">
        <a:spcBef>
          <a:spcPct val="20000"/>
        </a:spcBef>
        <a:buClr>
          <a:schemeClr val="accent3"/>
        </a:buClr>
        <a:buFont typeface="Wingdings"/>
        <a:buChar char="§"/>
        <a:defRPr kumimoji="0" sz="2100" kern="1200" baseline="0">
          <a:solidFill>
            <a:schemeClr val="tx1"/>
          </a:solidFill>
          <a:latin typeface="+mn-lt"/>
          <a:ea typeface="+mn-ea"/>
          <a:cs typeface="+mn-cs"/>
        </a:defRPr>
      </a:lvl8pPr>
      <a:lvl9pPr marL="3337779" indent="-260764" algn="l" rtl="0" eaLnBrk="1" latinLnBrk="0" hangingPunct="1">
        <a:spcBef>
          <a:spcPct val="20000"/>
        </a:spcBef>
        <a:buClr>
          <a:schemeClr val="accent4"/>
        </a:buClr>
        <a:buFont typeface="Wingdings"/>
        <a:buChar char="§"/>
        <a:defRPr kumimoji="0" sz="21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21528" algn="l" rtl="0" eaLnBrk="1" latinLnBrk="0" hangingPunct="1">
        <a:defRPr kumimoji="0" kern="1200">
          <a:solidFill>
            <a:schemeClr val="tx1"/>
          </a:solidFill>
          <a:latin typeface="+mn-lt"/>
          <a:ea typeface="+mn-ea"/>
          <a:cs typeface="+mn-cs"/>
        </a:defRPr>
      </a:lvl2pPr>
      <a:lvl3pPr marL="1043056" algn="l" rtl="0" eaLnBrk="1" latinLnBrk="0" hangingPunct="1">
        <a:defRPr kumimoji="0" kern="1200">
          <a:solidFill>
            <a:schemeClr val="tx1"/>
          </a:solidFill>
          <a:latin typeface="+mn-lt"/>
          <a:ea typeface="+mn-ea"/>
          <a:cs typeface="+mn-cs"/>
        </a:defRPr>
      </a:lvl3pPr>
      <a:lvl4pPr marL="1564584" algn="l" rtl="0" eaLnBrk="1" latinLnBrk="0" hangingPunct="1">
        <a:defRPr kumimoji="0" kern="1200">
          <a:solidFill>
            <a:schemeClr val="tx1"/>
          </a:solidFill>
          <a:latin typeface="+mn-lt"/>
          <a:ea typeface="+mn-ea"/>
          <a:cs typeface="+mn-cs"/>
        </a:defRPr>
      </a:lvl4pPr>
      <a:lvl5pPr marL="2086112" algn="l" rtl="0" eaLnBrk="1" latinLnBrk="0" hangingPunct="1">
        <a:defRPr kumimoji="0" kern="1200">
          <a:solidFill>
            <a:schemeClr val="tx1"/>
          </a:solidFill>
          <a:latin typeface="+mn-lt"/>
          <a:ea typeface="+mn-ea"/>
          <a:cs typeface="+mn-cs"/>
        </a:defRPr>
      </a:lvl5pPr>
      <a:lvl6pPr marL="2607640" algn="l" rtl="0" eaLnBrk="1" latinLnBrk="0" hangingPunct="1">
        <a:defRPr kumimoji="0" kern="1200">
          <a:solidFill>
            <a:schemeClr val="tx1"/>
          </a:solidFill>
          <a:latin typeface="+mn-lt"/>
          <a:ea typeface="+mn-ea"/>
          <a:cs typeface="+mn-cs"/>
        </a:defRPr>
      </a:lvl6pPr>
      <a:lvl7pPr marL="3129168" algn="l" rtl="0" eaLnBrk="1" latinLnBrk="0" hangingPunct="1">
        <a:defRPr kumimoji="0" kern="1200">
          <a:solidFill>
            <a:schemeClr val="tx1"/>
          </a:solidFill>
          <a:latin typeface="+mn-lt"/>
          <a:ea typeface="+mn-ea"/>
          <a:cs typeface="+mn-cs"/>
        </a:defRPr>
      </a:lvl7pPr>
      <a:lvl8pPr marL="3650696" algn="l" rtl="0" eaLnBrk="1" latinLnBrk="0" hangingPunct="1">
        <a:defRPr kumimoji="0" kern="1200">
          <a:solidFill>
            <a:schemeClr val="tx1"/>
          </a:solidFill>
          <a:latin typeface="+mn-lt"/>
          <a:ea typeface="+mn-ea"/>
          <a:cs typeface="+mn-cs"/>
        </a:defRPr>
      </a:lvl8pPr>
      <a:lvl9pPr marL="4172224"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file:////Users/bruenn/Library/Group%20Containers/UBF8T346G9.ms/WebArchiveCopyPasteTempFiles/com.microsoft.Word/elspro-schutzeinrichtung-prcd-s-2.jpg"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31C71C2D-4B2C-B5EF-9B94-3C801A3EC210}"/>
              </a:ext>
            </a:extLst>
          </p:cNvPr>
          <p:cNvSpPr>
            <a:spLocks noGrp="1"/>
          </p:cNvSpPr>
          <p:nvPr>
            <p:ph type="title"/>
          </p:nvPr>
        </p:nvSpPr>
        <p:spPr/>
        <p:txBody>
          <a:bodyPr>
            <a:normAutofit/>
          </a:bodyPr>
          <a:lstStyle/>
          <a:p>
            <a:r>
              <a:rPr lang="de-DE" sz="3600"/>
              <a:t>Unterweisungsmodul</a:t>
            </a:r>
            <a:endParaRPr lang="de-DE" dirty="0"/>
          </a:p>
        </p:txBody>
      </p:sp>
      <p:sp>
        <p:nvSpPr>
          <p:cNvPr id="2" name="Textplatzhalter 1">
            <a:extLst>
              <a:ext uri="{FF2B5EF4-FFF2-40B4-BE49-F238E27FC236}">
                <a16:creationId xmlns:a16="http://schemas.microsoft.com/office/drawing/2014/main" id="{BA2E8E07-B359-C28E-E972-B301857095E1}"/>
              </a:ext>
            </a:extLst>
          </p:cNvPr>
          <p:cNvSpPr>
            <a:spLocks noGrp="1"/>
          </p:cNvSpPr>
          <p:nvPr>
            <p:ph type="body" idx="1"/>
          </p:nvPr>
        </p:nvSpPr>
        <p:spPr/>
        <p:txBody>
          <a:bodyPr/>
          <a:lstStyle/>
          <a:p>
            <a:r>
              <a:rPr lang="de-DE" dirty="0"/>
              <a:t>Prüfung ortsveränderliche Arbeitsmittel - Grundlagen</a:t>
            </a:r>
          </a:p>
          <a:p>
            <a:endParaRPr lang="de-DE" dirty="0"/>
          </a:p>
        </p:txBody>
      </p:sp>
      <p:sp>
        <p:nvSpPr>
          <p:cNvPr id="7" name="Foliennummernplatzhalter 6">
            <a:extLst>
              <a:ext uri="{FF2B5EF4-FFF2-40B4-BE49-F238E27FC236}">
                <a16:creationId xmlns:a16="http://schemas.microsoft.com/office/drawing/2014/main" id="{D4FB4A08-3041-5F64-3A39-1DBD070EA36E}"/>
              </a:ext>
            </a:extLst>
          </p:cNvPr>
          <p:cNvSpPr>
            <a:spLocks noGrp="1"/>
          </p:cNvSpPr>
          <p:nvPr>
            <p:ph type="sldNum" sz="quarter" idx="4294967295"/>
          </p:nvPr>
        </p:nvSpPr>
        <p:spPr>
          <a:xfrm>
            <a:off x="0" y="7008813"/>
            <a:ext cx="396875" cy="198437"/>
          </a:xfrm>
        </p:spPr>
        <p:txBody>
          <a:bodyPr>
            <a:normAutofit fontScale="55000" lnSpcReduction="20000"/>
          </a:bodyPr>
          <a:lstStyle/>
          <a:p>
            <a:fld id="{1F8F6C9E-DFB0-47BA-A580-000504CFD3E5}" type="slidenum">
              <a:rPr lang="de-DE" smtClean="0"/>
              <a:pPr/>
              <a:t>1</a:t>
            </a:fld>
            <a:endParaRPr lang="de-DE" dirty="0"/>
          </a:p>
        </p:txBody>
      </p:sp>
      <p:sp>
        <p:nvSpPr>
          <p:cNvPr id="3" name="Fußzeilenplatzhalter 2">
            <a:extLst>
              <a:ext uri="{FF2B5EF4-FFF2-40B4-BE49-F238E27FC236}">
                <a16:creationId xmlns:a16="http://schemas.microsoft.com/office/drawing/2014/main" id="{D2C9967B-055C-5956-D7FC-BA8B758539B7}"/>
              </a:ext>
            </a:extLst>
          </p:cNvPr>
          <p:cNvSpPr>
            <a:spLocks noGrp="1"/>
          </p:cNvSpPr>
          <p:nvPr>
            <p:ph type="ftr" sz="quarter" idx="12"/>
          </p:nvPr>
        </p:nvSpPr>
        <p:spPr/>
        <p:txBody>
          <a:bodyPr/>
          <a:lstStyle/>
          <a:p>
            <a:r>
              <a:rPr lang="en-US" dirty="0"/>
              <a:t>R.O.E. GmbH | Stand: 05.2024 Rev7</a:t>
            </a:r>
          </a:p>
        </p:txBody>
      </p:sp>
    </p:spTree>
    <p:extLst>
      <p:ext uri="{BB962C8B-B14F-4D97-AF65-F5344CB8AC3E}">
        <p14:creationId xmlns:p14="http://schemas.microsoft.com/office/powerpoint/2010/main" val="204045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8CC60FD-3719-EFC3-5B42-10DD84EC4436}"/>
              </a:ext>
            </a:extLst>
          </p:cNvPr>
          <p:cNvSpPr>
            <a:spLocks noGrp="1"/>
          </p:cNvSpPr>
          <p:nvPr>
            <p:ph type="body" idx="1"/>
          </p:nvPr>
        </p:nvSpPr>
        <p:spPr/>
        <p:txBody>
          <a:bodyPr/>
          <a:lstStyle/>
          <a:p>
            <a:r>
              <a:rPr lang="de-DE" dirty="0"/>
              <a:t>DGUV Information 203-070</a:t>
            </a:r>
          </a:p>
        </p:txBody>
      </p:sp>
      <p:sp>
        <p:nvSpPr>
          <p:cNvPr id="3" name="Titel 2">
            <a:extLst>
              <a:ext uri="{FF2B5EF4-FFF2-40B4-BE49-F238E27FC236}">
                <a16:creationId xmlns:a16="http://schemas.microsoft.com/office/drawing/2014/main" id="{04A17402-5F60-FC39-B76D-7089846421E4}"/>
              </a:ext>
            </a:extLst>
          </p:cNvPr>
          <p:cNvSpPr>
            <a:spLocks noGrp="1"/>
          </p:cNvSpPr>
          <p:nvPr>
            <p:ph type="title"/>
          </p:nvPr>
        </p:nvSpPr>
        <p:spPr/>
        <p:txBody>
          <a:bodyPr/>
          <a:lstStyle/>
          <a:p>
            <a:r>
              <a:rPr lang="de-DE" dirty="0"/>
              <a:t>Besichtigen</a:t>
            </a:r>
          </a:p>
        </p:txBody>
      </p:sp>
      <p:sp>
        <p:nvSpPr>
          <p:cNvPr id="4" name="Foliennummernplatzhalter 3">
            <a:extLst>
              <a:ext uri="{FF2B5EF4-FFF2-40B4-BE49-F238E27FC236}">
                <a16:creationId xmlns:a16="http://schemas.microsoft.com/office/drawing/2014/main" id="{289A7AB4-DFB7-A9FE-7E14-30BC909073FE}"/>
              </a:ext>
            </a:extLst>
          </p:cNvPr>
          <p:cNvSpPr>
            <a:spLocks noGrp="1"/>
          </p:cNvSpPr>
          <p:nvPr>
            <p:ph type="sldNum" sz="quarter" idx="13"/>
          </p:nvPr>
        </p:nvSpPr>
        <p:spPr/>
        <p:txBody>
          <a:bodyPr>
            <a:normAutofit fontScale="92500" lnSpcReduction="10000"/>
          </a:bodyPr>
          <a:lstStyle/>
          <a:p>
            <a:fld id="{F0C94032-CD4C-4C25-B0C2-CEC720522D92}" type="slidenum">
              <a:rPr lang="en-US" smtClean="0"/>
              <a:pPr/>
              <a:t>10</a:t>
            </a:fld>
            <a:endParaRPr lang="en-US" dirty="0"/>
          </a:p>
        </p:txBody>
      </p:sp>
    </p:spTree>
    <p:extLst>
      <p:ext uri="{BB962C8B-B14F-4D97-AF65-F5344CB8AC3E}">
        <p14:creationId xmlns:p14="http://schemas.microsoft.com/office/powerpoint/2010/main" val="2063542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0B0799-2837-F215-EA4C-4426D9E63047}"/>
              </a:ext>
            </a:extLst>
          </p:cNvPr>
          <p:cNvSpPr>
            <a:spLocks noGrp="1"/>
          </p:cNvSpPr>
          <p:nvPr>
            <p:ph type="title"/>
          </p:nvPr>
        </p:nvSpPr>
        <p:spPr/>
        <p:txBody>
          <a:bodyPr/>
          <a:lstStyle/>
          <a:p>
            <a:r>
              <a:rPr lang="de-DE" dirty="0"/>
              <a:t>Besichtigen </a:t>
            </a:r>
          </a:p>
        </p:txBody>
      </p:sp>
      <p:sp>
        <p:nvSpPr>
          <p:cNvPr id="3" name="Foliennummernplatzhalter 2">
            <a:extLst>
              <a:ext uri="{FF2B5EF4-FFF2-40B4-BE49-F238E27FC236}">
                <a16:creationId xmlns:a16="http://schemas.microsoft.com/office/drawing/2014/main" id="{C662AE48-2499-F6F9-7B61-135967979504}"/>
              </a:ext>
            </a:extLst>
          </p:cNvPr>
          <p:cNvSpPr>
            <a:spLocks noGrp="1"/>
          </p:cNvSpPr>
          <p:nvPr>
            <p:ph type="sldNum" sz="quarter" idx="12"/>
          </p:nvPr>
        </p:nvSpPr>
        <p:spPr/>
        <p:txBody>
          <a:bodyPr>
            <a:normAutofit lnSpcReduction="10000"/>
          </a:bodyPr>
          <a:lstStyle/>
          <a:p>
            <a:fld id="{F0C94032-CD4C-4C25-B0C2-CEC720522D92}" type="slidenum">
              <a:rPr lang="en-US" smtClean="0"/>
              <a:pPr/>
              <a:t>11</a:t>
            </a:fld>
            <a:endParaRPr lang="en-US" dirty="0"/>
          </a:p>
        </p:txBody>
      </p:sp>
      <p:sp>
        <p:nvSpPr>
          <p:cNvPr id="4" name="Inhaltsplatzhalter 3">
            <a:extLst>
              <a:ext uri="{FF2B5EF4-FFF2-40B4-BE49-F238E27FC236}">
                <a16:creationId xmlns:a16="http://schemas.microsoft.com/office/drawing/2014/main" id="{9DA52C8D-1D3F-C5F8-5E41-E6E5C6DBED87}"/>
              </a:ext>
            </a:extLst>
          </p:cNvPr>
          <p:cNvSpPr>
            <a:spLocks noGrp="1"/>
          </p:cNvSpPr>
          <p:nvPr>
            <p:ph sz="quarter" idx="14"/>
          </p:nvPr>
        </p:nvSpPr>
        <p:spPr/>
        <p:txBody>
          <a:bodyPr>
            <a:normAutofit/>
          </a:bodyPr>
          <a:lstStyle/>
          <a:p>
            <a:r>
              <a:rPr lang="de-DE" dirty="0"/>
              <a:t>DGUV Information 203-070 Abs. 3.4</a:t>
            </a:r>
          </a:p>
          <a:p>
            <a:pPr lvl="1"/>
            <a:r>
              <a:rPr lang="de-DE" dirty="0"/>
              <a:t>Das Besichtigen des Prüflings ist der wichtigste Bestandteil der Prüfung, da ca. 80 % aller Mängel bereits durch diese Sichtprüfung erkannt werden. Sie ist deshalb unbedingt als erster Prüfschritt durchzuführen. Sie erfolgt nicht nur um äußerliche Mängel und Schäden zu erkennen, sondern auch um die Eignung für den vorgesehenen Einsatzort festzustellen. Hierbei sind typische Feststellungen: Beschädigte oder ungeeignete Leitungen, fehlender Knickschutz, defekte Steckvorrichtungen und beschädigte Gehäuse. </a:t>
            </a:r>
          </a:p>
          <a:p>
            <a:pPr lvl="2"/>
            <a:r>
              <a:rPr lang="de-DE" dirty="0"/>
              <a:t>Wurde das Gerät zum Zwecke der Besichtigung geöffnet, so ist vor den weiteren Prüfvorgängen das Gerät wieder in den gebrauchsfertigen Zustand zu versetzen. </a:t>
            </a:r>
          </a:p>
          <a:p>
            <a:pPr lvl="2"/>
            <a:r>
              <a:rPr lang="de-DE" dirty="0"/>
              <a:t>Schutzvorrichtungen, die vor mechanischen Gefahren schützen, z. B. Schutzhauben an Winkelschleifern, sind zu betrachten. Besonderes Augenmerk ist auf die Anschlussleitungen der Arbeitsmittel zu richten.</a:t>
            </a:r>
          </a:p>
          <a:p>
            <a:endParaRPr lang="de-DE" dirty="0"/>
          </a:p>
        </p:txBody>
      </p:sp>
      <p:sp>
        <p:nvSpPr>
          <p:cNvPr id="7" name="Textfeld 6">
            <a:extLst>
              <a:ext uri="{FF2B5EF4-FFF2-40B4-BE49-F238E27FC236}">
                <a16:creationId xmlns:a16="http://schemas.microsoft.com/office/drawing/2014/main" id="{4B3E6E25-665D-D142-D220-A4E7955D4D58}"/>
              </a:ext>
            </a:extLst>
          </p:cNvPr>
          <p:cNvSpPr txBox="1"/>
          <p:nvPr/>
        </p:nvSpPr>
        <p:spPr>
          <a:xfrm>
            <a:off x="536739" y="6758887"/>
            <a:ext cx="11073416" cy="276999"/>
          </a:xfrm>
          <a:prstGeom prst="rect">
            <a:avLst/>
          </a:prstGeom>
          <a:noFill/>
        </p:spPr>
        <p:txBody>
          <a:bodyPr wrap="none" rtlCol="0">
            <a:spAutoFit/>
          </a:bodyPr>
          <a:lstStyle/>
          <a:p>
            <a:r>
              <a:rPr lang="de-DE" sz="1200" dirty="0">
                <a:latin typeface="Arial" panose="020B0604020202020204" pitchFamily="34" charset="0"/>
                <a:cs typeface="Arial" panose="020B0604020202020204" pitchFamily="34" charset="0"/>
              </a:rPr>
              <a:t>Quelle: DGUV Information 203-070 “ Wiederkehrende Prüfungen ortsveränderlicher elektrischer Arbeitsmittel - Fachwissen für Prüfpersonen“, 12/2016, © DGUV</a:t>
            </a:r>
          </a:p>
        </p:txBody>
      </p:sp>
    </p:spTree>
    <p:extLst>
      <p:ext uri="{BB962C8B-B14F-4D97-AF65-F5344CB8AC3E}">
        <p14:creationId xmlns:p14="http://schemas.microsoft.com/office/powerpoint/2010/main" val="4278099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DEF44A-A790-4C74-4804-B3657BC6092E}"/>
              </a:ext>
            </a:extLst>
          </p:cNvPr>
          <p:cNvSpPr>
            <a:spLocks noGrp="1"/>
          </p:cNvSpPr>
          <p:nvPr>
            <p:ph type="title"/>
          </p:nvPr>
        </p:nvSpPr>
        <p:spPr/>
        <p:txBody>
          <a:bodyPr/>
          <a:lstStyle/>
          <a:p>
            <a:r>
              <a:rPr lang="de-DE" dirty="0"/>
              <a:t>Checkliste „Besichtigen“ </a:t>
            </a:r>
          </a:p>
        </p:txBody>
      </p:sp>
      <p:sp>
        <p:nvSpPr>
          <p:cNvPr id="3" name="Foliennummernplatzhalter 2">
            <a:extLst>
              <a:ext uri="{FF2B5EF4-FFF2-40B4-BE49-F238E27FC236}">
                <a16:creationId xmlns:a16="http://schemas.microsoft.com/office/drawing/2014/main" id="{75585B80-654B-D782-4ACD-EEB991BA52B0}"/>
              </a:ext>
            </a:extLst>
          </p:cNvPr>
          <p:cNvSpPr>
            <a:spLocks noGrp="1"/>
          </p:cNvSpPr>
          <p:nvPr>
            <p:ph type="sldNum" sz="quarter" idx="12"/>
          </p:nvPr>
        </p:nvSpPr>
        <p:spPr/>
        <p:txBody>
          <a:bodyPr>
            <a:normAutofit lnSpcReduction="10000"/>
          </a:bodyPr>
          <a:lstStyle/>
          <a:p>
            <a:fld id="{F0C94032-CD4C-4C25-B0C2-CEC720522D92}" type="slidenum">
              <a:rPr lang="en-US" smtClean="0"/>
              <a:pPr/>
              <a:t>12</a:t>
            </a:fld>
            <a:endParaRPr lang="en-US" dirty="0"/>
          </a:p>
        </p:txBody>
      </p:sp>
      <p:sp>
        <p:nvSpPr>
          <p:cNvPr id="4" name="Inhaltsplatzhalter 3">
            <a:extLst>
              <a:ext uri="{FF2B5EF4-FFF2-40B4-BE49-F238E27FC236}">
                <a16:creationId xmlns:a16="http://schemas.microsoft.com/office/drawing/2014/main" id="{9E5925D3-0ABF-E5B9-411A-21F591A73078}"/>
              </a:ext>
            </a:extLst>
          </p:cNvPr>
          <p:cNvSpPr>
            <a:spLocks noGrp="1"/>
          </p:cNvSpPr>
          <p:nvPr>
            <p:ph sz="quarter" idx="14"/>
          </p:nvPr>
        </p:nvSpPr>
        <p:spPr/>
        <p:txBody>
          <a:bodyPr>
            <a:normAutofit/>
          </a:bodyPr>
          <a:lstStyle/>
          <a:p>
            <a:r>
              <a:rPr lang="de-DE" dirty="0"/>
              <a:t>Umfang der Besichtigung:</a:t>
            </a:r>
          </a:p>
          <a:p>
            <a:pPr lvl="2"/>
            <a:r>
              <a:rPr lang="de-DE" dirty="0"/>
              <a:t>Prinzipielle Eignung des Arbeitsmittels für den Einsatzbereich </a:t>
            </a:r>
          </a:p>
          <a:p>
            <a:pPr lvl="1"/>
            <a:r>
              <a:rPr lang="de-DE" b="1" dirty="0"/>
              <a:t>Stecker und Kupplung: </a:t>
            </a:r>
          </a:p>
          <a:p>
            <a:pPr lvl="2"/>
            <a:r>
              <a:rPr lang="de-DE" dirty="0"/>
              <a:t>Stecker-, Kupplungsgehäuse ohne Deformierung oder Beschädigung</a:t>
            </a:r>
          </a:p>
          <a:p>
            <a:pPr lvl="2"/>
            <a:r>
              <a:rPr lang="de-DE" dirty="0"/>
              <a:t>Keine Abnutzungen, Lockerungen, Brüche oder thermische Schäden an Steckerstiften </a:t>
            </a:r>
          </a:p>
          <a:p>
            <a:pPr lvl="2"/>
            <a:r>
              <a:rPr lang="de-DE" dirty="0"/>
              <a:t>Schutzkontakte frei von Korrosion, Verbiegungen oder Brüchen </a:t>
            </a:r>
          </a:p>
          <a:p>
            <a:pPr lvl="1"/>
            <a:r>
              <a:rPr lang="de-DE" b="1" dirty="0"/>
              <a:t>Anschlussleitung:</a:t>
            </a:r>
          </a:p>
          <a:p>
            <a:pPr lvl="2"/>
            <a:r>
              <a:rPr lang="de-DE" dirty="0"/>
              <a:t>Wirksamkeit der Zugentlastungen</a:t>
            </a:r>
          </a:p>
          <a:p>
            <a:pPr lvl="2"/>
            <a:r>
              <a:rPr lang="de-DE" dirty="0"/>
              <a:t>Biege- und Knickschutzteile vorhanden und unbeschädigt</a:t>
            </a:r>
          </a:p>
          <a:p>
            <a:pPr lvl="2"/>
            <a:r>
              <a:rPr lang="de-DE" dirty="0"/>
              <a:t>Übereinstimmung der Schutzklassen, z. B. Arbeitsmittel, Stecker, ggf. Kupplung </a:t>
            </a:r>
          </a:p>
          <a:p>
            <a:pPr lvl="2"/>
            <a:r>
              <a:rPr lang="de-DE" dirty="0"/>
              <a:t>Richtige Querschnittzuordnung zwischen Netzanschlussleitung und Steckvorrichtung </a:t>
            </a:r>
          </a:p>
          <a:p>
            <a:pPr lvl="2"/>
            <a:r>
              <a:rPr lang="de-DE" dirty="0"/>
              <a:t>Eignung für den vorgesehenen Einsatzbereich</a:t>
            </a:r>
          </a:p>
        </p:txBody>
      </p:sp>
    </p:spTree>
    <p:extLst>
      <p:ext uri="{BB962C8B-B14F-4D97-AF65-F5344CB8AC3E}">
        <p14:creationId xmlns:p14="http://schemas.microsoft.com/office/powerpoint/2010/main" val="1474604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DEF44A-A790-4C74-4804-B3657BC6092E}"/>
              </a:ext>
            </a:extLst>
          </p:cNvPr>
          <p:cNvSpPr>
            <a:spLocks noGrp="1"/>
          </p:cNvSpPr>
          <p:nvPr>
            <p:ph type="title"/>
          </p:nvPr>
        </p:nvSpPr>
        <p:spPr/>
        <p:txBody>
          <a:bodyPr/>
          <a:lstStyle/>
          <a:p>
            <a:r>
              <a:rPr lang="de-DE" dirty="0"/>
              <a:t>Checkliste „Besichtigen“ </a:t>
            </a:r>
          </a:p>
        </p:txBody>
      </p:sp>
      <p:sp>
        <p:nvSpPr>
          <p:cNvPr id="3" name="Foliennummernplatzhalter 2">
            <a:extLst>
              <a:ext uri="{FF2B5EF4-FFF2-40B4-BE49-F238E27FC236}">
                <a16:creationId xmlns:a16="http://schemas.microsoft.com/office/drawing/2014/main" id="{75585B80-654B-D782-4ACD-EEB991BA52B0}"/>
              </a:ext>
            </a:extLst>
          </p:cNvPr>
          <p:cNvSpPr>
            <a:spLocks noGrp="1"/>
          </p:cNvSpPr>
          <p:nvPr>
            <p:ph type="sldNum" sz="quarter" idx="12"/>
          </p:nvPr>
        </p:nvSpPr>
        <p:spPr/>
        <p:txBody>
          <a:bodyPr>
            <a:normAutofit lnSpcReduction="10000"/>
          </a:bodyPr>
          <a:lstStyle/>
          <a:p>
            <a:fld id="{F0C94032-CD4C-4C25-B0C2-CEC720522D92}" type="slidenum">
              <a:rPr lang="en-US" smtClean="0"/>
              <a:pPr/>
              <a:t>13</a:t>
            </a:fld>
            <a:endParaRPr lang="en-US" dirty="0"/>
          </a:p>
        </p:txBody>
      </p:sp>
      <p:sp>
        <p:nvSpPr>
          <p:cNvPr id="4" name="Inhaltsplatzhalter 3">
            <a:extLst>
              <a:ext uri="{FF2B5EF4-FFF2-40B4-BE49-F238E27FC236}">
                <a16:creationId xmlns:a16="http://schemas.microsoft.com/office/drawing/2014/main" id="{9E5925D3-0ABF-E5B9-411A-21F591A73078}"/>
              </a:ext>
            </a:extLst>
          </p:cNvPr>
          <p:cNvSpPr>
            <a:spLocks noGrp="1"/>
          </p:cNvSpPr>
          <p:nvPr>
            <p:ph sz="quarter" idx="14"/>
          </p:nvPr>
        </p:nvSpPr>
        <p:spPr/>
        <p:txBody>
          <a:bodyPr>
            <a:normAutofit/>
          </a:bodyPr>
          <a:lstStyle/>
          <a:p>
            <a:pPr lvl="1"/>
            <a:r>
              <a:rPr lang="de-DE" b="1" dirty="0"/>
              <a:t>Gehäuse, Körper, Typschild: </a:t>
            </a:r>
          </a:p>
          <a:p>
            <a:pPr lvl="2"/>
            <a:r>
              <a:rPr lang="de-DE" dirty="0"/>
              <a:t>Wirksamer Berührungsschutz, Schutzart mindestens „fingersicher“ (IP 2X)</a:t>
            </a:r>
          </a:p>
          <a:p>
            <a:pPr lvl="2"/>
            <a:r>
              <a:rPr lang="de-DE" dirty="0"/>
              <a:t>Keine unzulässigen Eingriffe und Änderungen, Einritzungen, Abnutzung</a:t>
            </a:r>
          </a:p>
          <a:p>
            <a:pPr lvl="2"/>
            <a:r>
              <a:rPr lang="de-DE" dirty="0"/>
              <a:t>Schutzart der Gehäuse oder Verkleidungen nicht durch Zerstörung oder Einbeulung beeinträchtigt </a:t>
            </a:r>
          </a:p>
          <a:p>
            <a:pPr lvl="2"/>
            <a:r>
              <a:rPr lang="de-DE" dirty="0"/>
              <a:t>Gehäuse ohne Bruchschäden</a:t>
            </a:r>
          </a:p>
          <a:p>
            <a:pPr lvl="2"/>
            <a:r>
              <a:rPr lang="de-DE" dirty="0"/>
              <a:t>Unbeschädigte Isolierungen oder Isolierteile, z. B. von außen zugängliche Schleifkohlenhalter</a:t>
            </a:r>
          </a:p>
          <a:p>
            <a:pPr lvl="2"/>
            <a:r>
              <a:rPr lang="de-DE" dirty="0"/>
              <a:t>Anzeichen von Überlastung oder unsachgemäßem Gebrauch nicht erkennbar</a:t>
            </a:r>
          </a:p>
          <a:p>
            <a:pPr lvl="2"/>
            <a:r>
              <a:rPr lang="de-DE" dirty="0"/>
              <a:t>Keine übermäßige Verschmutzung, Korrosion, Feuchtigkeit, leitfähige Ablagerungen</a:t>
            </a:r>
          </a:p>
          <a:p>
            <a:pPr lvl="2"/>
            <a:r>
              <a:rPr lang="de-DE" dirty="0"/>
              <a:t>Kühlöffnungen frei, erforderliche Luftfilter vorhanden</a:t>
            </a:r>
          </a:p>
          <a:p>
            <a:pPr lvl="2"/>
            <a:r>
              <a:rPr lang="de-DE" dirty="0"/>
              <a:t>Keine Schäden an Schaltern, Schalterarretierungen, Stellteilen, Betätigungseinrichtungen, Meldeleuchten usw.</a:t>
            </a:r>
          </a:p>
        </p:txBody>
      </p:sp>
    </p:spTree>
    <p:extLst>
      <p:ext uri="{BB962C8B-B14F-4D97-AF65-F5344CB8AC3E}">
        <p14:creationId xmlns:p14="http://schemas.microsoft.com/office/powerpoint/2010/main" val="3830862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DEF44A-A790-4C74-4804-B3657BC6092E}"/>
              </a:ext>
            </a:extLst>
          </p:cNvPr>
          <p:cNvSpPr>
            <a:spLocks noGrp="1"/>
          </p:cNvSpPr>
          <p:nvPr>
            <p:ph type="title"/>
          </p:nvPr>
        </p:nvSpPr>
        <p:spPr/>
        <p:txBody>
          <a:bodyPr/>
          <a:lstStyle/>
          <a:p>
            <a:r>
              <a:rPr lang="de-DE" dirty="0"/>
              <a:t>Checkliste „Besichtigen“ </a:t>
            </a:r>
          </a:p>
        </p:txBody>
      </p:sp>
      <p:sp>
        <p:nvSpPr>
          <p:cNvPr id="3" name="Foliennummernplatzhalter 2">
            <a:extLst>
              <a:ext uri="{FF2B5EF4-FFF2-40B4-BE49-F238E27FC236}">
                <a16:creationId xmlns:a16="http://schemas.microsoft.com/office/drawing/2014/main" id="{75585B80-654B-D782-4ACD-EEB991BA52B0}"/>
              </a:ext>
            </a:extLst>
          </p:cNvPr>
          <p:cNvSpPr>
            <a:spLocks noGrp="1"/>
          </p:cNvSpPr>
          <p:nvPr>
            <p:ph type="sldNum" sz="quarter" idx="12"/>
          </p:nvPr>
        </p:nvSpPr>
        <p:spPr/>
        <p:txBody>
          <a:bodyPr>
            <a:normAutofit lnSpcReduction="10000"/>
          </a:bodyPr>
          <a:lstStyle/>
          <a:p>
            <a:fld id="{F0C94032-CD4C-4C25-B0C2-CEC720522D92}" type="slidenum">
              <a:rPr lang="en-US" smtClean="0"/>
              <a:pPr/>
              <a:t>14</a:t>
            </a:fld>
            <a:endParaRPr lang="en-US" dirty="0"/>
          </a:p>
        </p:txBody>
      </p:sp>
      <p:sp>
        <p:nvSpPr>
          <p:cNvPr id="4" name="Inhaltsplatzhalter 3">
            <a:extLst>
              <a:ext uri="{FF2B5EF4-FFF2-40B4-BE49-F238E27FC236}">
                <a16:creationId xmlns:a16="http://schemas.microsoft.com/office/drawing/2014/main" id="{9E5925D3-0ABF-E5B9-411A-21F591A73078}"/>
              </a:ext>
            </a:extLst>
          </p:cNvPr>
          <p:cNvSpPr>
            <a:spLocks noGrp="1"/>
          </p:cNvSpPr>
          <p:nvPr>
            <p:ph sz="quarter" idx="14"/>
          </p:nvPr>
        </p:nvSpPr>
        <p:spPr/>
        <p:txBody>
          <a:bodyPr>
            <a:normAutofit/>
          </a:bodyPr>
          <a:lstStyle/>
          <a:p>
            <a:pPr lvl="1"/>
            <a:r>
              <a:rPr lang="de-DE" b="1" dirty="0"/>
              <a:t>Gehäuse, Körper, Typschild: </a:t>
            </a:r>
          </a:p>
          <a:p>
            <a:pPr lvl="2"/>
            <a:r>
              <a:rPr lang="de-DE" dirty="0"/>
              <a:t>Ordnungsgemäße Bestückung mit Sicherungen, Lampen oder dergleichen </a:t>
            </a:r>
          </a:p>
          <a:p>
            <a:pPr lvl="2"/>
            <a:r>
              <a:rPr lang="de-DE" dirty="0"/>
              <a:t>Mängelfreiheit auch von nicht elektrischen Schutzvorrichtungen, z. B. Spaltkeil, Schutzhaube, Anschluss der Staubabsaugung</a:t>
            </a:r>
          </a:p>
          <a:p>
            <a:pPr lvl="2"/>
            <a:r>
              <a:rPr lang="de-DE" dirty="0"/>
              <a:t>Ordnungsgemäß montierte und funktionstüchtige mechanische Schutzvorrichtungen </a:t>
            </a:r>
          </a:p>
          <a:p>
            <a:pPr lvl="2"/>
            <a:r>
              <a:rPr lang="de-DE" dirty="0"/>
              <a:t>Keine sonstigen mechanischen, chemischen oder thermischen Beschädigungen </a:t>
            </a:r>
          </a:p>
          <a:p>
            <a:pPr lvl="2"/>
            <a:r>
              <a:rPr lang="de-DE" dirty="0"/>
              <a:t>Sichere Trennung von leitfähigen berührbaren Kleinspannungsausgängen</a:t>
            </a:r>
          </a:p>
          <a:p>
            <a:pPr lvl="2"/>
            <a:r>
              <a:rPr lang="de-DE" dirty="0"/>
              <a:t>Lesbarkeit von Aufschriften, die der Sicherheit dienen, z. B. Warnsymbole, Schutzklasse, Schutzart, Kenndaten von Sicherungen, Schalterstellungen, Kategorie- Kennzeichnung K 1 oder K 2 usw. </a:t>
            </a:r>
          </a:p>
        </p:txBody>
      </p:sp>
    </p:spTree>
    <p:extLst>
      <p:ext uri="{BB962C8B-B14F-4D97-AF65-F5344CB8AC3E}">
        <p14:creationId xmlns:p14="http://schemas.microsoft.com/office/powerpoint/2010/main" val="530309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5CF2B2A1-6680-FDBA-8FB2-F3DA216B161F}"/>
              </a:ext>
            </a:extLst>
          </p:cNvPr>
          <p:cNvSpPr>
            <a:spLocks noGrp="1"/>
          </p:cNvSpPr>
          <p:nvPr>
            <p:ph type="sldNum" sz="quarter" idx="12"/>
          </p:nvPr>
        </p:nvSpPr>
        <p:spPr/>
        <p:txBody>
          <a:bodyPr>
            <a:normAutofit lnSpcReduction="10000"/>
          </a:bodyPr>
          <a:lstStyle/>
          <a:p>
            <a:fld id="{F0C94032-CD4C-4C25-B0C2-CEC720522D92}" type="slidenum">
              <a:rPr lang="en-US" smtClean="0"/>
              <a:pPr/>
              <a:t>15</a:t>
            </a:fld>
            <a:endParaRPr lang="en-US" dirty="0"/>
          </a:p>
        </p:txBody>
      </p:sp>
      <p:pic>
        <p:nvPicPr>
          <p:cNvPr id="3" name="Grafik 30">
            <a:extLst>
              <a:ext uri="{FF2B5EF4-FFF2-40B4-BE49-F238E27FC236}">
                <a16:creationId xmlns:a16="http://schemas.microsoft.com/office/drawing/2014/main" id="{CA023E80-299F-9ED6-C6FA-1F7765EB3AF3}"/>
              </a:ext>
            </a:extLst>
          </p:cNvPr>
          <p:cNvPicPr>
            <a:picLocks noGrp="1" noChangeAspect="1"/>
          </p:cNvPicPr>
          <p:nvPr>
            <p:ph sz="quarter" idx="1"/>
          </p:nvPr>
        </p:nvPicPr>
        <p:blipFill rotWithShape="1">
          <a:blip r:embed="rId2" cstate="print">
            <a:extLst>
              <a:ext uri="{28A0092B-C50C-407E-A947-70E740481C1C}">
                <a14:useLocalDpi xmlns:a14="http://schemas.microsoft.com/office/drawing/2010/main" val="0"/>
              </a:ext>
            </a:extLst>
          </a:blip>
          <a:stretch/>
        </p:blipFill>
        <p:spPr>
          <a:xfrm>
            <a:off x="2416423" y="1763713"/>
            <a:ext cx="2788741" cy="4957762"/>
          </a:xfrm>
          <a:prstGeom prst="rect">
            <a:avLst/>
          </a:prstGeom>
        </p:spPr>
      </p:pic>
      <p:pic>
        <p:nvPicPr>
          <p:cNvPr id="16" name="Inhaltsplatzhalter 15" descr="Ein Bild, das Werkzeug, Person, Hartwaren, Befestigungselement enthält.&#10;&#10;Automatisch generierte Beschreibung">
            <a:extLst>
              <a:ext uri="{FF2B5EF4-FFF2-40B4-BE49-F238E27FC236}">
                <a16:creationId xmlns:a16="http://schemas.microsoft.com/office/drawing/2014/main" id="{CE5989E9-E797-1E8D-E28B-DF1C4C7C3DB5}"/>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850003" y="1763713"/>
            <a:ext cx="6982554" cy="4957762"/>
          </a:xfrm>
        </p:spPr>
      </p:pic>
      <p:sp>
        <p:nvSpPr>
          <p:cNvPr id="5" name="Titel 4">
            <a:extLst>
              <a:ext uri="{FF2B5EF4-FFF2-40B4-BE49-F238E27FC236}">
                <a16:creationId xmlns:a16="http://schemas.microsoft.com/office/drawing/2014/main" id="{74D46096-7DCA-1EF2-819D-F669BF373642}"/>
              </a:ext>
            </a:extLst>
          </p:cNvPr>
          <p:cNvSpPr>
            <a:spLocks noGrp="1"/>
          </p:cNvSpPr>
          <p:nvPr>
            <p:ph type="title"/>
          </p:nvPr>
        </p:nvSpPr>
        <p:spPr/>
        <p:txBody>
          <a:bodyPr/>
          <a:lstStyle/>
          <a:p>
            <a:r>
              <a:rPr lang="de-DE" dirty="0"/>
              <a:t>Besichtigen</a:t>
            </a:r>
          </a:p>
        </p:txBody>
      </p:sp>
      <p:sp>
        <p:nvSpPr>
          <p:cNvPr id="10" name="Textfeld 9">
            <a:extLst>
              <a:ext uri="{FF2B5EF4-FFF2-40B4-BE49-F238E27FC236}">
                <a16:creationId xmlns:a16="http://schemas.microsoft.com/office/drawing/2014/main" id="{41772A5B-D81C-D295-5117-6E0002DEF67D}"/>
              </a:ext>
            </a:extLst>
          </p:cNvPr>
          <p:cNvSpPr txBox="1"/>
          <p:nvPr/>
        </p:nvSpPr>
        <p:spPr>
          <a:xfrm>
            <a:off x="9859355" y="6758887"/>
            <a:ext cx="1750800"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R. O. E. GmbH</a:t>
            </a:r>
          </a:p>
        </p:txBody>
      </p:sp>
    </p:spTree>
    <p:extLst>
      <p:ext uri="{BB962C8B-B14F-4D97-AF65-F5344CB8AC3E}">
        <p14:creationId xmlns:p14="http://schemas.microsoft.com/office/powerpoint/2010/main" val="5178612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5CF2B2A1-6680-FDBA-8FB2-F3DA216B161F}"/>
              </a:ext>
            </a:extLst>
          </p:cNvPr>
          <p:cNvSpPr>
            <a:spLocks noGrp="1"/>
          </p:cNvSpPr>
          <p:nvPr>
            <p:ph type="sldNum" sz="quarter" idx="12"/>
          </p:nvPr>
        </p:nvSpPr>
        <p:spPr/>
        <p:txBody>
          <a:bodyPr>
            <a:normAutofit lnSpcReduction="10000"/>
          </a:bodyPr>
          <a:lstStyle/>
          <a:p>
            <a:fld id="{F0C94032-CD4C-4C25-B0C2-CEC720522D92}" type="slidenum">
              <a:rPr lang="en-US" smtClean="0"/>
              <a:pPr/>
              <a:t>16</a:t>
            </a:fld>
            <a:endParaRPr lang="en-US" dirty="0"/>
          </a:p>
        </p:txBody>
      </p:sp>
      <p:pic>
        <p:nvPicPr>
          <p:cNvPr id="13" name="Inhaltsplatzhalter 12" descr="Ein Bild, das Elektronik, Im Haus, Kabel, Elektronisches Gerät enthält.&#10;&#10;Automatisch generierte Beschreibung">
            <a:extLst>
              <a:ext uri="{FF2B5EF4-FFF2-40B4-BE49-F238E27FC236}">
                <a16:creationId xmlns:a16="http://schemas.microsoft.com/office/drawing/2014/main" id="{CCED870A-CF6B-66BA-7F4C-1ACEC132804D}"/>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873734" y="2041385"/>
            <a:ext cx="5847741" cy="4382648"/>
          </a:xfrm>
        </p:spPr>
      </p:pic>
      <p:pic>
        <p:nvPicPr>
          <p:cNvPr id="15" name="Inhaltsplatzhalter 14" descr="Ein Bild, das Person, Werkzeug, Im Haus, Nagel enthält.&#10;&#10;Automatisch generierte Beschreibung">
            <a:extLst>
              <a:ext uri="{FF2B5EF4-FFF2-40B4-BE49-F238E27FC236}">
                <a16:creationId xmlns:a16="http://schemas.microsoft.com/office/drawing/2014/main" id="{02122A60-3BAD-E1DD-0A4F-EFB6D0BDAD2E}"/>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842125" y="2051270"/>
            <a:ext cx="6024563" cy="4382648"/>
          </a:xfrm>
        </p:spPr>
      </p:pic>
      <p:sp>
        <p:nvSpPr>
          <p:cNvPr id="5" name="Titel 4">
            <a:extLst>
              <a:ext uri="{FF2B5EF4-FFF2-40B4-BE49-F238E27FC236}">
                <a16:creationId xmlns:a16="http://schemas.microsoft.com/office/drawing/2014/main" id="{74D46096-7DCA-1EF2-819D-F669BF373642}"/>
              </a:ext>
            </a:extLst>
          </p:cNvPr>
          <p:cNvSpPr>
            <a:spLocks noGrp="1"/>
          </p:cNvSpPr>
          <p:nvPr>
            <p:ph type="title"/>
          </p:nvPr>
        </p:nvSpPr>
        <p:spPr/>
        <p:txBody>
          <a:bodyPr/>
          <a:lstStyle/>
          <a:p>
            <a:r>
              <a:rPr lang="de-DE" dirty="0"/>
              <a:t>Besichtigen</a:t>
            </a:r>
          </a:p>
        </p:txBody>
      </p:sp>
      <p:sp>
        <p:nvSpPr>
          <p:cNvPr id="12" name="Textfeld 11">
            <a:extLst>
              <a:ext uri="{FF2B5EF4-FFF2-40B4-BE49-F238E27FC236}">
                <a16:creationId xmlns:a16="http://schemas.microsoft.com/office/drawing/2014/main" id="{BB6C5801-B64A-F967-172B-6890A420B048}"/>
              </a:ext>
            </a:extLst>
          </p:cNvPr>
          <p:cNvSpPr txBox="1"/>
          <p:nvPr/>
        </p:nvSpPr>
        <p:spPr>
          <a:xfrm>
            <a:off x="9859355" y="6758887"/>
            <a:ext cx="1750800"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R. O. E. GmbH</a:t>
            </a:r>
          </a:p>
        </p:txBody>
      </p:sp>
    </p:spTree>
    <p:extLst>
      <p:ext uri="{BB962C8B-B14F-4D97-AF65-F5344CB8AC3E}">
        <p14:creationId xmlns:p14="http://schemas.microsoft.com/office/powerpoint/2010/main" val="1107784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5CF2B2A1-6680-FDBA-8FB2-F3DA216B161F}"/>
              </a:ext>
            </a:extLst>
          </p:cNvPr>
          <p:cNvSpPr>
            <a:spLocks noGrp="1"/>
          </p:cNvSpPr>
          <p:nvPr>
            <p:ph type="sldNum" sz="quarter" idx="12"/>
          </p:nvPr>
        </p:nvSpPr>
        <p:spPr/>
        <p:txBody>
          <a:bodyPr>
            <a:normAutofit lnSpcReduction="10000"/>
          </a:bodyPr>
          <a:lstStyle/>
          <a:p>
            <a:fld id="{F0C94032-CD4C-4C25-B0C2-CEC720522D92}" type="slidenum">
              <a:rPr lang="en-US" smtClean="0"/>
              <a:pPr/>
              <a:t>17</a:t>
            </a:fld>
            <a:endParaRPr lang="en-US" dirty="0"/>
          </a:p>
        </p:txBody>
      </p:sp>
      <p:pic>
        <p:nvPicPr>
          <p:cNvPr id="12" name="Inhaltsplatzhalter 11" descr="Ein Bild, das Im Haus, Sperrholz, Werkzeug, Holzarbeiten enthält.&#10;&#10;Automatisch generierte Beschreibung">
            <a:extLst>
              <a:ext uri="{FF2B5EF4-FFF2-40B4-BE49-F238E27FC236}">
                <a16:creationId xmlns:a16="http://schemas.microsoft.com/office/drawing/2014/main" id="{9C55EB3E-B034-D81C-BD12-59F7D3DF6553}"/>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900113" y="2230428"/>
            <a:ext cx="5821362" cy="4024332"/>
          </a:xfrm>
        </p:spPr>
      </p:pic>
      <p:pic>
        <p:nvPicPr>
          <p:cNvPr id="14" name="Inhaltsplatzhalter 13" descr="Ein Bild, das Kabel, Im Haus, Elektrische Leitungen, Boden enthält.&#10;&#10;Automatisch generierte Beschreibung">
            <a:extLst>
              <a:ext uri="{FF2B5EF4-FFF2-40B4-BE49-F238E27FC236}">
                <a16:creationId xmlns:a16="http://schemas.microsoft.com/office/drawing/2014/main" id="{FEFE475F-9A96-7BB2-0463-19D8FB3FBDAF}"/>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779209" y="2230428"/>
            <a:ext cx="6150395" cy="4024332"/>
          </a:xfrm>
        </p:spPr>
      </p:pic>
      <p:sp>
        <p:nvSpPr>
          <p:cNvPr id="5" name="Titel 4">
            <a:extLst>
              <a:ext uri="{FF2B5EF4-FFF2-40B4-BE49-F238E27FC236}">
                <a16:creationId xmlns:a16="http://schemas.microsoft.com/office/drawing/2014/main" id="{74D46096-7DCA-1EF2-819D-F669BF373642}"/>
              </a:ext>
            </a:extLst>
          </p:cNvPr>
          <p:cNvSpPr>
            <a:spLocks noGrp="1"/>
          </p:cNvSpPr>
          <p:nvPr>
            <p:ph type="title"/>
          </p:nvPr>
        </p:nvSpPr>
        <p:spPr/>
        <p:txBody>
          <a:bodyPr/>
          <a:lstStyle/>
          <a:p>
            <a:r>
              <a:rPr lang="de-DE" dirty="0"/>
              <a:t>Besichtigen</a:t>
            </a:r>
          </a:p>
        </p:txBody>
      </p:sp>
      <p:sp>
        <p:nvSpPr>
          <p:cNvPr id="9" name="Textfeld 8">
            <a:extLst>
              <a:ext uri="{FF2B5EF4-FFF2-40B4-BE49-F238E27FC236}">
                <a16:creationId xmlns:a16="http://schemas.microsoft.com/office/drawing/2014/main" id="{3E496A1A-EEE1-1EE1-36E8-DF306C24095B}"/>
              </a:ext>
            </a:extLst>
          </p:cNvPr>
          <p:cNvSpPr txBox="1"/>
          <p:nvPr/>
        </p:nvSpPr>
        <p:spPr>
          <a:xfrm>
            <a:off x="9859355" y="6758887"/>
            <a:ext cx="1750800"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R. O. E. GmbH</a:t>
            </a:r>
          </a:p>
        </p:txBody>
      </p:sp>
    </p:spTree>
    <p:extLst>
      <p:ext uri="{BB962C8B-B14F-4D97-AF65-F5344CB8AC3E}">
        <p14:creationId xmlns:p14="http://schemas.microsoft.com/office/powerpoint/2010/main" val="25242695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AE6BA3E-C23F-B9B0-1105-91450DCF7C6D}"/>
              </a:ext>
            </a:extLst>
          </p:cNvPr>
          <p:cNvSpPr>
            <a:spLocks noGrp="1"/>
          </p:cNvSpPr>
          <p:nvPr>
            <p:ph type="body" idx="1"/>
          </p:nvPr>
        </p:nvSpPr>
        <p:spPr/>
        <p:txBody>
          <a:bodyPr/>
          <a:lstStyle/>
          <a:p>
            <a:r>
              <a:rPr lang="de-DE" dirty="0"/>
              <a:t>VDE 0701</a:t>
            </a:r>
          </a:p>
          <a:p>
            <a:r>
              <a:rPr lang="de-DE" dirty="0"/>
              <a:t>VDE 0702</a:t>
            </a:r>
          </a:p>
        </p:txBody>
      </p:sp>
      <p:sp>
        <p:nvSpPr>
          <p:cNvPr id="3" name="Titel 2">
            <a:extLst>
              <a:ext uri="{FF2B5EF4-FFF2-40B4-BE49-F238E27FC236}">
                <a16:creationId xmlns:a16="http://schemas.microsoft.com/office/drawing/2014/main" id="{2D28BC4F-00E7-A6B7-7294-42976D238DB6}"/>
              </a:ext>
            </a:extLst>
          </p:cNvPr>
          <p:cNvSpPr>
            <a:spLocks noGrp="1"/>
          </p:cNvSpPr>
          <p:nvPr>
            <p:ph type="title"/>
          </p:nvPr>
        </p:nvSpPr>
        <p:spPr/>
        <p:txBody>
          <a:bodyPr/>
          <a:lstStyle/>
          <a:p>
            <a:r>
              <a:rPr lang="de-DE" dirty="0"/>
              <a:t>Messen</a:t>
            </a:r>
          </a:p>
        </p:txBody>
      </p:sp>
      <p:sp>
        <p:nvSpPr>
          <p:cNvPr id="4" name="Foliennummernplatzhalter 3">
            <a:extLst>
              <a:ext uri="{FF2B5EF4-FFF2-40B4-BE49-F238E27FC236}">
                <a16:creationId xmlns:a16="http://schemas.microsoft.com/office/drawing/2014/main" id="{C1474E2B-E681-8012-AEC4-A523E0BC0515}"/>
              </a:ext>
            </a:extLst>
          </p:cNvPr>
          <p:cNvSpPr>
            <a:spLocks noGrp="1"/>
          </p:cNvSpPr>
          <p:nvPr>
            <p:ph type="sldNum" sz="quarter" idx="13"/>
          </p:nvPr>
        </p:nvSpPr>
        <p:spPr/>
        <p:txBody>
          <a:bodyPr>
            <a:normAutofit fontScale="92500" lnSpcReduction="10000"/>
          </a:bodyPr>
          <a:lstStyle/>
          <a:p>
            <a:fld id="{F0C94032-CD4C-4C25-B0C2-CEC720522D92}" type="slidenum">
              <a:rPr lang="en-US" smtClean="0"/>
              <a:pPr/>
              <a:t>18</a:t>
            </a:fld>
            <a:endParaRPr lang="en-US" dirty="0"/>
          </a:p>
        </p:txBody>
      </p:sp>
    </p:spTree>
    <p:extLst>
      <p:ext uri="{BB962C8B-B14F-4D97-AF65-F5344CB8AC3E}">
        <p14:creationId xmlns:p14="http://schemas.microsoft.com/office/powerpoint/2010/main" val="13411966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D38833-78FD-A777-B2E4-0FEACFC26303}"/>
              </a:ext>
            </a:extLst>
          </p:cNvPr>
          <p:cNvSpPr>
            <a:spLocks noGrp="1"/>
          </p:cNvSpPr>
          <p:nvPr>
            <p:ph type="title"/>
          </p:nvPr>
        </p:nvSpPr>
        <p:spPr/>
        <p:txBody>
          <a:bodyPr/>
          <a:lstStyle/>
          <a:p>
            <a:r>
              <a:rPr lang="de-DE" dirty="0"/>
              <a:t>Messen </a:t>
            </a:r>
          </a:p>
        </p:txBody>
      </p:sp>
      <p:sp>
        <p:nvSpPr>
          <p:cNvPr id="3" name="Foliennummernplatzhalter 2">
            <a:extLst>
              <a:ext uri="{FF2B5EF4-FFF2-40B4-BE49-F238E27FC236}">
                <a16:creationId xmlns:a16="http://schemas.microsoft.com/office/drawing/2014/main" id="{8DF5808C-EDB5-D708-C200-97BBB7FCBDD1}"/>
              </a:ext>
            </a:extLst>
          </p:cNvPr>
          <p:cNvSpPr>
            <a:spLocks noGrp="1"/>
          </p:cNvSpPr>
          <p:nvPr>
            <p:ph type="sldNum" sz="quarter" idx="12"/>
          </p:nvPr>
        </p:nvSpPr>
        <p:spPr/>
        <p:txBody>
          <a:bodyPr>
            <a:normAutofit lnSpcReduction="10000"/>
          </a:bodyPr>
          <a:lstStyle/>
          <a:p>
            <a:fld id="{F0C94032-CD4C-4C25-B0C2-CEC720522D92}" type="slidenum">
              <a:rPr lang="en-US" smtClean="0"/>
              <a:pPr/>
              <a:t>19</a:t>
            </a:fld>
            <a:endParaRPr lang="en-US" dirty="0"/>
          </a:p>
        </p:txBody>
      </p:sp>
      <p:sp>
        <p:nvSpPr>
          <p:cNvPr id="4" name="Inhaltsplatzhalter 3">
            <a:extLst>
              <a:ext uri="{FF2B5EF4-FFF2-40B4-BE49-F238E27FC236}">
                <a16:creationId xmlns:a16="http://schemas.microsoft.com/office/drawing/2014/main" id="{450202E6-58E1-743A-F4F1-94F3431E0499}"/>
              </a:ext>
            </a:extLst>
          </p:cNvPr>
          <p:cNvSpPr>
            <a:spLocks noGrp="1"/>
          </p:cNvSpPr>
          <p:nvPr>
            <p:ph sz="quarter" idx="14"/>
          </p:nvPr>
        </p:nvSpPr>
        <p:spPr/>
        <p:txBody>
          <a:bodyPr>
            <a:normAutofit/>
          </a:bodyPr>
          <a:lstStyle/>
          <a:p>
            <a:r>
              <a:rPr lang="de-DE" dirty="0"/>
              <a:t>DGUV Information 203-070 Abs 3.5</a:t>
            </a:r>
          </a:p>
          <a:p>
            <a:pPr lvl="1"/>
            <a:r>
              <a:rPr lang="de-DE" dirty="0"/>
              <a:t>Durch Messen wird festgestellt, ob die Wirksamkeit der Schutzmaßnahme gegen elektrischen Schlag sichergestellt ist. Dabei ist zu überprüfen, ob die festgelegten Grenzwerte eingehalten werden. </a:t>
            </a:r>
          </a:p>
          <a:p>
            <a:pPr lvl="1"/>
            <a:r>
              <a:rPr lang="de-DE" dirty="0"/>
              <a:t>Bei der Bewertung der Messergebnisse ist zu bedenken, dass die üblichen Messwerte um ein Vielfaches günstiger liegen als die in den Normen festgelegten Grenzwerte. Bei Prüflingen, deren Messwerte in der Nähe des Grenzwertes liegen, ist der Grund für die Abweichung vom „Üblichkeitswert“ festzustellen. </a:t>
            </a:r>
          </a:p>
          <a:p>
            <a:pPr lvl="1"/>
            <a:r>
              <a:rPr lang="de-DE" dirty="0"/>
              <a:t>Für ein einwandfreies Ergebnis der gesamten Prüfung hat die Prüfperson sich unbedingt mit den Eigenheiten des eingesetzten Prüfgerätes vertraut zu machen. Hierzu gehört vor allem, die zugehörigen Herstellerhinweise zu kennen und zu beachten.</a:t>
            </a:r>
          </a:p>
          <a:p>
            <a:endParaRPr lang="de-DE" dirty="0"/>
          </a:p>
        </p:txBody>
      </p:sp>
      <p:sp>
        <p:nvSpPr>
          <p:cNvPr id="7" name="Textfeld 6">
            <a:extLst>
              <a:ext uri="{FF2B5EF4-FFF2-40B4-BE49-F238E27FC236}">
                <a16:creationId xmlns:a16="http://schemas.microsoft.com/office/drawing/2014/main" id="{4341ED1F-DEB2-6B4E-FA4A-558F8F3AD012}"/>
              </a:ext>
            </a:extLst>
          </p:cNvPr>
          <p:cNvSpPr txBox="1"/>
          <p:nvPr/>
        </p:nvSpPr>
        <p:spPr>
          <a:xfrm>
            <a:off x="536739" y="6758887"/>
            <a:ext cx="11073416" cy="276999"/>
          </a:xfrm>
          <a:prstGeom prst="rect">
            <a:avLst/>
          </a:prstGeom>
          <a:noFill/>
        </p:spPr>
        <p:txBody>
          <a:bodyPr wrap="none" rtlCol="0">
            <a:spAutoFit/>
          </a:bodyPr>
          <a:lstStyle/>
          <a:p>
            <a:r>
              <a:rPr lang="de-DE" sz="1200" dirty="0">
                <a:latin typeface="Arial" panose="020B0604020202020204" pitchFamily="34" charset="0"/>
                <a:cs typeface="Arial" panose="020B0604020202020204" pitchFamily="34" charset="0"/>
              </a:rPr>
              <a:t>Quelle: DGUV Information 203-070 “ Wiederkehrende Prüfungen ortsveränderlicher elektrischer Arbeitsmittel - Fachwissen für Prüfpersonen“, 12/2016, © DGUV</a:t>
            </a:r>
          </a:p>
        </p:txBody>
      </p:sp>
    </p:spTree>
    <p:extLst>
      <p:ext uri="{BB962C8B-B14F-4D97-AF65-F5344CB8AC3E}">
        <p14:creationId xmlns:p14="http://schemas.microsoft.com/office/powerpoint/2010/main" val="766715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B20F0CDB-0C6B-2164-514B-D1BD51BE7E3F}"/>
              </a:ext>
            </a:extLst>
          </p:cNvPr>
          <p:cNvSpPr>
            <a:spLocks noGrp="1"/>
          </p:cNvSpPr>
          <p:nvPr>
            <p:ph type="body" idx="1"/>
          </p:nvPr>
        </p:nvSpPr>
        <p:spPr>
          <a:xfrm>
            <a:off x="2016444" y="3024505"/>
            <a:ext cx="10866384" cy="3984307"/>
          </a:xfrm>
        </p:spPr>
        <p:txBody>
          <a:bodyPr>
            <a:normAutofit/>
          </a:bodyPr>
          <a:lstStyle/>
          <a:p>
            <a:pPr marL="342900" indent="-342900">
              <a:buFont typeface="Wingdings" panose="05000000000000000000" pitchFamily="2" charset="2"/>
              <a:buChar char="§"/>
            </a:pPr>
            <a:r>
              <a:rPr lang="de-DE" dirty="0"/>
              <a:t>Wie Prüfungen durchgeführt werden</a:t>
            </a:r>
          </a:p>
          <a:p>
            <a:pPr marL="342900" indent="-342900">
              <a:buFont typeface="Wingdings" panose="05000000000000000000" pitchFamily="2" charset="2"/>
              <a:buChar char="§"/>
            </a:pPr>
            <a:r>
              <a:rPr lang="de-DE" dirty="0"/>
              <a:t>Worauf bei der Besichtigung zu achten ist</a:t>
            </a:r>
          </a:p>
          <a:p>
            <a:pPr marL="342900" indent="-342900">
              <a:buFont typeface="Wingdings" panose="05000000000000000000" pitchFamily="2" charset="2"/>
              <a:buChar char="§"/>
            </a:pPr>
            <a:r>
              <a:rPr lang="de-DE" dirty="0"/>
              <a:t>Welche Messverfahren wann zum Einsatz kommen</a:t>
            </a:r>
          </a:p>
          <a:p>
            <a:pPr marL="342900" indent="-342900">
              <a:buFont typeface="Wingdings" panose="05000000000000000000" pitchFamily="2" charset="2"/>
              <a:buChar char="§"/>
            </a:pPr>
            <a:r>
              <a:rPr lang="de-DE" dirty="0"/>
              <a:t>Was die Erprobung umfasst</a:t>
            </a:r>
          </a:p>
          <a:p>
            <a:pPr marL="342900" indent="-342900">
              <a:buFont typeface="Wingdings" panose="05000000000000000000" pitchFamily="2" charset="2"/>
              <a:buChar char="§"/>
            </a:pPr>
            <a:r>
              <a:rPr lang="de-DE" dirty="0"/>
              <a:t>Wie Prüfungen zu dokumentieren sind</a:t>
            </a:r>
          </a:p>
          <a:p>
            <a:endParaRPr lang="de-DE" dirty="0"/>
          </a:p>
        </p:txBody>
      </p:sp>
      <p:sp>
        <p:nvSpPr>
          <p:cNvPr id="3" name="Titel 2">
            <a:extLst>
              <a:ext uri="{FF2B5EF4-FFF2-40B4-BE49-F238E27FC236}">
                <a16:creationId xmlns:a16="http://schemas.microsoft.com/office/drawing/2014/main" id="{CFA57E67-3350-3939-DBC9-536AAAC16C7D}"/>
              </a:ext>
            </a:extLst>
          </p:cNvPr>
          <p:cNvSpPr>
            <a:spLocks noGrp="1"/>
          </p:cNvSpPr>
          <p:nvPr>
            <p:ph type="title"/>
          </p:nvPr>
        </p:nvSpPr>
        <p:spPr/>
        <p:txBody>
          <a:bodyPr>
            <a:normAutofit/>
          </a:bodyPr>
          <a:lstStyle/>
          <a:p>
            <a:r>
              <a:rPr lang="de-DE" dirty="0"/>
              <a:t>In diesem Modul lernen Sie unter anderem</a:t>
            </a:r>
          </a:p>
        </p:txBody>
      </p:sp>
      <p:sp>
        <p:nvSpPr>
          <p:cNvPr id="4" name="Foliennummernplatzhalter 3">
            <a:extLst>
              <a:ext uri="{FF2B5EF4-FFF2-40B4-BE49-F238E27FC236}">
                <a16:creationId xmlns:a16="http://schemas.microsoft.com/office/drawing/2014/main" id="{514DD5D3-02F7-E982-75C4-FF8A459A08B7}"/>
              </a:ext>
            </a:extLst>
          </p:cNvPr>
          <p:cNvSpPr>
            <a:spLocks noGrp="1"/>
          </p:cNvSpPr>
          <p:nvPr>
            <p:ph type="sldNum" sz="quarter" idx="13"/>
          </p:nvPr>
        </p:nvSpPr>
        <p:spPr/>
        <p:txBody>
          <a:bodyPr>
            <a:normAutofit fontScale="92500" lnSpcReduction="10000"/>
          </a:bodyPr>
          <a:lstStyle/>
          <a:p>
            <a:fld id="{F0C94032-CD4C-4C25-B0C2-CEC720522D92}" type="slidenum">
              <a:rPr lang="en-US" smtClean="0"/>
              <a:pPr/>
              <a:t>2</a:t>
            </a:fld>
            <a:endParaRPr lang="en-US" dirty="0"/>
          </a:p>
        </p:txBody>
      </p:sp>
    </p:spTree>
    <p:extLst>
      <p:ext uri="{BB962C8B-B14F-4D97-AF65-F5344CB8AC3E}">
        <p14:creationId xmlns:p14="http://schemas.microsoft.com/office/powerpoint/2010/main" val="90927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14308F21-10DD-261A-9112-7373370AA737}"/>
              </a:ext>
            </a:extLst>
          </p:cNvPr>
          <p:cNvSpPr>
            <a:spLocks noGrp="1"/>
          </p:cNvSpPr>
          <p:nvPr>
            <p:ph type="sldNum" sz="quarter" idx="12"/>
          </p:nvPr>
        </p:nvSpPr>
        <p:spPr/>
        <p:txBody>
          <a:bodyPr>
            <a:normAutofit lnSpcReduction="10000"/>
          </a:bodyPr>
          <a:lstStyle/>
          <a:p>
            <a:fld id="{F0C94032-CD4C-4C25-B0C2-CEC720522D92}" type="slidenum">
              <a:rPr lang="en-US" smtClean="0"/>
              <a:pPr/>
              <a:t>20</a:t>
            </a:fld>
            <a:endParaRPr lang="en-US" dirty="0"/>
          </a:p>
        </p:txBody>
      </p:sp>
      <p:sp>
        <p:nvSpPr>
          <p:cNvPr id="3" name="Inhaltsplatzhalter 2">
            <a:extLst>
              <a:ext uri="{FF2B5EF4-FFF2-40B4-BE49-F238E27FC236}">
                <a16:creationId xmlns:a16="http://schemas.microsoft.com/office/drawing/2014/main" id="{5273AE66-BD91-810E-EB02-3CB77E5D6D8F}"/>
              </a:ext>
            </a:extLst>
          </p:cNvPr>
          <p:cNvSpPr>
            <a:spLocks noGrp="1"/>
          </p:cNvSpPr>
          <p:nvPr>
            <p:ph sz="quarter" idx="1"/>
          </p:nvPr>
        </p:nvSpPr>
        <p:spPr/>
        <p:txBody>
          <a:bodyPr/>
          <a:lstStyle/>
          <a:p>
            <a:r>
              <a:rPr lang="de-DE" dirty="0"/>
              <a:t>Zur Prüfung sind geeignete Prüf- oder Messgeräte auszuwählen und einzusetzen. Diese müssen den Normenreihen VDE 0404, VDE 0411 bzw. VDE 0413 entsprechen </a:t>
            </a:r>
          </a:p>
          <a:p>
            <a:endParaRPr lang="de-DE" dirty="0"/>
          </a:p>
        </p:txBody>
      </p:sp>
      <p:pic>
        <p:nvPicPr>
          <p:cNvPr id="7" name="Picture 2" descr="Prüfgerät mit normgerechten Prüfabläufen zur Prüfung der elektrischen Sicherheit von Geräten nach Reparatur und anläßlich einer Wiederholungsprüfung (DGUV Vorschrift 3, MPBetreibV) inklusive Datenverarbeitungssoftware IZYTRONIQ.">
            <a:extLst>
              <a:ext uri="{FF2B5EF4-FFF2-40B4-BE49-F238E27FC236}">
                <a16:creationId xmlns:a16="http://schemas.microsoft.com/office/drawing/2014/main" id="{7CC9FE65-AD20-20F3-225F-790C6376E835}"/>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tretch>
            <a:fillRect/>
          </a:stretch>
        </p:blipFill>
        <p:spPr bwMode="auto">
          <a:xfrm>
            <a:off x="6996906" y="2077244"/>
            <a:ext cx="5715000" cy="4330700"/>
          </a:xfrm>
          <a:prstGeom prst="rect">
            <a:avLst/>
          </a:prstGeom>
          <a:noFill/>
          <a:extLst>
            <a:ext uri="{909E8E84-426E-40DD-AFC4-6F175D3DCCD1}">
              <a14:hiddenFill xmlns:a14="http://schemas.microsoft.com/office/drawing/2010/main">
                <a:solidFill>
                  <a:srgbClr val="FFFFFF"/>
                </a:solidFill>
              </a14:hiddenFill>
            </a:ext>
          </a:extLst>
        </p:spPr>
      </p:pic>
      <p:sp>
        <p:nvSpPr>
          <p:cNvPr id="5" name="Titel 4">
            <a:extLst>
              <a:ext uri="{FF2B5EF4-FFF2-40B4-BE49-F238E27FC236}">
                <a16:creationId xmlns:a16="http://schemas.microsoft.com/office/drawing/2014/main" id="{E95BDAFA-6C04-CBED-69F5-71A0EF701371}"/>
              </a:ext>
            </a:extLst>
          </p:cNvPr>
          <p:cNvSpPr>
            <a:spLocks noGrp="1"/>
          </p:cNvSpPr>
          <p:nvPr>
            <p:ph type="title"/>
          </p:nvPr>
        </p:nvSpPr>
        <p:spPr/>
        <p:txBody>
          <a:bodyPr/>
          <a:lstStyle/>
          <a:p>
            <a:r>
              <a:rPr lang="de-DE" dirty="0"/>
              <a:t>Messgeräte</a:t>
            </a:r>
          </a:p>
        </p:txBody>
      </p:sp>
      <p:sp>
        <p:nvSpPr>
          <p:cNvPr id="10" name="Textfeld 9">
            <a:extLst>
              <a:ext uri="{FF2B5EF4-FFF2-40B4-BE49-F238E27FC236}">
                <a16:creationId xmlns:a16="http://schemas.microsoft.com/office/drawing/2014/main" id="{C224152E-4CF3-5293-7D1D-865D4781AC90}"/>
              </a:ext>
            </a:extLst>
          </p:cNvPr>
          <p:cNvSpPr txBox="1"/>
          <p:nvPr/>
        </p:nvSpPr>
        <p:spPr>
          <a:xfrm>
            <a:off x="8961673" y="6758887"/>
            <a:ext cx="2648482"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 Gossen </a:t>
            </a:r>
            <a:r>
              <a:rPr lang="de-DE" sz="1200" dirty="0" err="1">
                <a:latin typeface="Arial" panose="020B0604020202020204" pitchFamily="34" charset="0"/>
                <a:cs typeface="Arial" panose="020B0604020202020204" pitchFamily="34" charset="0"/>
              </a:rPr>
              <a:t>Metrawatt</a:t>
            </a:r>
            <a:r>
              <a:rPr lang="de-DE" sz="1200" dirty="0">
                <a:latin typeface="Arial" panose="020B0604020202020204" pitchFamily="34" charset="0"/>
                <a:cs typeface="Arial" panose="020B0604020202020204" pitchFamily="34" charset="0"/>
              </a:rPr>
              <a:t> GmbH </a:t>
            </a:r>
          </a:p>
        </p:txBody>
      </p:sp>
      <p:graphicFrame>
        <p:nvGraphicFramePr>
          <p:cNvPr id="14" name="Tabelle 13">
            <a:extLst>
              <a:ext uri="{FF2B5EF4-FFF2-40B4-BE49-F238E27FC236}">
                <a16:creationId xmlns:a16="http://schemas.microsoft.com/office/drawing/2014/main" id="{AEE5E3DE-B33F-B14A-BCAD-1871410536DA}"/>
              </a:ext>
            </a:extLst>
          </p:cNvPr>
          <p:cNvGraphicFramePr>
            <a:graphicFrameLocks noGrp="1"/>
          </p:cNvGraphicFramePr>
          <p:nvPr>
            <p:extLst>
              <p:ext uri="{D42A27DB-BD31-4B8C-83A1-F6EECF244321}">
                <p14:modId xmlns:p14="http://schemas.microsoft.com/office/powerpoint/2010/main" val="711932248"/>
              </p:ext>
            </p:extLst>
          </p:nvPr>
        </p:nvGraphicFramePr>
        <p:xfrm>
          <a:off x="896197" y="3419546"/>
          <a:ext cx="5421809" cy="3420729"/>
        </p:xfrm>
        <a:graphic>
          <a:graphicData uri="http://schemas.openxmlformats.org/drawingml/2006/table">
            <a:tbl>
              <a:tblPr>
                <a:tableStyleId>{5940675A-B579-460E-94D1-54222C63F5DA}</a:tableStyleId>
              </a:tblPr>
              <a:tblGrid>
                <a:gridCol w="1894838">
                  <a:extLst>
                    <a:ext uri="{9D8B030D-6E8A-4147-A177-3AD203B41FA5}">
                      <a16:colId xmlns:a16="http://schemas.microsoft.com/office/drawing/2014/main" val="2186561622"/>
                    </a:ext>
                  </a:extLst>
                </a:gridCol>
                <a:gridCol w="3526971">
                  <a:extLst>
                    <a:ext uri="{9D8B030D-6E8A-4147-A177-3AD203B41FA5}">
                      <a16:colId xmlns:a16="http://schemas.microsoft.com/office/drawing/2014/main" val="2455888514"/>
                    </a:ext>
                  </a:extLst>
                </a:gridCol>
              </a:tblGrid>
              <a:tr h="414405">
                <a:tc>
                  <a:txBody>
                    <a:bodyPr/>
                    <a:lstStyle/>
                    <a:p>
                      <a:pPr algn="l" fontAlgn="ctr"/>
                      <a:r>
                        <a:rPr lang="de-DE" sz="1600" b="1" u="none" strike="noStrike" dirty="0">
                          <a:solidFill>
                            <a:schemeClr val="tx1"/>
                          </a:solidFill>
                          <a:effectLst/>
                          <a:latin typeface="Arial" panose="020B0604020202020204" pitchFamily="34" charset="0"/>
                          <a:cs typeface="Arial" panose="020B0604020202020204" pitchFamily="34" charset="0"/>
                        </a:rPr>
                        <a:t>Messgröße</a:t>
                      </a:r>
                      <a:endParaRPr lang="de-DE" sz="16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l" fontAlgn="ctr"/>
                      <a:r>
                        <a:rPr lang="de-DE" sz="1600" b="1" u="none" strike="noStrike" dirty="0">
                          <a:solidFill>
                            <a:schemeClr val="tx1"/>
                          </a:solidFill>
                          <a:effectLst/>
                          <a:latin typeface="Arial" panose="020B0604020202020204" pitchFamily="34" charset="0"/>
                          <a:cs typeface="Arial" panose="020B0604020202020204" pitchFamily="34" charset="0"/>
                        </a:rPr>
                        <a:t>Messgerät, Messeinrichtung</a:t>
                      </a:r>
                      <a:endParaRPr lang="de-DE" sz="16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417492881"/>
                  </a:ext>
                </a:extLst>
              </a:tr>
              <a:tr h="501054">
                <a:tc>
                  <a:txBody>
                    <a:bodyPr/>
                    <a:lstStyle/>
                    <a:p>
                      <a:pPr algn="l" fontAlgn="ctr"/>
                      <a:r>
                        <a:rPr lang="de-DE" sz="1200" b="0" u="none" strike="noStrike" dirty="0">
                          <a:solidFill>
                            <a:schemeClr val="tx1"/>
                          </a:solidFill>
                          <a:effectLst/>
                          <a:latin typeface="Arial" panose="020B0604020202020204" pitchFamily="34" charset="0"/>
                          <a:cs typeface="Arial" panose="020B0604020202020204" pitchFamily="34" charset="0"/>
                        </a:rPr>
                        <a:t>Schutzleiterwiderstand (R</a:t>
                      </a:r>
                      <a:r>
                        <a:rPr lang="de-DE" sz="1200" b="0" u="none" strike="noStrike" baseline="-25000" dirty="0">
                          <a:solidFill>
                            <a:schemeClr val="tx1"/>
                          </a:solidFill>
                          <a:effectLst/>
                          <a:latin typeface="Arial" panose="020B0604020202020204" pitchFamily="34" charset="0"/>
                          <a:cs typeface="Arial" panose="020B0604020202020204" pitchFamily="34" charset="0"/>
                        </a:rPr>
                        <a:t>PE</a:t>
                      </a:r>
                      <a:r>
                        <a:rPr lang="de-DE" sz="1200" b="0" u="none" strike="noStrike" dirty="0">
                          <a:solidFill>
                            <a:schemeClr val="tx1"/>
                          </a:solidFill>
                          <a:effectLst/>
                          <a:latin typeface="Arial" panose="020B0604020202020204" pitchFamily="34" charset="0"/>
                          <a:cs typeface="Arial" panose="020B0604020202020204" pitchFamily="34" charset="0"/>
                        </a:rPr>
                        <a:t>)</a:t>
                      </a:r>
                      <a:endParaRPr lang="de-DE" sz="12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l" fontAlgn="ctr"/>
                      <a:r>
                        <a:rPr lang="de-DE" sz="1200" b="0" u="none" strike="noStrike" dirty="0">
                          <a:solidFill>
                            <a:schemeClr val="tx1"/>
                          </a:solidFill>
                          <a:effectLst/>
                          <a:latin typeface="Arial" panose="020B0604020202020204" pitchFamily="34" charset="0"/>
                          <a:cs typeface="Arial" panose="020B0604020202020204" pitchFamily="34" charset="0"/>
                        </a:rPr>
                        <a:t>Prüfgerät gemäß </a:t>
                      </a:r>
                      <a:r>
                        <a:rPr lang="de-DE" sz="1200" b="1" u="none" strike="noStrike" dirty="0">
                          <a:solidFill>
                            <a:schemeClr val="tx1"/>
                          </a:solidFill>
                          <a:effectLst/>
                          <a:latin typeface="Arial" panose="020B0604020202020204" pitchFamily="34" charset="0"/>
                          <a:cs typeface="Arial" panose="020B0604020202020204" pitchFamily="34" charset="0"/>
                        </a:rPr>
                        <a:t>VDE 0404-2</a:t>
                      </a:r>
                      <a:br>
                        <a:rPr lang="de-DE" sz="1200" b="0" u="none" strike="noStrike" dirty="0">
                          <a:solidFill>
                            <a:schemeClr val="tx1"/>
                          </a:solidFill>
                          <a:effectLst/>
                          <a:latin typeface="Arial" panose="020B0604020202020204" pitchFamily="34" charset="0"/>
                          <a:cs typeface="Arial" panose="020B0604020202020204" pitchFamily="34" charset="0"/>
                        </a:rPr>
                      </a:br>
                      <a:r>
                        <a:rPr lang="de-DE" sz="1200" b="0" u="none" strike="noStrike" dirty="0">
                          <a:solidFill>
                            <a:schemeClr val="tx1"/>
                          </a:solidFill>
                          <a:effectLst/>
                          <a:latin typeface="Arial" panose="020B0604020202020204" pitchFamily="34" charset="0"/>
                          <a:cs typeface="Arial" panose="020B0604020202020204" pitchFamily="34" charset="0"/>
                        </a:rPr>
                        <a:t>oder Niederohm-Messgerät nach </a:t>
                      </a:r>
                      <a:r>
                        <a:rPr lang="de-DE" sz="1200" b="1" u="none" strike="noStrike" dirty="0">
                          <a:solidFill>
                            <a:schemeClr val="tx1"/>
                          </a:solidFill>
                          <a:effectLst/>
                          <a:latin typeface="Arial" panose="020B0604020202020204" pitchFamily="34" charset="0"/>
                          <a:cs typeface="Arial" panose="020B0604020202020204" pitchFamily="34" charset="0"/>
                        </a:rPr>
                        <a:t>VDE 0413-4</a:t>
                      </a:r>
                      <a:endParaRPr lang="de-DE" sz="12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581703723"/>
                  </a:ext>
                </a:extLst>
              </a:tr>
              <a:tr h="501054">
                <a:tc>
                  <a:txBody>
                    <a:bodyPr/>
                    <a:lstStyle/>
                    <a:p>
                      <a:pPr algn="l" fontAlgn="ctr"/>
                      <a:r>
                        <a:rPr lang="de-DE" sz="1200" b="0" u="none" strike="noStrike" dirty="0">
                          <a:solidFill>
                            <a:srgbClr val="000000"/>
                          </a:solidFill>
                          <a:effectLst/>
                          <a:latin typeface="Arial" panose="020B0604020202020204" pitchFamily="34" charset="0"/>
                          <a:cs typeface="Arial" panose="020B0604020202020204" pitchFamily="34" charset="0"/>
                        </a:rPr>
                        <a:t>Isolationswiderstand (R</a:t>
                      </a:r>
                      <a:r>
                        <a:rPr lang="de-DE" sz="1200" b="0" u="none" strike="noStrike" baseline="-25000" dirty="0">
                          <a:solidFill>
                            <a:srgbClr val="000000"/>
                          </a:solidFill>
                          <a:effectLst/>
                          <a:latin typeface="Arial" panose="020B0604020202020204" pitchFamily="34" charset="0"/>
                          <a:cs typeface="Arial" panose="020B0604020202020204" pitchFamily="34" charset="0"/>
                        </a:rPr>
                        <a:t>ISO</a:t>
                      </a:r>
                      <a:r>
                        <a:rPr lang="de-DE" sz="1200" b="0" u="none" strike="noStrike" dirty="0">
                          <a:solidFill>
                            <a:srgbClr val="000000"/>
                          </a:solidFill>
                          <a:effectLst/>
                          <a:latin typeface="Arial" panose="020B0604020202020204" pitchFamily="34" charset="0"/>
                          <a:cs typeface="Arial" panose="020B0604020202020204" pitchFamily="34" charset="0"/>
                        </a:rPr>
                        <a:t>)</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l" fontAlgn="ctr"/>
                      <a:r>
                        <a:rPr lang="de-DE" sz="1200" b="0" u="none" strike="noStrike" dirty="0">
                          <a:solidFill>
                            <a:srgbClr val="000000"/>
                          </a:solidFill>
                          <a:effectLst/>
                          <a:latin typeface="Arial" panose="020B0604020202020204" pitchFamily="34" charset="0"/>
                          <a:cs typeface="Arial" panose="020B0604020202020204" pitchFamily="34" charset="0"/>
                        </a:rPr>
                        <a:t>Prüfgerät gemäß </a:t>
                      </a:r>
                      <a:r>
                        <a:rPr lang="de-DE" sz="1200" b="1" u="none" strike="noStrike" dirty="0">
                          <a:solidFill>
                            <a:srgbClr val="000000"/>
                          </a:solidFill>
                          <a:effectLst/>
                          <a:latin typeface="Arial" panose="020B0604020202020204" pitchFamily="34" charset="0"/>
                          <a:cs typeface="Arial" panose="020B0604020202020204" pitchFamily="34" charset="0"/>
                        </a:rPr>
                        <a:t>VDE 0404-2</a:t>
                      </a:r>
                      <a:r>
                        <a:rPr lang="de-DE" sz="1200" b="0" u="none" strike="noStrike" dirty="0">
                          <a:solidFill>
                            <a:srgbClr val="000000"/>
                          </a:solidFill>
                          <a:effectLst/>
                          <a:latin typeface="Arial" panose="020B0604020202020204" pitchFamily="34" charset="0"/>
                          <a:cs typeface="Arial" panose="020B0604020202020204" pitchFamily="34" charset="0"/>
                        </a:rPr>
                        <a:t> oder Isolationswiderstandsmessgerät nach </a:t>
                      </a:r>
                      <a:r>
                        <a:rPr lang="de-DE" sz="1200" b="1" u="none" strike="noStrike" dirty="0">
                          <a:solidFill>
                            <a:srgbClr val="000000"/>
                          </a:solidFill>
                          <a:effectLst/>
                          <a:latin typeface="Arial" panose="020B0604020202020204" pitchFamily="34" charset="0"/>
                          <a:cs typeface="Arial" panose="020B0604020202020204" pitchFamily="34" charset="0"/>
                        </a:rPr>
                        <a:t>VDE 0413-2</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4101336917"/>
                  </a:ext>
                </a:extLst>
              </a:tr>
              <a:tr h="501054">
                <a:tc>
                  <a:txBody>
                    <a:bodyPr/>
                    <a:lstStyle/>
                    <a:p>
                      <a:pPr algn="l" fontAlgn="ctr"/>
                      <a:r>
                        <a:rPr lang="de-DE" sz="1200" b="0" u="none" strike="noStrike" dirty="0">
                          <a:solidFill>
                            <a:srgbClr val="000000"/>
                          </a:solidFill>
                          <a:effectLst/>
                          <a:latin typeface="Arial" panose="020B0604020202020204" pitchFamily="34" charset="0"/>
                          <a:cs typeface="Arial" panose="020B0604020202020204" pitchFamily="34" charset="0"/>
                        </a:rPr>
                        <a:t>Schutzleiterstrom (I</a:t>
                      </a:r>
                      <a:r>
                        <a:rPr lang="de-DE" sz="1200" b="0" u="none" strike="noStrike" baseline="-25000" dirty="0">
                          <a:solidFill>
                            <a:srgbClr val="000000"/>
                          </a:solidFill>
                          <a:effectLst/>
                          <a:latin typeface="Arial" panose="020B0604020202020204" pitchFamily="34" charset="0"/>
                          <a:cs typeface="Arial" panose="020B0604020202020204" pitchFamily="34" charset="0"/>
                        </a:rPr>
                        <a:t>PE</a:t>
                      </a:r>
                      <a:r>
                        <a:rPr lang="de-DE" sz="1200" b="0" u="none" strike="noStrike" dirty="0">
                          <a:solidFill>
                            <a:srgbClr val="000000"/>
                          </a:solidFill>
                          <a:effectLst/>
                          <a:latin typeface="Arial" panose="020B0604020202020204" pitchFamily="34" charset="0"/>
                          <a:cs typeface="Arial" panose="020B0604020202020204" pitchFamily="34" charset="0"/>
                        </a:rPr>
                        <a:t>)</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l" fontAlgn="ctr"/>
                      <a:r>
                        <a:rPr lang="de-DE" sz="1200" b="0" u="none" strike="noStrike" dirty="0">
                          <a:solidFill>
                            <a:srgbClr val="000000"/>
                          </a:solidFill>
                          <a:effectLst/>
                          <a:latin typeface="Arial" panose="020B0604020202020204" pitchFamily="34" charset="0"/>
                          <a:cs typeface="Arial" panose="020B0604020202020204" pitchFamily="34" charset="0"/>
                        </a:rPr>
                        <a:t>Prüfgerät gemäß </a:t>
                      </a:r>
                      <a:r>
                        <a:rPr lang="de-DE" sz="1200" b="1" u="none" strike="noStrike" dirty="0">
                          <a:solidFill>
                            <a:srgbClr val="000000"/>
                          </a:solidFill>
                          <a:effectLst/>
                          <a:latin typeface="Arial" panose="020B0604020202020204" pitchFamily="34" charset="0"/>
                          <a:cs typeface="Arial" panose="020B0604020202020204" pitchFamily="34" charset="0"/>
                        </a:rPr>
                        <a:t>VDE 0404-2</a:t>
                      </a:r>
                      <a:br>
                        <a:rPr lang="de-DE" sz="1200" b="0" u="none" strike="noStrike" dirty="0">
                          <a:solidFill>
                            <a:srgbClr val="000000"/>
                          </a:solidFill>
                          <a:effectLst/>
                          <a:latin typeface="Arial" panose="020B0604020202020204" pitchFamily="34" charset="0"/>
                          <a:cs typeface="Arial" panose="020B0604020202020204" pitchFamily="34" charset="0"/>
                        </a:rPr>
                      </a:br>
                      <a:r>
                        <a:rPr lang="de-DE" sz="1200" b="0" u="none" strike="noStrike" dirty="0">
                          <a:solidFill>
                            <a:srgbClr val="000000"/>
                          </a:solidFill>
                          <a:effectLst/>
                          <a:latin typeface="Arial" panose="020B0604020202020204" pitchFamily="34" charset="0"/>
                          <a:cs typeface="Arial" panose="020B0604020202020204" pitchFamily="34" charset="0"/>
                        </a:rPr>
                        <a:t>oder Strommesszange </a:t>
                      </a:r>
                      <a:r>
                        <a:rPr lang="de-DE" sz="1200" b="1" u="none" strike="noStrike" dirty="0">
                          <a:solidFill>
                            <a:srgbClr val="000000"/>
                          </a:solidFill>
                          <a:effectLst/>
                          <a:latin typeface="Arial" panose="020B0604020202020204" pitchFamily="34" charset="0"/>
                          <a:cs typeface="Arial" panose="020B0604020202020204" pitchFamily="34" charset="0"/>
                        </a:rPr>
                        <a:t>VDE 0404-4</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726778565"/>
                  </a:ext>
                </a:extLst>
              </a:tr>
              <a:tr h="501054">
                <a:tc>
                  <a:txBody>
                    <a:bodyPr/>
                    <a:lstStyle/>
                    <a:p>
                      <a:pPr algn="l" fontAlgn="ctr"/>
                      <a:r>
                        <a:rPr lang="de-DE" sz="1200" b="0" u="none" strike="noStrike">
                          <a:solidFill>
                            <a:srgbClr val="000000"/>
                          </a:solidFill>
                          <a:effectLst/>
                          <a:latin typeface="Arial" panose="020B0604020202020204" pitchFamily="34" charset="0"/>
                          <a:cs typeface="Arial" panose="020B0604020202020204" pitchFamily="34" charset="0"/>
                        </a:rPr>
                        <a:t>Berührungsstrom (I</a:t>
                      </a:r>
                      <a:r>
                        <a:rPr lang="de-DE" sz="1200" b="0" u="none" strike="noStrike" baseline="-25000">
                          <a:solidFill>
                            <a:srgbClr val="000000"/>
                          </a:solidFill>
                          <a:effectLst/>
                          <a:latin typeface="Arial" panose="020B0604020202020204" pitchFamily="34" charset="0"/>
                          <a:cs typeface="Arial" panose="020B0604020202020204" pitchFamily="34" charset="0"/>
                        </a:rPr>
                        <a:t>B</a:t>
                      </a:r>
                      <a:r>
                        <a:rPr lang="de-DE" sz="1200" b="0" u="none" strike="noStrike">
                          <a:solidFill>
                            <a:srgbClr val="000000"/>
                          </a:solidFill>
                          <a:effectLst/>
                          <a:latin typeface="Arial" panose="020B0604020202020204" pitchFamily="34" charset="0"/>
                          <a:cs typeface="Arial" panose="020B0604020202020204" pitchFamily="34" charset="0"/>
                        </a:rPr>
                        <a:t>)</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l" fontAlgn="ctr"/>
                      <a:r>
                        <a:rPr lang="de-DE" sz="1200" b="0" u="none" strike="noStrike" dirty="0">
                          <a:solidFill>
                            <a:srgbClr val="000000"/>
                          </a:solidFill>
                          <a:effectLst/>
                          <a:latin typeface="Arial" panose="020B0604020202020204" pitchFamily="34" charset="0"/>
                          <a:cs typeface="Arial" panose="020B0604020202020204" pitchFamily="34" charset="0"/>
                        </a:rPr>
                        <a:t>Prüfgerät gemäß </a:t>
                      </a:r>
                      <a:r>
                        <a:rPr lang="de-DE" sz="1200" b="1" u="none" strike="noStrike" dirty="0">
                          <a:solidFill>
                            <a:srgbClr val="000000"/>
                          </a:solidFill>
                          <a:effectLst/>
                          <a:latin typeface="Arial" panose="020B0604020202020204" pitchFamily="34" charset="0"/>
                          <a:cs typeface="Arial" panose="020B0604020202020204" pitchFamily="34" charset="0"/>
                        </a:rPr>
                        <a:t>VDE 0404-2</a:t>
                      </a:r>
                      <a:br>
                        <a:rPr lang="de-DE" sz="1200" b="0" u="none" strike="noStrike" dirty="0">
                          <a:solidFill>
                            <a:srgbClr val="000000"/>
                          </a:solidFill>
                          <a:effectLst/>
                          <a:latin typeface="Arial" panose="020B0604020202020204" pitchFamily="34" charset="0"/>
                          <a:cs typeface="Arial" panose="020B0604020202020204" pitchFamily="34" charset="0"/>
                        </a:rPr>
                      </a:br>
                      <a:r>
                        <a:rPr lang="de-DE" sz="1200" b="0" u="none" strike="noStrike" dirty="0">
                          <a:solidFill>
                            <a:srgbClr val="000000"/>
                          </a:solidFill>
                          <a:effectLst/>
                          <a:latin typeface="Arial" panose="020B0604020202020204" pitchFamily="34" charset="0"/>
                          <a:cs typeface="Arial" panose="020B0604020202020204" pitchFamily="34" charset="0"/>
                        </a:rPr>
                        <a:t>oder Strommesszange </a:t>
                      </a:r>
                      <a:r>
                        <a:rPr lang="de-DE" sz="1200" b="1" u="none" strike="noStrike" dirty="0">
                          <a:solidFill>
                            <a:srgbClr val="000000"/>
                          </a:solidFill>
                          <a:effectLst/>
                          <a:latin typeface="Arial" panose="020B0604020202020204" pitchFamily="34" charset="0"/>
                          <a:cs typeface="Arial" panose="020B0604020202020204" pitchFamily="34" charset="0"/>
                        </a:rPr>
                        <a:t>VDE 0404-4</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929167479"/>
                  </a:ext>
                </a:extLst>
              </a:tr>
              <a:tr h="501054">
                <a:tc>
                  <a:txBody>
                    <a:bodyPr/>
                    <a:lstStyle/>
                    <a:p>
                      <a:pPr algn="l" fontAlgn="ctr"/>
                      <a:r>
                        <a:rPr lang="de-DE" sz="1200" b="0" u="none" strike="noStrike">
                          <a:solidFill>
                            <a:srgbClr val="000000"/>
                          </a:solidFill>
                          <a:effectLst/>
                          <a:latin typeface="Arial" panose="020B0604020202020204" pitchFamily="34" charset="0"/>
                          <a:cs typeface="Arial" panose="020B0604020202020204" pitchFamily="34" charset="0"/>
                        </a:rPr>
                        <a:t>Spannungsmessung (U</a:t>
                      </a:r>
                      <a:r>
                        <a:rPr lang="de-DE" sz="1200" b="0" u="none" strike="noStrike" baseline="-25000">
                          <a:solidFill>
                            <a:srgbClr val="000000"/>
                          </a:solidFill>
                          <a:effectLst/>
                          <a:latin typeface="Arial" panose="020B0604020202020204" pitchFamily="34" charset="0"/>
                          <a:cs typeface="Arial" panose="020B0604020202020204" pitchFamily="34" charset="0"/>
                        </a:rPr>
                        <a:t>0</a:t>
                      </a:r>
                      <a:r>
                        <a:rPr lang="de-DE" sz="1200" b="0" u="none" strike="noStrike">
                          <a:solidFill>
                            <a:srgbClr val="000000"/>
                          </a:solidFill>
                          <a:effectLst/>
                          <a:latin typeface="Arial" panose="020B0604020202020204" pitchFamily="34" charset="0"/>
                          <a:cs typeface="Arial" panose="020B0604020202020204" pitchFamily="34" charset="0"/>
                        </a:rPr>
                        <a:t>)</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l" fontAlgn="ctr"/>
                      <a:r>
                        <a:rPr lang="de-DE" sz="1200" b="0" u="none" strike="noStrike" dirty="0">
                          <a:solidFill>
                            <a:srgbClr val="000000"/>
                          </a:solidFill>
                          <a:effectLst/>
                          <a:latin typeface="Arial" panose="020B0604020202020204" pitchFamily="34" charset="0"/>
                          <a:cs typeface="Arial" panose="020B0604020202020204" pitchFamily="34" charset="0"/>
                        </a:rPr>
                        <a:t>Spannungsmesser, Multimeter nach </a:t>
                      </a:r>
                      <a:r>
                        <a:rPr lang="de-DE" sz="1200" b="1" u="none" strike="noStrike" dirty="0">
                          <a:solidFill>
                            <a:srgbClr val="000000"/>
                          </a:solidFill>
                          <a:effectLst/>
                          <a:latin typeface="Arial" panose="020B0604020202020204" pitchFamily="34" charset="0"/>
                          <a:cs typeface="Arial" panose="020B0604020202020204" pitchFamily="34" charset="0"/>
                        </a:rPr>
                        <a:t>VDE 0411-1</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525916612"/>
                  </a:ext>
                </a:extLst>
              </a:tr>
              <a:tr h="501054">
                <a:tc>
                  <a:txBody>
                    <a:bodyPr/>
                    <a:lstStyle/>
                    <a:p>
                      <a:pPr algn="l" fontAlgn="ctr"/>
                      <a:r>
                        <a:rPr lang="de-DE" sz="1200" b="0" u="none" strike="noStrike">
                          <a:solidFill>
                            <a:srgbClr val="000000"/>
                          </a:solidFill>
                          <a:effectLst/>
                          <a:latin typeface="Arial" panose="020B0604020202020204" pitchFamily="34" charset="0"/>
                          <a:cs typeface="Arial" panose="020B0604020202020204" pitchFamily="34" charset="0"/>
                        </a:rPr>
                        <a:t>Auslösestrom (I</a:t>
                      </a:r>
                      <a:r>
                        <a:rPr lang="de-DE" sz="1200" b="0" u="none" strike="noStrike" baseline="-25000">
                          <a:solidFill>
                            <a:srgbClr val="000000"/>
                          </a:solidFill>
                          <a:effectLst/>
                          <a:latin typeface="Arial" panose="020B0604020202020204" pitchFamily="34" charset="0"/>
                          <a:cs typeface="Arial" panose="020B0604020202020204" pitchFamily="34" charset="0"/>
                        </a:rPr>
                        <a:t>A</a:t>
                      </a:r>
                      <a:r>
                        <a:rPr lang="de-DE" sz="1200" b="0" u="none" strike="noStrike">
                          <a:solidFill>
                            <a:srgbClr val="000000"/>
                          </a:solidFill>
                          <a:effectLst/>
                          <a:latin typeface="Arial" panose="020B0604020202020204" pitchFamily="34" charset="0"/>
                          <a:cs typeface="Arial" panose="020B0604020202020204" pitchFamily="34" charset="0"/>
                        </a:rPr>
                        <a:t>) oder Be-</a:t>
                      </a:r>
                      <a:br>
                        <a:rPr lang="de-DE" sz="1200" b="0" u="none" strike="noStrike">
                          <a:solidFill>
                            <a:srgbClr val="000000"/>
                          </a:solidFill>
                          <a:effectLst/>
                          <a:latin typeface="Arial" panose="020B0604020202020204" pitchFamily="34" charset="0"/>
                          <a:cs typeface="Arial" panose="020B0604020202020204" pitchFamily="34" charset="0"/>
                        </a:rPr>
                      </a:br>
                      <a:r>
                        <a:rPr lang="de-DE" sz="1200" b="0" u="none" strike="noStrike">
                          <a:solidFill>
                            <a:srgbClr val="000000"/>
                          </a:solidFill>
                          <a:effectLst/>
                          <a:latin typeface="Arial" panose="020B0604020202020204" pitchFamily="34" charset="0"/>
                          <a:cs typeface="Arial" panose="020B0604020202020204" pitchFamily="34" charset="0"/>
                        </a:rPr>
                        <a:t>rührungsspannung (U</a:t>
                      </a:r>
                      <a:r>
                        <a:rPr lang="de-DE" sz="1200" b="0" u="none" strike="noStrike" baseline="-25000">
                          <a:solidFill>
                            <a:srgbClr val="000000"/>
                          </a:solidFill>
                          <a:effectLst/>
                          <a:latin typeface="Arial" panose="020B0604020202020204" pitchFamily="34" charset="0"/>
                          <a:cs typeface="Arial" panose="020B0604020202020204" pitchFamily="34" charset="0"/>
                        </a:rPr>
                        <a:t>B</a:t>
                      </a:r>
                      <a:r>
                        <a:rPr lang="de-DE" sz="1200" b="0" u="none" strike="noStrike">
                          <a:solidFill>
                            <a:srgbClr val="000000"/>
                          </a:solidFill>
                          <a:effectLst/>
                          <a:latin typeface="Arial" panose="020B0604020202020204" pitchFamily="34" charset="0"/>
                          <a:cs typeface="Arial" panose="020B0604020202020204" pitchFamily="34" charset="0"/>
                        </a:rPr>
                        <a:t>)</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l" fontAlgn="ctr"/>
                      <a:r>
                        <a:rPr lang="de-DE" sz="1200" b="0" u="none" strike="noStrike" dirty="0">
                          <a:solidFill>
                            <a:srgbClr val="000000"/>
                          </a:solidFill>
                          <a:effectLst/>
                          <a:latin typeface="Arial" panose="020B0604020202020204" pitchFamily="34" charset="0"/>
                          <a:cs typeface="Arial" panose="020B0604020202020204" pitchFamily="34" charset="0"/>
                        </a:rPr>
                        <a:t>RCD-Prüfgerät nach </a:t>
                      </a:r>
                      <a:r>
                        <a:rPr lang="de-DE" sz="1200" b="1" u="none" strike="noStrike" dirty="0">
                          <a:solidFill>
                            <a:srgbClr val="000000"/>
                          </a:solidFill>
                          <a:effectLst/>
                          <a:latin typeface="Arial" panose="020B0604020202020204" pitchFamily="34" charset="0"/>
                          <a:cs typeface="Arial" panose="020B0604020202020204" pitchFamily="34" charset="0"/>
                        </a:rPr>
                        <a:t>VDE 0413-6</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722746786"/>
                  </a:ext>
                </a:extLst>
              </a:tr>
            </a:tbl>
          </a:graphicData>
        </a:graphic>
      </p:graphicFrame>
    </p:spTree>
    <p:extLst>
      <p:ext uri="{BB962C8B-B14F-4D97-AF65-F5344CB8AC3E}">
        <p14:creationId xmlns:p14="http://schemas.microsoft.com/office/powerpoint/2010/main" val="42150169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8055B6-1C54-029F-8234-1AC6458CDFF0}"/>
              </a:ext>
            </a:extLst>
          </p:cNvPr>
          <p:cNvSpPr>
            <a:spLocks noGrp="1"/>
          </p:cNvSpPr>
          <p:nvPr>
            <p:ph type="title"/>
          </p:nvPr>
        </p:nvSpPr>
        <p:spPr/>
        <p:txBody>
          <a:bodyPr/>
          <a:lstStyle/>
          <a:p>
            <a:r>
              <a:rPr lang="de-DE" dirty="0"/>
              <a:t>Messen des Schutzleiterwiderstandes </a:t>
            </a:r>
          </a:p>
        </p:txBody>
      </p:sp>
      <p:sp>
        <p:nvSpPr>
          <p:cNvPr id="3" name="Foliennummernplatzhalter 2">
            <a:extLst>
              <a:ext uri="{FF2B5EF4-FFF2-40B4-BE49-F238E27FC236}">
                <a16:creationId xmlns:a16="http://schemas.microsoft.com/office/drawing/2014/main" id="{F867971F-CDBF-A3C5-0FE6-07194723F2C7}"/>
              </a:ext>
            </a:extLst>
          </p:cNvPr>
          <p:cNvSpPr>
            <a:spLocks noGrp="1"/>
          </p:cNvSpPr>
          <p:nvPr>
            <p:ph type="sldNum" sz="quarter" idx="12"/>
          </p:nvPr>
        </p:nvSpPr>
        <p:spPr/>
        <p:txBody>
          <a:bodyPr>
            <a:normAutofit lnSpcReduction="10000"/>
          </a:bodyPr>
          <a:lstStyle/>
          <a:p>
            <a:fld id="{F0C94032-CD4C-4C25-B0C2-CEC720522D92}" type="slidenum">
              <a:rPr lang="en-US" smtClean="0"/>
              <a:pPr/>
              <a:t>21</a:t>
            </a:fld>
            <a:endParaRPr lang="en-US" dirty="0"/>
          </a:p>
        </p:txBody>
      </p:sp>
      <p:sp>
        <p:nvSpPr>
          <p:cNvPr id="4" name="Inhaltsplatzhalter 3">
            <a:extLst>
              <a:ext uri="{FF2B5EF4-FFF2-40B4-BE49-F238E27FC236}">
                <a16:creationId xmlns:a16="http://schemas.microsoft.com/office/drawing/2014/main" id="{0AA875BD-F655-F0E8-52B0-DFFCCE17CFA2}"/>
              </a:ext>
            </a:extLst>
          </p:cNvPr>
          <p:cNvSpPr>
            <a:spLocks noGrp="1"/>
          </p:cNvSpPr>
          <p:nvPr>
            <p:ph sz="quarter" idx="14"/>
          </p:nvPr>
        </p:nvSpPr>
        <p:spPr/>
        <p:txBody>
          <a:bodyPr>
            <a:normAutofit/>
          </a:bodyPr>
          <a:lstStyle/>
          <a:p>
            <a:r>
              <a:rPr lang="de-DE" dirty="0"/>
              <a:t>Diese Messung soll den niederohmigen Durchgang des Schutzleiters nachweisen. </a:t>
            </a:r>
          </a:p>
          <a:p>
            <a:pPr lvl="1"/>
            <a:r>
              <a:rPr lang="de-DE" dirty="0"/>
              <a:t>An Arbeitsmitteln der Schutzklasse I wird der Schutzleiterwiderstand zwischen dem Schutzkontakt des Steckers und den berührbaren leitfähigen Teilen, die zu Schutzzwecken mit dem Schutzleiter verbunden sind, gemessen. </a:t>
            </a:r>
          </a:p>
          <a:p>
            <a:pPr lvl="1"/>
            <a:r>
              <a:rPr lang="de-DE" dirty="0"/>
              <a:t>Der Prüfstrom muss mindestens 200 mA betragen. </a:t>
            </a:r>
          </a:p>
          <a:p>
            <a:pPr lvl="1"/>
            <a:r>
              <a:rPr lang="de-DE" dirty="0"/>
              <a:t>Falls die Messung mit einer Prüfgleichspannung erfolgt, ist die Messspannung umzupolen. Die Schutzleiterwiderstandsmessung muss in beiden Stromrichtungen erfolgen. </a:t>
            </a:r>
          </a:p>
          <a:p>
            <a:pPr lvl="1"/>
            <a:r>
              <a:rPr lang="de-DE" dirty="0"/>
              <a:t>Während der Messung ist die Leitung in Abschnitten über ihre ganze Länge zu bewegen, besonders an den Leitungseinführungen. Der Prüfstrom muss als Dauerstrom über eine hinreichend lange Zeit fließen.</a:t>
            </a:r>
          </a:p>
          <a:p>
            <a:endParaRPr lang="de-DE" dirty="0"/>
          </a:p>
        </p:txBody>
      </p:sp>
    </p:spTree>
    <p:extLst>
      <p:ext uri="{BB962C8B-B14F-4D97-AF65-F5344CB8AC3E}">
        <p14:creationId xmlns:p14="http://schemas.microsoft.com/office/powerpoint/2010/main" val="3282921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2E05330A-0BB0-BB0B-F189-0F41E555325F}"/>
              </a:ext>
            </a:extLst>
          </p:cNvPr>
          <p:cNvSpPr>
            <a:spLocks noGrp="1"/>
          </p:cNvSpPr>
          <p:nvPr>
            <p:ph type="sldNum" sz="quarter" idx="12"/>
          </p:nvPr>
        </p:nvSpPr>
        <p:spPr/>
        <p:txBody>
          <a:bodyPr>
            <a:normAutofit lnSpcReduction="10000"/>
          </a:bodyPr>
          <a:lstStyle/>
          <a:p>
            <a:fld id="{F0C94032-CD4C-4C25-B0C2-CEC720522D92}" type="slidenum">
              <a:rPr lang="en-US" smtClean="0"/>
              <a:pPr/>
              <a:t>22</a:t>
            </a:fld>
            <a:endParaRPr lang="en-US" dirty="0"/>
          </a:p>
        </p:txBody>
      </p:sp>
      <p:sp>
        <p:nvSpPr>
          <p:cNvPr id="3" name="Inhaltsplatzhalter 2">
            <a:extLst>
              <a:ext uri="{FF2B5EF4-FFF2-40B4-BE49-F238E27FC236}">
                <a16:creationId xmlns:a16="http://schemas.microsoft.com/office/drawing/2014/main" id="{0FF91BAF-2A6E-7E40-66C7-3783E2DD33F7}"/>
              </a:ext>
            </a:extLst>
          </p:cNvPr>
          <p:cNvSpPr>
            <a:spLocks noGrp="1"/>
          </p:cNvSpPr>
          <p:nvPr>
            <p:ph sz="quarter" idx="1"/>
          </p:nvPr>
        </p:nvSpPr>
        <p:spPr/>
        <p:txBody>
          <a:bodyPr/>
          <a:lstStyle/>
          <a:p>
            <a:r>
              <a:rPr lang="de-DE" dirty="0"/>
              <a:t>Messung der PE-Verbindung an einem Prüfling der SK I zwischen dem PE der Netzanschluss-Steckvorrichtung und dem Gehäuse. </a:t>
            </a:r>
          </a:p>
          <a:p>
            <a:endParaRPr lang="de-DE" dirty="0"/>
          </a:p>
        </p:txBody>
      </p:sp>
      <p:sp>
        <p:nvSpPr>
          <p:cNvPr id="4" name="Inhaltsplatzhalter 3">
            <a:extLst>
              <a:ext uri="{FF2B5EF4-FFF2-40B4-BE49-F238E27FC236}">
                <a16:creationId xmlns:a16="http://schemas.microsoft.com/office/drawing/2014/main" id="{49C792D8-E1F6-1000-D538-A5DBB3A669AF}"/>
              </a:ext>
            </a:extLst>
          </p:cNvPr>
          <p:cNvSpPr>
            <a:spLocks noGrp="1"/>
          </p:cNvSpPr>
          <p:nvPr>
            <p:ph sz="quarter" idx="13"/>
          </p:nvPr>
        </p:nvSpPr>
        <p:spPr/>
        <p:txBody>
          <a:bodyPr/>
          <a:lstStyle/>
          <a:p>
            <a:r>
              <a:rPr lang="de-DE" dirty="0"/>
              <a:t>Messung der PE-Verbindung an einem Prüfling der SK I, welcher mit dem Netz verbunden ist, zwischen dem Schutzleitersystem der Anlage (Steckdosen-PE) und dem Gehäuse des Prüflings. </a:t>
            </a:r>
          </a:p>
          <a:p>
            <a:endParaRPr lang="de-DE" dirty="0"/>
          </a:p>
        </p:txBody>
      </p:sp>
      <p:sp>
        <p:nvSpPr>
          <p:cNvPr id="5" name="Titel 4">
            <a:extLst>
              <a:ext uri="{FF2B5EF4-FFF2-40B4-BE49-F238E27FC236}">
                <a16:creationId xmlns:a16="http://schemas.microsoft.com/office/drawing/2014/main" id="{916ECF7A-4850-CEB2-9CF3-981401270B4B}"/>
              </a:ext>
            </a:extLst>
          </p:cNvPr>
          <p:cNvSpPr>
            <a:spLocks noGrp="1"/>
          </p:cNvSpPr>
          <p:nvPr>
            <p:ph type="title"/>
          </p:nvPr>
        </p:nvSpPr>
        <p:spPr/>
        <p:txBody>
          <a:bodyPr/>
          <a:lstStyle/>
          <a:p>
            <a:r>
              <a:rPr lang="de-DE" dirty="0"/>
              <a:t>Messen des Schutzleiterwiderstandes </a:t>
            </a:r>
          </a:p>
        </p:txBody>
      </p:sp>
      <p:sp>
        <p:nvSpPr>
          <p:cNvPr id="8" name="Textfeld 7">
            <a:extLst>
              <a:ext uri="{FF2B5EF4-FFF2-40B4-BE49-F238E27FC236}">
                <a16:creationId xmlns:a16="http://schemas.microsoft.com/office/drawing/2014/main" id="{CA134584-0C1E-B321-6800-44987266F435}"/>
              </a:ext>
            </a:extLst>
          </p:cNvPr>
          <p:cNvSpPr txBox="1"/>
          <p:nvPr/>
        </p:nvSpPr>
        <p:spPr>
          <a:xfrm>
            <a:off x="8961674" y="6758887"/>
            <a:ext cx="2648482"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 Gossen </a:t>
            </a:r>
            <a:r>
              <a:rPr lang="de-DE" sz="1200" dirty="0" err="1">
                <a:latin typeface="Arial" panose="020B0604020202020204" pitchFamily="34" charset="0"/>
                <a:cs typeface="Arial" panose="020B0604020202020204" pitchFamily="34" charset="0"/>
              </a:rPr>
              <a:t>Metrawatt</a:t>
            </a:r>
            <a:r>
              <a:rPr lang="de-DE" sz="1200" dirty="0">
                <a:latin typeface="Arial" panose="020B0604020202020204" pitchFamily="34" charset="0"/>
                <a:cs typeface="Arial" panose="020B0604020202020204" pitchFamily="34" charset="0"/>
              </a:rPr>
              <a:t> GmbH </a:t>
            </a:r>
          </a:p>
        </p:txBody>
      </p:sp>
      <p:pic>
        <p:nvPicPr>
          <p:cNvPr id="9" name="Grafik 8">
            <a:extLst>
              <a:ext uri="{FF2B5EF4-FFF2-40B4-BE49-F238E27FC236}">
                <a16:creationId xmlns:a16="http://schemas.microsoft.com/office/drawing/2014/main" id="{BAB8EB24-ED66-6311-9E69-C95A9484E05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808261" y="3545784"/>
            <a:ext cx="2573140" cy="3307534"/>
          </a:xfrm>
          <a:prstGeom prst="rect">
            <a:avLst/>
          </a:prstGeom>
        </p:spPr>
      </p:pic>
      <p:pic>
        <p:nvPicPr>
          <p:cNvPr id="10" name="Grafik 9">
            <a:extLst>
              <a:ext uri="{FF2B5EF4-FFF2-40B4-BE49-F238E27FC236}">
                <a16:creationId xmlns:a16="http://schemas.microsoft.com/office/drawing/2014/main" id="{C0F4D385-35D0-C019-2805-B5D356E7D512}"/>
              </a:ext>
            </a:extLst>
          </p:cNvPr>
          <p:cNvPicPr>
            <a:picLocks noChangeAspect="1"/>
          </p:cNvPicPr>
          <p:nvPr/>
        </p:nvPicPr>
        <p:blipFill>
          <a:blip r:embed="rId4"/>
          <a:stretch>
            <a:fillRect/>
          </a:stretch>
        </p:blipFill>
        <p:spPr>
          <a:xfrm>
            <a:off x="7990081" y="3878869"/>
            <a:ext cx="2447101" cy="2842255"/>
          </a:xfrm>
          <a:prstGeom prst="rect">
            <a:avLst/>
          </a:prstGeom>
        </p:spPr>
      </p:pic>
    </p:spTree>
    <p:extLst>
      <p:ext uri="{BB962C8B-B14F-4D97-AF65-F5344CB8AC3E}">
        <p14:creationId xmlns:p14="http://schemas.microsoft.com/office/powerpoint/2010/main" val="20470692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8055B6-1C54-029F-8234-1AC6458CDFF0}"/>
              </a:ext>
            </a:extLst>
          </p:cNvPr>
          <p:cNvSpPr>
            <a:spLocks noGrp="1"/>
          </p:cNvSpPr>
          <p:nvPr>
            <p:ph type="title"/>
          </p:nvPr>
        </p:nvSpPr>
        <p:spPr/>
        <p:txBody>
          <a:bodyPr/>
          <a:lstStyle/>
          <a:p>
            <a:r>
              <a:rPr lang="de-DE" dirty="0"/>
              <a:t>Messen des Schutzleiterwiderstandes </a:t>
            </a:r>
          </a:p>
        </p:txBody>
      </p:sp>
      <p:sp>
        <p:nvSpPr>
          <p:cNvPr id="3" name="Foliennummernplatzhalter 2">
            <a:extLst>
              <a:ext uri="{FF2B5EF4-FFF2-40B4-BE49-F238E27FC236}">
                <a16:creationId xmlns:a16="http://schemas.microsoft.com/office/drawing/2014/main" id="{F867971F-CDBF-A3C5-0FE6-07194723F2C7}"/>
              </a:ext>
            </a:extLst>
          </p:cNvPr>
          <p:cNvSpPr>
            <a:spLocks noGrp="1"/>
          </p:cNvSpPr>
          <p:nvPr>
            <p:ph type="sldNum" sz="quarter" idx="12"/>
          </p:nvPr>
        </p:nvSpPr>
        <p:spPr/>
        <p:txBody>
          <a:bodyPr>
            <a:normAutofit lnSpcReduction="10000"/>
          </a:bodyPr>
          <a:lstStyle/>
          <a:p>
            <a:fld id="{F0C94032-CD4C-4C25-B0C2-CEC720522D92}" type="slidenum">
              <a:rPr lang="en-US" smtClean="0"/>
              <a:pPr/>
              <a:t>23</a:t>
            </a:fld>
            <a:endParaRPr lang="en-US" dirty="0"/>
          </a:p>
        </p:txBody>
      </p:sp>
      <p:sp>
        <p:nvSpPr>
          <p:cNvPr id="4" name="Inhaltsplatzhalter 3">
            <a:extLst>
              <a:ext uri="{FF2B5EF4-FFF2-40B4-BE49-F238E27FC236}">
                <a16:creationId xmlns:a16="http://schemas.microsoft.com/office/drawing/2014/main" id="{0AA875BD-F655-F0E8-52B0-DFFCCE17CFA2}"/>
              </a:ext>
            </a:extLst>
          </p:cNvPr>
          <p:cNvSpPr>
            <a:spLocks noGrp="1"/>
          </p:cNvSpPr>
          <p:nvPr>
            <p:ph sz="quarter" idx="14"/>
          </p:nvPr>
        </p:nvSpPr>
        <p:spPr/>
        <p:txBody>
          <a:bodyPr>
            <a:normAutofit/>
          </a:bodyPr>
          <a:lstStyle/>
          <a:p>
            <a:pPr lvl="1"/>
            <a:endParaRPr lang="de-DE" dirty="0"/>
          </a:p>
          <a:p>
            <a:pPr lvl="1"/>
            <a:endParaRPr lang="de-DE" dirty="0"/>
          </a:p>
          <a:p>
            <a:pPr lvl="1"/>
            <a:endParaRPr lang="de-DE" dirty="0"/>
          </a:p>
          <a:p>
            <a:endParaRPr lang="de-DE" dirty="0"/>
          </a:p>
        </p:txBody>
      </p:sp>
      <p:pic>
        <p:nvPicPr>
          <p:cNvPr id="5" name="Inhaltsplatzhalter 6" descr="Ein Bild, das Text, Diagramm, Screenshot, Design enthält.&#10;&#10;Automatisch generierte Beschreibung">
            <a:extLst>
              <a:ext uri="{FF2B5EF4-FFF2-40B4-BE49-F238E27FC236}">
                <a16:creationId xmlns:a16="http://schemas.microsoft.com/office/drawing/2014/main" id="{F209F0F6-D62E-C45D-E368-7F55C3ED253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415290" y="2106613"/>
            <a:ext cx="8664757" cy="4762500"/>
          </a:xfrm>
          <a:prstGeom prst="rect">
            <a:avLst/>
          </a:prstGeom>
        </p:spPr>
      </p:pic>
      <p:sp>
        <p:nvSpPr>
          <p:cNvPr id="6" name="Textfeld 5">
            <a:extLst>
              <a:ext uri="{FF2B5EF4-FFF2-40B4-BE49-F238E27FC236}">
                <a16:creationId xmlns:a16="http://schemas.microsoft.com/office/drawing/2014/main" id="{C33C598C-A50D-F827-04C7-0743DC5CFF2A}"/>
              </a:ext>
            </a:extLst>
          </p:cNvPr>
          <p:cNvSpPr txBox="1"/>
          <p:nvPr/>
        </p:nvSpPr>
        <p:spPr>
          <a:xfrm>
            <a:off x="9923526" y="6777338"/>
            <a:ext cx="1784463"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 </a:t>
            </a:r>
            <a:r>
              <a:rPr lang="de-DE" sz="1200" dirty="0" err="1">
                <a:latin typeface="Arial" panose="020B0604020202020204" pitchFamily="34" charset="0"/>
                <a:cs typeface="Arial" panose="020B0604020202020204" pitchFamily="34" charset="0"/>
              </a:rPr>
              <a:t>Metrel</a:t>
            </a:r>
            <a:r>
              <a:rPr lang="de-DE" sz="1200" dirty="0">
                <a:latin typeface="Arial" panose="020B0604020202020204" pitchFamily="34" charset="0"/>
                <a:cs typeface="Arial" panose="020B0604020202020204" pitchFamily="34" charset="0"/>
              </a:rPr>
              <a:t> GmbH</a:t>
            </a:r>
          </a:p>
        </p:txBody>
      </p:sp>
    </p:spTree>
    <p:extLst>
      <p:ext uri="{BB962C8B-B14F-4D97-AF65-F5344CB8AC3E}">
        <p14:creationId xmlns:p14="http://schemas.microsoft.com/office/powerpoint/2010/main" val="8299430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8055B6-1C54-029F-8234-1AC6458CDFF0}"/>
              </a:ext>
            </a:extLst>
          </p:cNvPr>
          <p:cNvSpPr>
            <a:spLocks noGrp="1"/>
          </p:cNvSpPr>
          <p:nvPr>
            <p:ph type="title"/>
          </p:nvPr>
        </p:nvSpPr>
        <p:spPr/>
        <p:txBody>
          <a:bodyPr/>
          <a:lstStyle/>
          <a:p>
            <a:r>
              <a:rPr lang="de-DE" dirty="0"/>
              <a:t>Messen des Schutzleiterwiderstandes </a:t>
            </a:r>
          </a:p>
        </p:txBody>
      </p:sp>
      <p:sp>
        <p:nvSpPr>
          <p:cNvPr id="3" name="Foliennummernplatzhalter 2">
            <a:extLst>
              <a:ext uri="{FF2B5EF4-FFF2-40B4-BE49-F238E27FC236}">
                <a16:creationId xmlns:a16="http://schemas.microsoft.com/office/drawing/2014/main" id="{F867971F-CDBF-A3C5-0FE6-07194723F2C7}"/>
              </a:ext>
            </a:extLst>
          </p:cNvPr>
          <p:cNvSpPr>
            <a:spLocks noGrp="1"/>
          </p:cNvSpPr>
          <p:nvPr>
            <p:ph type="sldNum" sz="quarter" idx="12"/>
          </p:nvPr>
        </p:nvSpPr>
        <p:spPr/>
        <p:txBody>
          <a:bodyPr>
            <a:normAutofit lnSpcReduction="10000"/>
          </a:bodyPr>
          <a:lstStyle/>
          <a:p>
            <a:fld id="{F0C94032-CD4C-4C25-B0C2-CEC720522D92}" type="slidenum">
              <a:rPr lang="en-US" smtClean="0"/>
              <a:pPr/>
              <a:t>24</a:t>
            </a:fld>
            <a:endParaRPr lang="en-US" dirty="0"/>
          </a:p>
        </p:txBody>
      </p:sp>
      <p:sp>
        <p:nvSpPr>
          <p:cNvPr id="4" name="Inhaltsplatzhalter 3">
            <a:extLst>
              <a:ext uri="{FF2B5EF4-FFF2-40B4-BE49-F238E27FC236}">
                <a16:creationId xmlns:a16="http://schemas.microsoft.com/office/drawing/2014/main" id="{0AA875BD-F655-F0E8-52B0-DFFCCE17CFA2}"/>
              </a:ext>
            </a:extLst>
          </p:cNvPr>
          <p:cNvSpPr>
            <a:spLocks noGrp="1"/>
          </p:cNvSpPr>
          <p:nvPr>
            <p:ph sz="quarter" idx="14"/>
          </p:nvPr>
        </p:nvSpPr>
        <p:spPr/>
        <p:txBody>
          <a:bodyPr>
            <a:normAutofit/>
          </a:bodyPr>
          <a:lstStyle/>
          <a:p>
            <a:r>
              <a:rPr lang="de-DE" dirty="0"/>
              <a:t>Tipps:</a:t>
            </a:r>
          </a:p>
          <a:p>
            <a:pPr lvl="1"/>
            <a:r>
              <a:rPr lang="de-DE" dirty="0"/>
              <a:t>Die typischerweise ermittelten Widerstandswerte liegen bei Geräten mit Anschlussleitungen bis 2,5 m und einem Leiterquerschnitt von mindestens 1,0 mm</a:t>
            </a:r>
            <a:r>
              <a:rPr lang="de-DE" baseline="30000" dirty="0"/>
              <a:t>2</a:t>
            </a:r>
            <a:r>
              <a:rPr lang="de-DE" dirty="0"/>
              <a:t> </a:t>
            </a:r>
            <a:r>
              <a:rPr lang="de-DE" dirty="0" err="1"/>
              <a:t>Cu</a:t>
            </a:r>
            <a:r>
              <a:rPr lang="de-DE" dirty="0"/>
              <a:t> bei Werten von 0,06 bis 0,12 </a:t>
            </a:r>
            <a:r>
              <a:rPr lang="el-GR" dirty="0"/>
              <a:t>Ω. </a:t>
            </a:r>
            <a:r>
              <a:rPr lang="de-DE" dirty="0"/>
              <a:t>Ein Messwert von z. B.</a:t>
            </a:r>
            <a:br>
              <a:rPr lang="de-DE" dirty="0"/>
            </a:br>
            <a:r>
              <a:rPr lang="de-DE" dirty="0"/>
              <a:t>0,28 </a:t>
            </a:r>
            <a:r>
              <a:rPr lang="el-GR" dirty="0"/>
              <a:t>Ω, </a:t>
            </a:r>
            <a:r>
              <a:rPr lang="de-DE" dirty="0"/>
              <a:t>der damit unterhalb des vorgegebenen Grenzwertes liegt, kann</a:t>
            </a:r>
            <a:br>
              <a:rPr lang="de-DE" dirty="0"/>
            </a:br>
            <a:r>
              <a:rPr lang="de-DE" dirty="0"/>
              <a:t>aber bereits auf eine korrodierte, gelockerte Kontaktstelle oder einen</a:t>
            </a:r>
            <a:br>
              <a:rPr lang="de-DE" dirty="0"/>
            </a:br>
            <a:r>
              <a:rPr lang="de-DE" dirty="0"/>
              <a:t>nicht vorschriftsmäßigen Querschnitt der Zuleitung, z. B. nur 0,25 mm</a:t>
            </a:r>
            <a:r>
              <a:rPr lang="de-DE" baseline="30000" dirty="0"/>
              <a:t>2</a:t>
            </a:r>
            <a:r>
              <a:rPr lang="de-DE" dirty="0"/>
              <a:t>, hinweisen.</a:t>
            </a:r>
          </a:p>
          <a:p>
            <a:pPr lvl="1"/>
            <a:r>
              <a:rPr lang="de-DE" dirty="0"/>
              <a:t>Leitfähige parallele Verbindungen zur Erde, wie z.B. die Abschirmung von Datenleitungen, ableitfähige Werkbank, können das Messergebnis verfälschen. </a:t>
            </a:r>
          </a:p>
          <a:p>
            <a:pPr lvl="1"/>
            <a:r>
              <a:rPr lang="de-DE" dirty="0"/>
              <a:t>Die Höhe des Prüfstroms kann das Messergebnis beeinflussen; z. B. können schlechte Kontaktstellen (Korrosion, lockere Schraubverbindungen) durch hohe Prüfströme verschweißen und gegebenenfalls nicht als „schlecht“ erkannt werden. </a:t>
            </a:r>
          </a:p>
          <a:p>
            <a:pPr lvl="1"/>
            <a:endParaRPr lang="de-DE" dirty="0"/>
          </a:p>
          <a:p>
            <a:pPr lvl="1"/>
            <a:endParaRPr lang="de-DE" dirty="0"/>
          </a:p>
          <a:p>
            <a:pPr lvl="1"/>
            <a:endParaRPr lang="de-DE" dirty="0"/>
          </a:p>
          <a:p>
            <a:endParaRPr lang="de-DE" dirty="0"/>
          </a:p>
        </p:txBody>
      </p:sp>
    </p:spTree>
    <p:extLst>
      <p:ext uri="{BB962C8B-B14F-4D97-AF65-F5344CB8AC3E}">
        <p14:creationId xmlns:p14="http://schemas.microsoft.com/office/powerpoint/2010/main" val="34287595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8055B6-1C54-029F-8234-1AC6458CDFF0}"/>
              </a:ext>
            </a:extLst>
          </p:cNvPr>
          <p:cNvSpPr>
            <a:spLocks noGrp="1"/>
          </p:cNvSpPr>
          <p:nvPr>
            <p:ph type="title"/>
          </p:nvPr>
        </p:nvSpPr>
        <p:spPr/>
        <p:txBody>
          <a:bodyPr/>
          <a:lstStyle/>
          <a:p>
            <a:r>
              <a:rPr lang="de-DE" dirty="0"/>
              <a:t>Messen des Schutzleiterwiderstandes </a:t>
            </a:r>
          </a:p>
        </p:txBody>
      </p:sp>
      <p:sp>
        <p:nvSpPr>
          <p:cNvPr id="3" name="Foliennummernplatzhalter 2">
            <a:extLst>
              <a:ext uri="{FF2B5EF4-FFF2-40B4-BE49-F238E27FC236}">
                <a16:creationId xmlns:a16="http://schemas.microsoft.com/office/drawing/2014/main" id="{F867971F-CDBF-A3C5-0FE6-07194723F2C7}"/>
              </a:ext>
            </a:extLst>
          </p:cNvPr>
          <p:cNvSpPr>
            <a:spLocks noGrp="1"/>
          </p:cNvSpPr>
          <p:nvPr>
            <p:ph type="sldNum" sz="quarter" idx="12"/>
          </p:nvPr>
        </p:nvSpPr>
        <p:spPr/>
        <p:txBody>
          <a:bodyPr>
            <a:normAutofit lnSpcReduction="10000"/>
          </a:bodyPr>
          <a:lstStyle/>
          <a:p>
            <a:fld id="{F0C94032-CD4C-4C25-B0C2-CEC720522D92}" type="slidenum">
              <a:rPr lang="en-US" smtClean="0"/>
              <a:pPr/>
              <a:t>25</a:t>
            </a:fld>
            <a:endParaRPr lang="en-US" dirty="0"/>
          </a:p>
        </p:txBody>
      </p:sp>
      <p:sp>
        <p:nvSpPr>
          <p:cNvPr id="4" name="Inhaltsplatzhalter 3">
            <a:extLst>
              <a:ext uri="{FF2B5EF4-FFF2-40B4-BE49-F238E27FC236}">
                <a16:creationId xmlns:a16="http://schemas.microsoft.com/office/drawing/2014/main" id="{0AA875BD-F655-F0E8-52B0-DFFCCE17CFA2}"/>
              </a:ext>
            </a:extLst>
          </p:cNvPr>
          <p:cNvSpPr>
            <a:spLocks noGrp="1"/>
          </p:cNvSpPr>
          <p:nvPr>
            <p:ph sz="quarter" idx="14"/>
          </p:nvPr>
        </p:nvSpPr>
        <p:spPr/>
        <p:txBody>
          <a:bodyPr>
            <a:normAutofit/>
          </a:bodyPr>
          <a:lstStyle/>
          <a:p>
            <a:r>
              <a:rPr lang="de-DE" dirty="0"/>
              <a:t>Tipps:</a:t>
            </a:r>
          </a:p>
          <a:p>
            <a:pPr lvl="1"/>
            <a:r>
              <a:rPr lang="de-DE" dirty="0"/>
              <a:t>Bei einigen SK I-Geräten besteht keine Möglichkeit, mit dem PE verbundene Teile mit der Prüfsonde zu kontaktieren, z. B. Drucker, Tauchpumpen, so dass keine Schutzleiter-Widerstandsmessung möglich ist. Die Prüfperson muss auf Basis der Gefährdungsbeurteilung entscheiden, ob die Sicherheit des Gerätes trotzdem bestätigt werden kann. Hierbei können Informationen des Herstellers oder die Kenntnis des Geräteaufbaus nützlich sein. </a:t>
            </a:r>
          </a:p>
          <a:p>
            <a:pPr lvl="1"/>
            <a:r>
              <a:rPr lang="de-DE" dirty="0"/>
              <a:t>Bei einem Gerät mit Schutzleiteranschluss, der jedoch keine Schutzfunktion hat, z. B. EMV-Beschaltung, ist die Einhaltung des Grenzwertes nicht erforderlich. </a:t>
            </a:r>
          </a:p>
          <a:p>
            <a:pPr lvl="1"/>
            <a:endParaRPr lang="de-DE" dirty="0"/>
          </a:p>
          <a:p>
            <a:pPr lvl="1"/>
            <a:endParaRPr lang="de-DE" dirty="0"/>
          </a:p>
          <a:p>
            <a:endParaRPr lang="de-DE" dirty="0"/>
          </a:p>
        </p:txBody>
      </p:sp>
    </p:spTree>
    <p:extLst>
      <p:ext uri="{BB962C8B-B14F-4D97-AF65-F5344CB8AC3E}">
        <p14:creationId xmlns:p14="http://schemas.microsoft.com/office/powerpoint/2010/main" val="9324544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65FDB6-2ED5-6AC6-C1BA-84E7AE8BDAB5}"/>
              </a:ext>
            </a:extLst>
          </p:cNvPr>
          <p:cNvSpPr>
            <a:spLocks noGrp="1"/>
          </p:cNvSpPr>
          <p:nvPr>
            <p:ph type="title"/>
          </p:nvPr>
        </p:nvSpPr>
        <p:spPr/>
        <p:txBody>
          <a:bodyPr/>
          <a:lstStyle/>
          <a:p>
            <a:r>
              <a:rPr lang="de-DE" dirty="0"/>
              <a:t>Messen des Isolationswiderstandes </a:t>
            </a:r>
          </a:p>
        </p:txBody>
      </p:sp>
      <p:sp>
        <p:nvSpPr>
          <p:cNvPr id="3" name="Foliennummernplatzhalter 2">
            <a:extLst>
              <a:ext uri="{FF2B5EF4-FFF2-40B4-BE49-F238E27FC236}">
                <a16:creationId xmlns:a16="http://schemas.microsoft.com/office/drawing/2014/main" id="{87038E1A-8D61-DEE8-B7AB-31BDFFC3F8FF}"/>
              </a:ext>
            </a:extLst>
          </p:cNvPr>
          <p:cNvSpPr>
            <a:spLocks noGrp="1"/>
          </p:cNvSpPr>
          <p:nvPr>
            <p:ph type="sldNum" sz="quarter" idx="12"/>
          </p:nvPr>
        </p:nvSpPr>
        <p:spPr/>
        <p:txBody>
          <a:bodyPr>
            <a:normAutofit lnSpcReduction="10000"/>
          </a:bodyPr>
          <a:lstStyle/>
          <a:p>
            <a:fld id="{F0C94032-CD4C-4C25-B0C2-CEC720522D92}" type="slidenum">
              <a:rPr lang="en-US" smtClean="0"/>
              <a:pPr/>
              <a:t>26</a:t>
            </a:fld>
            <a:endParaRPr lang="en-US" dirty="0"/>
          </a:p>
        </p:txBody>
      </p:sp>
      <p:sp>
        <p:nvSpPr>
          <p:cNvPr id="4" name="Inhaltsplatzhalter 3">
            <a:extLst>
              <a:ext uri="{FF2B5EF4-FFF2-40B4-BE49-F238E27FC236}">
                <a16:creationId xmlns:a16="http://schemas.microsoft.com/office/drawing/2014/main" id="{C1F78B68-86E2-CE06-26AC-FB4C83B705C8}"/>
              </a:ext>
            </a:extLst>
          </p:cNvPr>
          <p:cNvSpPr>
            <a:spLocks noGrp="1"/>
          </p:cNvSpPr>
          <p:nvPr>
            <p:ph sz="quarter" idx="14"/>
          </p:nvPr>
        </p:nvSpPr>
        <p:spPr/>
        <p:txBody>
          <a:bodyPr/>
          <a:lstStyle/>
          <a:p>
            <a:r>
              <a:rPr lang="de-DE" dirty="0"/>
              <a:t>DGUV Information 203-070 Abs 3.5.2</a:t>
            </a:r>
          </a:p>
          <a:p>
            <a:pPr lvl="1"/>
            <a:r>
              <a:rPr lang="de-DE" dirty="0"/>
              <a:t>Durch die Isolationswiderstandsmessung mit einer Gleichspannung soll der ordnungsgemäße Zustand der Isolierungen nachgewiesen werden. Die Messung erfolgt zwischen den kurzgeschlossenen aktiven Teilen (L1, L2, L3, N) und allen leitfähigen berührbaren Teilen, </a:t>
            </a:r>
          </a:p>
          <a:p>
            <a:pPr lvl="2"/>
            <a:r>
              <a:rPr lang="de-DE" dirty="0"/>
              <a:t>die mit dem Schutzleiter verbunden sind und </a:t>
            </a:r>
          </a:p>
          <a:p>
            <a:pPr lvl="2"/>
            <a:r>
              <a:rPr lang="de-DE" dirty="0"/>
              <a:t>die nicht mit dem Schutzleiter verbunden sind. </a:t>
            </a:r>
          </a:p>
          <a:p>
            <a:pPr lvl="1"/>
            <a:r>
              <a:rPr lang="de-DE" sz="2200" dirty="0"/>
              <a:t>Vor der Messung ist außerdem darauf zu achten, dass Schalter, Regler und ähnliche Einrichtungen geschlossen sind, um möglichst alle durch Netzspannung beanspruchten Isolierungen zu erfassen. </a:t>
            </a:r>
          </a:p>
          <a:p>
            <a:pPr marL="417222" lvl="1" indent="0">
              <a:buNone/>
            </a:pPr>
            <a:endParaRPr lang="de-DE" dirty="0"/>
          </a:p>
          <a:p>
            <a:endParaRPr lang="de-DE" dirty="0"/>
          </a:p>
        </p:txBody>
      </p:sp>
      <p:sp>
        <p:nvSpPr>
          <p:cNvPr id="7" name="Textfeld 6">
            <a:extLst>
              <a:ext uri="{FF2B5EF4-FFF2-40B4-BE49-F238E27FC236}">
                <a16:creationId xmlns:a16="http://schemas.microsoft.com/office/drawing/2014/main" id="{E0770F64-958C-E9F9-8D37-B2CE659B40A4}"/>
              </a:ext>
            </a:extLst>
          </p:cNvPr>
          <p:cNvSpPr txBox="1"/>
          <p:nvPr/>
        </p:nvSpPr>
        <p:spPr>
          <a:xfrm>
            <a:off x="536739" y="6758887"/>
            <a:ext cx="11073416" cy="276999"/>
          </a:xfrm>
          <a:prstGeom prst="rect">
            <a:avLst/>
          </a:prstGeom>
          <a:noFill/>
        </p:spPr>
        <p:txBody>
          <a:bodyPr wrap="none" rtlCol="0">
            <a:spAutoFit/>
          </a:bodyPr>
          <a:lstStyle/>
          <a:p>
            <a:r>
              <a:rPr lang="de-DE" sz="1200" dirty="0">
                <a:latin typeface="Arial" panose="020B0604020202020204" pitchFamily="34" charset="0"/>
                <a:cs typeface="Arial" panose="020B0604020202020204" pitchFamily="34" charset="0"/>
              </a:rPr>
              <a:t>Quelle: DGUV Information 203-070 “ Wiederkehrende Prüfungen ortsveränderlicher elektrischer Arbeitsmittel - Fachwissen für Prüfpersonen“, 12/2016, © DGUV</a:t>
            </a:r>
          </a:p>
        </p:txBody>
      </p:sp>
    </p:spTree>
    <p:extLst>
      <p:ext uri="{BB962C8B-B14F-4D97-AF65-F5344CB8AC3E}">
        <p14:creationId xmlns:p14="http://schemas.microsoft.com/office/powerpoint/2010/main" val="42796522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41B7F75F-3629-FC8B-0AE9-22F7B2663328}"/>
              </a:ext>
            </a:extLst>
          </p:cNvPr>
          <p:cNvSpPr>
            <a:spLocks noGrp="1"/>
          </p:cNvSpPr>
          <p:nvPr>
            <p:ph type="sldNum" sz="quarter" idx="12"/>
          </p:nvPr>
        </p:nvSpPr>
        <p:spPr/>
        <p:txBody>
          <a:bodyPr>
            <a:normAutofit lnSpcReduction="10000"/>
          </a:bodyPr>
          <a:lstStyle/>
          <a:p>
            <a:fld id="{F0C94032-CD4C-4C25-B0C2-CEC720522D92}" type="slidenum">
              <a:rPr lang="en-US" smtClean="0"/>
              <a:pPr/>
              <a:t>27</a:t>
            </a:fld>
            <a:endParaRPr lang="en-US" dirty="0"/>
          </a:p>
        </p:txBody>
      </p:sp>
      <p:sp>
        <p:nvSpPr>
          <p:cNvPr id="3" name="Inhaltsplatzhalter 2">
            <a:extLst>
              <a:ext uri="{FF2B5EF4-FFF2-40B4-BE49-F238E27FC236}">
                <a16:creationId xmlns:a16="http://schemas.microsoft.com/office/drawing/2014/main" id="{CDF1047B-2EA6-CA6B-02BF-4E9E9716CD1D}"/>
              </a:ext>
            </a:extLst>
          </p:cNvPr>
          <p:cNvSpPr>
            <a:spLocks noGrp="1"/>
          </p:cNvSpPr>
          <p:nvPr>
            <p:ph sz="quarter" idx="1"/>
          </p:nvPr>
        </p:nvSpPr>
        <p:spPr/>
        <p:txBody>
          <a:bodyPr/>
          <a:lstStyle/>
          <a:p>
            <a:r>
              <a:rPr lang="de-DE" dirty="0"/>
              <a:t>Arbeitsmittel der Schutzklasse I</a:t>
            </a:r>
          </a:p>
          <a:p>
            <a:endParaRPr lang="de-DE" dirty="0"/>
          </a:p>
        </p:txBody>
      </p:sp>
      <p:sp>
        <p:nvSpPr>
          <p:cNvPr id="4" name="Inhaltsplatzhalter 3">
            <a:extLst>
              <a:ext uri="{FF2B5EF4-FFF2-40B4-BE49-F238E27FC236}">
                <a16:creationId xmlns:a16="http://schemas.microsoft.com/office/drawing/2014/main" id="{47455BB8-BC92-97B1-7FA2-4AF8A9594540}"/>
              </a:ext>
            </a:extLst>
          </p:cNvPr>
          <p:cNvSpPr>
            <a:spLocks noGrp="1"/>
          </p:cNvSpPr>
          <p:nvPr>
            <p:ph sz="quarter" idx="13"/>
          </p:nvPr>
        </p:nvSpPr>
        <p:spPr/>
        <p:txBody>
          <a:bodyPr/>
          <a:lstStyle/>
          <a:p>
            <a:r>
              <a:rPr lang="de-DE" dirty="0"/>
              <a:t>Arbeitsmittel der SK II Berührbare leitfähige Teile, z. B. Schrauben, sind mit Sonde zu prüfen. </a:t>
            </a:r>
          </a:p>
          <a:p>
            <a:endParaRPr lang="de-DE" dirty="0"/>
          </a:p>
        </p:txBody>
      </p:sp>
      <p:sp>
        <p:nvSpPr>
          <p:cNvPr id="5" name="Titel 4">
            <a:extLst>
              <a:ext uri="{FF2B5EF4-FFF2-40B4-BE49-F238E27FC236}">
                <a16:creationId xmlns:a16="http://schemas.microsoft.com/office/drawing/2014/main" id="{B7F259C2-DA62-6C20-A110-B4BEC046E534}"/>
              </a:ext>
            </a:extLst>
          </p:cNvPr>
          <p:cNvSpPr>
            <a:spLocks noGrp="1"/>
          </p:cNvSpPr>
          <p:nvPr>
            <p:ph type="title"/>
          </p:nvPr>
        </p:nvSpPr>
        <p:spPr/>
        <p:txBody>
          <a:bodyPr/>
          <a:lstStyle/>
          <a:p>
            <a:r>
              <a:rPr lang="de-DE" dirty="0"/>
              <a:t>Messen des Isolationswiderstandes </a:t>
            </a:r>
          </a:p>
        </p:txBody>
      </p:sp>
      <p:pic>
        <p:nvPicPr>
          <p:cNvPr id="9" name="Grafik 8">
            <a:extLst>
              <a:ext uri="{FF2B5EF4-FFF2-40B4-BE49-F238E27FC236}">
                <a16:creationId xmlns:a16="http://schemas.microsoft.com/office/drawing/2014/main" id="{A8ED9853-907C-5DC9-08D6-57DE3C51D46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686253" y="2737130"/>
            <a:ext cx="2852898" cy="3713954"/>
          </a:xfrm>
          <a:prstGeom prst="rect">
            <a:avLst/>
          </a:prstGeom>
        </p:spPr>
      </p:pic>
      <p:pic>
        <p:nvPicPr>
          <p:cNvPr id="10" name="Grafik 9">
            <a:extLst>
              <a:ext uri="{FF2B5EF4-FFF2-40B4-BE49-F238E27FC236}">
                <a16:creationId xmlns:a16="http://schemas.microsoft.com/office/drawing/2014/main" id="{DD187FAE-D60C-7F72-1B27-DAAADD565608}"/>
              </a:ext>
            </a:extLst>
          </p:cNvPr>
          <p:cNvPicPr>
            <a:picLocks noChangeAspect="1"/>
          </p:cNvPicPr>
          <p:nvPr/>
        </p:nvPicPr>
        <p:blipFill>
          <a:blip r:embed="rId4"/>
          <a:stretch>
            <a:fillRect/>
          </a:stretch>
        </p:blipFill>
        <p:spPr>
          <a:xfrm>
            <a:off x="8198073" y="2944349"/>
            <a:ext cx="2282602" cy="3635805"/>
          </a:xfrm>
          <a:prstGeom prst="rect">
            <a:avLst/>
          </a:prstGeom>
        </p:spPr>
      </p:pic>
      <p:sp>
        <p:nvSpPr>
          <p:cNvPr id="11" name="Textfeld 10">
            <a:extLst>
              <a:ext uri="{FF2B5EF4-FFF2-40B4-BE49-F238E27FC236}">
                <a16:creationId xmlns:a16="http://schemas.microsoft.com/office/drawing/2014/main" id="{E6A2E81A-2B29-C01E-C326-28D13D0BA14E}"/>
              </a:ext>
            </a:extLst>
          </p:cNvPr>
          <p:cNvSpPr txBox="1"/>
          <p:nvPr/>
        </p:nvSpPr>
        <p:spPr>
          <a:xfrm>
            <a:off x="8961674" y="6758887"/>
            <a:ext cx="2648482"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 Gossen </a:t>
            </a:r>
            <a:r>
              <a:rPr lang="de-DE" sz="1200" dirty="0" err="1">
                <a:latin typeface="Arial" panose="020B0604020202020204" pitchFamily="34" charset="0"/>
                <a:cs typeface="Arial" panose="020B0604020202020204" pitchFamily="34" charset="0"/>
              </a:rPr>
              <a:t>Metrawatt</a:t>
            </a:r>
            <a:r>
              <a:rPr lang="de-DE" sz="1200" dirty="0">
                <a:latin typeface="Arial" panose="020B0604020202020204" pitchFamily="34" charset="0"/>
                <a:cs typeface="Arial" panose="020B0604020202020204" pitchFamily="34" charset="0"/>
              </a:rPr>
              <a:t> GmbH </a:t>
            </a:r>
          </a:p>
        </p:txBody>
      </p:sp>
    </p:spTree>
    <p:extLst>
      <p:ext uri="{BB962C8B-B14F-4D97-AF65-F5344CB8AC3E}">
        <p14:creationId xmlns:p14="http://schemas.microsoft.com/office/powerpoint/2010/main" val="35416333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E1352D-2E69-C5AD-1BB7-EB52659C51E6}"/>
              </a:ext>
            </a:extLst>
          </p:cNvPr>
          <p:cNvSpPr>
            <a:spLocks noGrp="1"/>
          </p:cNvSpPr>
          <p:nvPr>
            <p:ph type="title"/>
          </p:nvPr>
        </p:nvSpPr>
        <p:spPr/>
        <p:txBody>
          <a:bodyPr/>
          <a:lstStyle/>
          <a:p>
            <a:r>
              <a:rPr lang="de-DE" dirty="0"/>
              <a:t>Messen des Isolationswiderstandes </a:t>
            </a:r>
          </a:p>
        </p:txBody>
      </p:sp>
      <p:sp>
        <p:nvSpPr>
          <p:cNvPr id="5" name="Foliennummernplatzhalter 4">
            <a:extLst>
              <a:ext uri="{FF2B5EF4-FFF2-40B4-BE49-F238E27FC236}">
                <a16:creationId xmlns:a16="http://schemas.microsoft.com/office/drawing/2014/main" id="{F630C63F-E3CA-3E56-5DC2-5590C3C55BB3}"/>
              </a:ext>
            </a:extLst>
          </p:cNvPr>
          <p:cNvSpPr>
            <a:spLocks noGrp="1"/>
          </p:cNvSpPr>
          <p:nvPr>
            <p:ph type="sldNum" sz="quarter" idx="12"/>
          </p:nvPr>
        </p:nvSpPr>
        <p:spPr/>
        <p:txBody>
          <a:bodyPr>
            <a:normAutofit lnSpcReduction="10000"/>
          </a:bodyPr>
          <a:lstStyle/>
          <a:p>
            <a:fld id="{1F8F6C9E-DFB0-47BA-A580-000504CFD3E5}" type="slidenum">
              <a:rPr lang="de-DE" smtClean="0"/>
              <a:t>28</a:t>
            </a:fld>
            <a:endParaRPr lang="de-DE"/>
          </a:p>
        </p:txBody>
      </p:sp>
      <p:sp>
        <p:nvSpPr>
          <p:cNvPr id="3" name="Inhaltsplatzhalter 2">
            <a:extLst>
              <a:ext uri="{FF2B5EF4-FFF2-40B4-BE49-F238E27FC236}">
                <a16:creationId xmlns:a16="http://schemas.microsoft.com/office/drawing/2014/main" id="{D3144C98-3F76-E939-54DB-9564AE7C84D6}"/>
              </a:ext>
            </a:extLst>
          </p:cNvPr>
          <p:cNvSpPr>
            <a:spLocks noGrp="1"/>
          </p:cNvSpPr>
          <p:nvPr>
            <p:ph sz="quarter" idx="14"/>
          </p:nvPr>
        </p:nvSpPr>
        <p:spPr/>
        <p:txBody>
          <a:bodyPr/>
          <a:lstStyle/>
          <a:p>
            <a:r>
              <a:rPr lang="de-DE" dirty="0"/>
              <a:t>Aktive Teile der Schutzmaßnahme SELV oder PELV gegen berührbare leitfähige Teile</a:t>
            </a:r>
          </a:p>
          <a:p>
            <a:pPr marL="342900" indent="-342900">
              <a:buFont typeface="Arial" panose="020B0604020202020204" pitchFamily="34" charset="0"/>
              <a:buChar char="•"/>
            </a:pPr>
            <a:r>
              <a:rPr lang="de-DE" dirty="0"/>
              <a:t>Messspannung darf auf DC 250 V reduziert sein.</a:t>
            </a:r>
          </a:p>
        </p:txBody>
      </p:sp>
      <p:grpSp>
        <p:nvGrpSpPr>
          <p:cNvPr id="74" name="Group 140">
            <a:extLst>
              <a:ext uri="{FF2B5EF4-FFF2-40B4-BE49-F238E27FC236}">
                <a16:creationId xmlns:a16="http://schemas.microsoft.com/office/drawing/2014/main" id="{D35F93A0-0290-8731-D627-9805B2D89E93}"/>
              </a:ext>
            </a:extLst>
          </p:cNvPr>
          <p:cNvGrpSpPr>
            <a:grpSpLocks/>
          </p:cNvGrpSpPr>
          <p:nvPr/>
        </p:nvGrpSpPr>
        <p:grpSpPr bwMode="auto">
          <a:xfrm>
            <a:off x="5107233" y="3307832"/>
            <a:ext cx="3799838" cy="2740512"/>
            <a:chOff x="2960" y="2341"/>
            <a:chExt cx="2065" cy="1566"/>
          </a:xfrm>
        </p:grpSpPr>
        <p:sp>
          <p:nvSpPr>
            <p:cNvPr id="75" name="AutoShape 141">
              <a:extLst>
                <a:ext uri="{FF2B5EF4-FFF2-40B4-BE49-F238E27FC236}">
                  <a16:creationId xmlns:a16="http://schemas.microsoft.com/office/drawing/2014/main" id="{AEC7CF94-0EF2-F780-2574-1FEF10DCAA30}"/>
                </a:ext>
              </a:extLst>
            </p:cNvPr>
            <p:cNvSpPr>
              <a:spLocks noChangeAspect="1" noChangeArrowheads="1"/>
            </p:cNvSpPr>
            <p:nvPr/>
          </p:nvSpPr>
          <p:spPr bwMode="auto">
            <a:xfrm>
              <a:off x="2960" y="2341"/>
              <a:ext cx="2065" cy="1518"/>
            </a:xfrm>
            <a:prstGeom prst="rect">
              <a:avLst/>
            </a:prstGeom>
            <a:noFill/>
            <a:ln w="9525">
              <a:noFill/>
              <a:miter lim="800000"/>
              <a:headEnd/>
              <a:tailEnd/>
            </a:ln>
          </p:spPr>
          <p:txBody>
            <a:bodyPr/>
            <a:lstStyle/>
            <a:p>
              <a:pPr>
                <a:lnSpc>
                  <a:spcPct val="100000"/>
                </a:lnSpc>
                <a:spcBef>
                  <a:spcPct val="20000"/>
                </a:spcBef>
              </a:pPr>
              <a:endParaRPr lang="de-DE" sz="1500">
                <a:latin typeface="Times New Roman" pitchFamily="18" charset="0"/>
              </a:endParaRPr>
            </a:p>
          </p:txBody>
        </p:sp>
        <p:sp>
          <p:nvSpPr>
            <p:cNvPr id="76" name="Text Box 142">
              <a:extLst>
                <a:ext uri="{FF2B5EF4-FFF2-40B4-BE49-F238E27FC236}">
                  <a16:creationId xmlns:a16="http://schemas.microsoft.com/office/drawing/2014/main" id="{0E22A5AE-B26C-FA6F-C0AB-7528CF141150}"/>
                </a:ext>
              </a:extLst>
            </p:cNvPr>
            <p:cNvSpPr txBox="1">
              <a:spLocks noChangeArrowheads="1"/>
            </p:cNvSpPr>
            <p:nvPr/>
          </p:nvSpPr>
          <p:spPr bwMode="auto">
            <a:xfrm>
              <a:off x="3956" y="2584"/>
              <a:ext cx="972" cy="574"/>
            </a:xfrm>
            <a:prstGeom prst="rect">
              <a:avLst/>
            </a:prstGeom>
            <a:solidFill>
              <a:srgbClr val="FFFFFF"/>
            </a:solidFill>
            <a:ln w="9525">
              <a:noFill/>
              <a:miter lim="800000"/>
              <a:headEnd/>
              <a:tailEnd/>
            </a:ln>
          </p:spPr>
          <p:txBody>
            <a:bodyPr lIns="99590" tIns="49795" rIns="99590" bIns="49795"/>
            <a:lstStyle/>
            <a:p>
              <a:pPr defTabSz="994423" eaLnBrk="1" hangingPunct="1">
                <a:lnSpc>
                  <a:spcPct val="100000"/>
                </a:lnSpc>
              </a:pPr>
              <a:r>
                <a:rPr lang="de-DE" sz="1300" b="0" dirty="0">
                  <a:latin typeface="Arial" pitchFamily="34" charset="0"/>
                </a:rPr>
                <a:t>Messung zwischen Sekundärstromkreis und leitfähigem Gehäuse</a:t>
              </a:r>
              <a:endParaRPr lang="de-DE" sz="2000" b="0" dirty="0">
                <a:latin typeface="Arial" pitchFamily="34" charset="0"/>
              </a:endParaRPr>
            </a:p>
          </p:txBody>
        </p:sp>
        <p:sp>
          <p:nvSpPr>
            <p:cNvPr id="77" name="Line 143">
              <a:extLst>
                <a:ext uri="{FF2B5EF4-FFF2-40B4-BE49-F238E27FC236}">
                  <a16:creationId xmlns:a16="http://schemas.microsoft.com/office/drawing/2014/main" id="{206FE9BB-C60D-2DF3-0E84-11DCA478CF08}"/>
                </a:ext>
              </a:extLst>
            </p:cNvPr>
            <p:cNvSpPr>
              <a:spLocks noChangeShapeType="1"/>
            </p:cNvSpPr>
            <p:nvPr/>
          </p:nvSpPr>
          <p:spPr bwMode="auto">
            <a:xfrm flipH="1" flipV="1">
              <a:off x="3744" y="2523"/>
              <a:ext cx="1" cy="729"/>
            </a:xfrm>
            <a:prstGeom prst="line">
              <a:avLst/>
            </a:prstGeom>
            <a:noFill/>
            <a:ln w="19050">
              <a:solidFill>
                <a:srgbClr val="000000"/>
              </a:solidFill>
              <a:round/>
              <a:headEnd/>
              <a:tailEnd/>
            </a:ln>
          </p:spPr>
          <p:txBody>
            <a:bodyPr/>
            <a:lstStyle/>
            <a:p>
              <a:pPr>
                <a:lnSpc>
                  <a:spcPct val="100000"/>
                </a:lnSpc>
                <a:spcBef>
                  <a:spcPct val="20000"/>
                </a:spcBef>
              </a:pPr>
              <a:endParaRPr lang="de-DE" sz="1500">
                <a:latin typeface="Times New Roman" pitchFamily="18" charset="0"/>
              </a:endParaRPr>
            </a:p>
          </p:txBody>
        </p:sp>
        <p:sp>
          <p:nvSpPr>
            <p:cNvPr id="78" name="Freeform 144">
              <a:extLst>
                <a:ext uri="{FF2B5EF4-FFF2-40B4-BE49-F238E27FC236}">
                  <a16:creationId xmlns:a16="http://schemas.microsoft.com/office/drawing/2014/main" id="{2E42651A-55BE-18A5-F116-6A86272854AE}"/>
                </a:ext>
              </a:extLst>
            </p:cNvPr>
            <p:cNvSpPr>
              <a:spLocks/>
            </p:cNvSpPr>
            <p:nvPr/>
          </p:nvSpPr>
          <p:spPr bwMode="auto">
            <a:xfrm>
              <a:off x="3668" y="2507"/>
              <a:ext cx="20" cy="21"/>
            </a:xfrm>
            <a:custGeom>
              <a:avLst/>
              <a:gdLst/>
              <a:ahLst/>
              <a:cxnLst>
                <a:cxn ang="0">
                  <a:pos x="9" y="0"/>
                </a:cxn>
                <a:cxn ang="0">
                  <a:pos x="11" y="0"/>
                </a:cxn>
                <a:cxn ang="0">
                  <a:pos x="13" y="2"/>
                </a:cxn>
                <a:cxn ang="0">
                  <a:pos x="15" y="2"/>
                </a:cxn>
                <a:cxn ang="0">
                  <a:pos x="15" y="2"/>
                </a:cxn>
                <a:cxn ang="0">
                  <a:pos x="17" y="4"/>
                </a:cxn>
                <a:cxn ang="0">
                  <a:pos x="17" y="7"/>
                </a:cxn>
                <a:cxn ang="0">
                  <a:pos x="17" y="9"/>
                </a:cxn>
                <a:cxn ang="0">
                  <a:pos x="19" y="11"/>
                </a:cxn>
                <a:cxn ang="0">
                  <a:pos x="17" y="11"/>
                </a:cxn>
                <a:cxn ang="0">
                  <a:pos x="17" y="14"/>
                </a:cxn>
                <a:cxn ang="0">
                  <a:pos x="17" y="16"/>
                </a:cxn>
                <a:cxn ang="0">
                  <a:pos x="15" y="18"/>
                </a:cxn>
                <a:cxn ang="0">
                  <a:pos x="15" y="18"/>
                </a:cxn>
                <a:cxn ang="0">
                  <a:pos x="13" y="21"/>
                </a:cxn>
                <a:cxn ang="0">
                  <a:pos x="11" y="21"/>
                </a:cxn>
                <a:cxn ang="0">
                  <a:pos x="9" y="21"/>
                </a:cxn>
                <a:cxn ang="0">
                  <a:pos x="7" y="21"/>
                </a:cxn>
                <a:cxn ang="0">
                  <a:pos x="5" y="21"/>
                </a:cxn>
                <a:cxn ang="0">
                  <a:pos x="5" y="18"/>
                </a:cxn>
                <a:cxn ang="0">
                  <a:pos x="3" y="18"/>
                </a:cxn>
                <a:cxn ang="0">
                  <a:pos x="0" y="16"/>
                </a:cxn>
                <a:cxn ang="0">
                  <a:pos x="0" y="14"/>
                </a:cxn>
                <a:cxn ang="0">
                  <a:pos x="0" y="11"/>
                </a:cxn>
                <a:cxn ang="0">
                  <a:pos x="0" y="11"/>
                </a:cxn>
                <a:cxn ang="0">
                  <a:pos x="0" y="9"/>
                </a:cxn>
                <a:cxn ang="0">
                  <a:pos x="0" y="7"/>
                </a:cxn>
                <a:cxn ang="0">
                  <a:pos x="0" y="4"/>
                </a:cxn>
                <a:cxn ang="0">
                  <a:pos x="3" y="2"/>
                </a:cxn>
                <a:cxn ang="0">
                  <a:pos x="5" y="2"/>
                </a:cxn>
                <a:cxn ang="0">
                  <a:pos x="5" y="2"/>
                </a:cxn>
                <a:cxn ang="0">
                  <a:pos x="7" y="0"/>
                </a:cxn>
                <a:cxn ang="0">
                  <a:pos x="9" y="0"/>
                </a:cxn>
              </a:cxnLst>
              <a:rect l="0" t="0" r="r" b="b"/>
              <a:pathLst>
                <a:path w="19" h="21">
                  <a:moveTo>
                    <a:pt x="9" y="0"/>
                  </a:moveTo>
                  <a:lnTo>
                    <a:pt x="11" y="0"/>
                  </a:lnTo>
                  <a:lnTo>
                    <a:pt x="13" y="2"/>
                  </a:lnTo>
                  <a:lnTo>
                    <a:pt x="15" y="2"/>
                  </a:lnTo>
                  <a:lnTo>
                    <a:pt x="15" y="2"/>
                  </a:lnTo>
                  <a:lnTo>
                    <a:pt x="17" y="4"/>
                  </a:lnTo>
                  <a:lnTo>
                    <a:pt x="17" y="7"/>
                  </a:lnTo>
                  <a:lnTo>
                    <a:pt x="17" y="9"/>
                  </a:lnTo>
                  <a:lnTo>
                    <a:pt x="19" y="11"/>
                  </a:lnTo>
                  <a:lnTo>
                    <a:pt x="17" y="11"/>
                  </a:lnTo>
                  <a:lnTo>
                    <a:pt x="17" y="14"/>
                  </a:lnTo>
                  <a:lnTo>
                    <a:pt x="17" y="16"/>
                  </a:lnTo>
                  <a:lnTo>
                    <a:pt x="15" y="18"/>
                  </a:lnTo>
                  <a:lnTo>
                    <a:pt x="15" y="18"/>
                  </a:lnTo>
                  <a:lnTo>
                    <a:pt x="13" y="21"/>
                  </a:lnTo>
                  <a:lnTo>
                    <a:pt x="11" y="21"/>
                  </a:lnTo>
                  <a:lnTo>
                    <a:pt x="9" y="21"/>
                  </a:lnTo>
                  <a:lnTo>
                    <a:pt x="7" y="21"/>
                  </a:lnTo>
                  <a:lnTo>
                    <a:pt x="5" y="21"/>
                  </a:lnTo>
                  <a:lnTo>
                    <a:pt x="5" y="18"/>
                  </a:lnTo>
                  <a:lnTo>
                    <a:pt x="3" y="18"/>
                  </a:lnTo>
                  <a:lnTo>
                    <a:pt x="0" y="16"/>
                  </a:lnTo>
                  <a:lnTo>
                    <a:pt x="0" y="14"/>
                  </a:lnTo>
                  <a:lnTo>
                    <a:pt x="0" y="11"/>
                  </a:lnTo>
                  <a:lnTo>
                    <a:pt x="0" y="11"/>
                  </a:lnTo>
                  <a:lnTo>
                    <a:pt x="0" y="9"/>
                  </a:lnTo>
                  <a:lnTo>
                    <a:pt x="0" y="7"/>
                  </a:lnTo>
                  <a:lnTo>
                    <a:pt x="0" y="4"/>
                  </a:lnTo>
                  <a:lnTo>
                    <a:pt x="3" y="2"/>
                  </a:lnTo>
                  <a:lnTo>
                    <a:pt x="5" y="2"/>
                  </a:lnTo>
                  <a:lnTo>
                    <a:pt x="5" y="2"/>
                  </a:lnTo>
                  <a:lnTo>
                    <a:pt x="7" y="0"/>
                  </a:lnTo>
                  <a:lnTo>
                    <a:pt x="9" y="0"/>
                  </a:lnTo>
                  <a:close/>
                </a:path>
              </a:pathLst>
            </a:custGeom>
            <a:solidFill>
              <a:srgbClr val="FFFFFF"/>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79" name="Freeform 145">
              <a:extLst>
                <a:ext uri="{FF2B5EF4-FFF2-40B4-BE49-F238E27FC236}">
                  <a16:creationId xmlns:a16="http://schemas.microsoft.com/office/drawing/2014/main" id="{9A52889A-E90F-AD7D-13CB-7CEC81E9EC08}"/>
                </a:ext>
              </a:extLst>
            </p:cNvPr>
            <p:cNvSpPr>
              <a:spLocks/>
            </p:cNvSpPr>
            <p:nvPr/>
          </p:nvSpPr>
          <p:spPr bwMode="auto">
            <a:xfrm>
              <a:off x="3663" y="2588"/>
              <a:ext cx="165" cy="179"/>
            </a:xfrm>
            <a:custGeom>
              <a:avLst/>
              <a:gdLst/>
              <a:ahLst/>
              <a:cxnLst>
                <a:cxn ang="0">
                  <a:pos x="80" y="0"/>
                </a:cxn>
                <a:cxn ang="0">
                  <a:pos x="97" y="2"/>
                </a:cxn>
                <a:cxn ang="0">
                  <a:pos x="112" y="7"/>
                </a:cxn>
                <a:cxn ang="0">
                  <a:pos x="127" y="16"/>
                </a:cxn>
                <a:cxn ang="0">
                  <a:pos x="140" y="28"/>
                </a:cxn>
                <a:cxn ang="0">
                  <a:pos x="148" y="39"/>
                </a:cxn>
                <a:cxn ang="0">
                  <a:pos x="156" y="55"/>
                </a:cxn>
                <a:cxn ang="0">
                  <a:pos x="161" y="71"/>
                </a:cxn>
                <a:cxn ang="0">
                  <a:pos x="163" y="90"/>
                </a:cxn>
                <a:cxn ang="0">
                  <a:pos x="161" y="108"/>
                </a:cxn>
                <a:cxn ang="0">
                  <a:pos x="156" y="124"/>
                </a:cxn>
                <a:cxn ang="0">
                  <a:pos x="148" y="138"/>
                </a:cxn>
                <a:cxn ang="0">
                  <a:pos x="140" y="151"/>
                </a:cxn>
                <a:cxn ang="0">
                  <a:pos x="127" y="163"/>
                </a:cxn>
                <a:cxn ang="0">
                  <a:pos x="112" y="170"/>
                </a:cxn>
                <a:cxn ang="0">
                  <a:pos x="97" y="177"/>
                </a:cxn>
                <a:cxn ang="0">
                  <a:pos x="80" y="177"/>
                </a:cxn>
                <a:cxn ang="0">
                  <a:pos x="65" y="177"/>
                </a:cxn>
                <a:cxn ang="0">
                  <a:pos x="49" y="170"/>
                </a:cxn>
                <a:cxn ang="0">
                  <a:pos x="36" y="163"/>
                </a:cxn>
                <a:cxn ang="0">
                  <a:pos x="23" y="151"/>
                </a:cxn>
                <a:cxn ang="0">
                  <a:pos x="13" y="138"/>
                </a:cxn>
                <a:cxn ang="0">
                  <a:pos x="6" y="124"/>
                </a:cxn>
                <a:cxn ang="0">
                  <a:pos x="2" y="108"/>
                </a:cxn>
                <a:cxn ang="0">
                  <a:pos x="0" y="90"/>
                </a:cxn>
                <a:cxn ang="0">
                  <a:pos x="2" y="71"/>
                </a:cxn>
                <a:cxn ang="0">
                  <a:pos x="6" y="55"/>
                </a:cxn>
                <a:cxn ang="0">
                  <a:pos x="13" y="39"/>
                </a:cxn>
                <a:cxn ang="0">
                  <a:pos x="23" y="28"/>
                </a:cxn>
                <a:cxn ang="0">
                  <a:pos x="36" y="16"/>
                </a:cxn>
                <a:cxn ang="0">
                  <a:pos x="49" y="7"/>
                </a:cxn>
                <a:cxn ang="0">
                  <a:pos x="65" y="2"/>
                </a:cxn>
                <a:cxn ang="0">
                  <a:pos x="80" y="0"/>
                </a:cxn>
              </a:cxnLst>
              <a:rect l="0" t="0" r="r" b="b"/>
              <a:pathLst>
                <a:path w="163" h="177">
                  <a:moveTo>
                    <a:pt x="80" y="0"/>
                  </a:moveTo>
                  <a:lnTo>
                    <a:pt x="97" y="2"/>
                  </a:lnTo>
                  <a:lnTo>
                    <a:pt x="112" y="7"/>
                  </a:lnTo>
                  <a:lnTo>
                    <a:pt x="127" y="16"/>
                  </a:lnTo>
                  <a:lnTo>
                    <a:pt x="140" y="28"/>
                  </a:lnTo>
                  <a:lnTo>
                    <a:pt x="148" y="39"/>
                  </a:lnTo>
                  <a:lnTo>
                    <a:pt x="156" y="55"/>
                  </a:lnTo>
                  <a:lnTo>
                    <a:pt x="161" y="71"/>
                  </a:lnTo>
                  <a:lnTo>
                    <a:pt x="163" y="90"/>
                  </a:lnTo>
                  <a:lnTo>
                    <a:pt x="161" y="108"/>
                  </a:lnTo>
                  <a:lnTo>
                    <a:pt x="156" y="124"/>
                  </a:lnTo>
                  <a:lnTo>
                    <a:pt x="148" y="138"/>
                  </a:lnTo>
                  <a:lnTo>
                    <a:pt x="140" y="151"/>
                  </a:lnTo>
                  <a:lnTo>
                    <a:pt x="127" y="163"/>
                  </a:lnTo>
                  <a:lnTo>
                    <a:pt x="112" y="170"/>
                  </a:lnTo>
                  <a:lnTo>
                    <a:pt x="97" y="177"/>
                  </a:lnTo>
                  <a:lnTo>
                    <a:pt x="80" y="177"/>
                  </a:lnTo>
                  <a:lnTo>
                    <a:pt x="65" y="177"/>
                  </a:lnTo>
                  <a:lnTo>
                    <a:pt x="49" y="170"/>
                  </a:lnTo>
                  <a:lnTo>
                    <a:pt x="36" y="163"/>
                  </a:lnTo>
                  <a:lnTo>
                    <a:pt x="23" y="151"/>
                  </a:lnTo>
                  <a:lnTo>
                    <a:pt x="13" y="138"/>
                  </a:lnTo>
                  <a:lnTo>
                    <a:pt x="6" y="124"/>
                  </a:lnTo>
                  <a:lnTo>
                    <a:pt x="2" y="108"/>
                  </a:lnTo>
                  <a:lnTo>
                    <a:pt x="0" y="90"/>
                  </a:lnTo>
                  <a:lnTo>
                    <a:pt x="2" y="71"/>
                  </a:lnTo>
                  <a:lnTo>
                    <a:pt x="6" y="55"/>
                  </a:lnTo>
                  <a:lnTo>
                    <a:pt x="13" y="39"/>
                  </a:lnTo>
                  <a:lnTo>
                    <a:pt x="23" y="28"/>
                  </a:lnTo>
                  <a:lnTo>
                    <a:pt x="36" y="16"/>
                  </a:lnTo>
                  <a:lnTo>
                    <a:pt x="49" y="7"/>
                  </a:lnTo>
                  <a:lnTo>
                    <a:pt x="65" y="2"/>
                  </a:lnTo>
                  <a:lnTo>
                    <a:pt x="80" y="0"/>
                  </a:lnTo>
                  <a:close/>
                </a:path>
              </a:pathLst>
            </a:custGeom>
            <a:solidFill>
              <a:srgbClr val="FFFFFF"/>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80" name="Freeform 146">
              <a:extLst>
                <a:ext uri="{FF2B5EF4-FFF2-40B4-BE49-F238E27FC236}">
                  <a16:creationId xmlns:a16="http://schemas.microsoft.com/office/drawing/2014/main" id="{1A662A61-25F9-5A95-8834-189494B13399}"/>
                </a:ext>
              </a:extLst>
            </p:cNvPr>
            <p:cNvSpPr>
              <a:spLocks/>
            </p:cNvSpPr>
            <p:nvPr/>
          </p:nvSpPr>
          <p:spPr bwMode="auto">
            <a:xfrm>
              <a:off x="3743" y="2586"/>
              <a:ext cx="88" cy="93"/>
            </a:xfrm>
            <a:custGeom>
              <a:avLst/>
              <a:gdLst/>
              <a:ahLst/>
              <a:cxnLst>
                <a:cxn ang="0">
                  <a:pos x="87" y="92"/>
                </a:cxn>
                <a:cxn ang="0">
                  <a:pos x="87" y="92"/>
                </a:cxn>
                <a:cxn ang="0">
                  <a:pos x="85" y="73"/>
                </a:cxn>
                <a:cxn ang="0">
                  <a:pos x="79" y="55"/>
                </a:cxn>
                <a:cxn ang="0">
                  <a:pos x="72" y="39"/>
                </a:cxn>
                <a:cxn ang="0">
                  <a:pos x="62" y="25"/>
                </a:cxn>
                <a:cxn ang="0">
                  <a:pos x="49" y="16"/>
                </a:cxn>
                <a:cxn ang="0">
                  <a:pos x="34" y="7"/>
                </a:cxn>
                <a:cxn ang="0">
                  <a:pos x="17" y="0"/>
                </a:cxn>
                <a:cxn ang="0">
                  <a:pos x="0" y="0"/>
                </a:cxn>
                <a:cxn ang="0">
                  <a:pos x="0" y="7"/>
                </a:cxn>
                <a:cxn ang="0">
                  <a:pos x="17" y="9"/>
                </a:cxn>
                <a:cxn ang="0">
                  <a:pos x="32" y="14"/>
                </a:cxn>
                <a:cxn ang="0">
                  <a:pos x="45" y="20"/>
                </a:cxn>
                <a:cxn ang="0">
                  <a:pos x="55" y="32"/>
                </a:cxn>
                <a:cxn ang="0">
                  <a:pos x="66" y="43"/>
                </a:cxn>
                <a:cxn ang="0">
                  <a:pos x="72" y="57"/>
                </a:cxn>
                <a:cxn ang="0">
                  <a:pos x="76" y="73"/>
                </a:cxn>
                <a:cxn ang="0">
                  <a:pos x="79" y="92"/>
                </a:cxn>
                <a:cxn ang="0">
                  <a:pos x="79" y="92"/>
                </a:cxn>
                <a:cxn ang="0">
                  <a:pos x="87" y="92"/>
                </a:cxn>
              </a:cxnLst>
              <a:rect l="0" t="0" r="r" b="b"/>
              <a:pathLst>
                <a:path w="87" h="92">
                  <a:moveTo>
                    <a:pt x="87" y="92"/>
                  </a:moveTo>
                  <a:lnTo>
                    <a:pt x="87" y="92"/>
                  </a:lnTo>
                  <a:lnTo>
                    <a:pt x="85" y="73"/>
                  </a:lnTo>
                  <a:lnTo>
                    <a:pt x="79" y="55"/>
                  </a:lnTo>
                  <a:lnTo>
                    <a:pt x="72" y="39"/>
                  </a:lnTo>
                  <a:lnTo>
                    <a:pt x="62" y="25"/>
                  </a:lnTo>
                  <a:lnTo>
                    <a:pt x="49" y="16"/>
                  </a:lnTo>
                  <a:lnTo>
                    <a:pt x="34" y="7"/>
                  </a:lnTo>
                  <a:lnTo>
                    <a:pt x="17" y="0"/>
                  </a:lnTo>
                  <a:lnTo>
                    <a:pt x="0" y="0"/>
                  </a:lnTo>
                  <a:lnTo>
                    <a:pt x="0" y="7"/>
                  </a:lnTo>
                  <a:lnTo>
                    <a:pt x="17" y="9"/>
                  </a:lnTo>
                  <a:lnTo>
                    <a:pt x="32" y="14"/>
                  </a:lnTo>
                  <a:lnTo>
                    <a:pt x="45" y="20"/>
                  </a:lnTo>
                  <a:lnTo>
                    <a:pt x="55" y="32"/>
                  </a:lnTo>
                  <a:lnTo>
                    <a:pt x="66" y="43"/>
                  </a:lnTo>
                  <a:lnTo>
                    <a:pt x="72" y="57"/>
                  </a:lnTo>
                  <a:lnTo>
                    <a:pt x="76" y="73"/>
                  </a:lnTo>
                  <a:lnTo>
                    <a:pt x="79" y="92"/>
                  </a:lnTo>
                  <a:lnTo>
                    <a:pt x="79" y="92"/>
                  </a:lnTo>
                  <a:lnTo>
                    <a:pt x="87" y="92"/>
                  </a:lnTo>
                  <a:close/>
                </a:path>
              </a:pathLst>
            </a:custGeom>
            <a:solidFill>
              <a:srgbClr val="1F1A17"/>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81" name="Freeform 147">
              <a:extLst>
                <a:ext uri="{FF2B5EF4-FFF2-40B4-BE49-F238E27FC236}">
                  <a16:creationId xmlns:a16="http://schemas.microsoft.com/office/drawing/2014/main" id="{67920468-E956-2BDF-6F4F-59E84DE3C58C}"/>
                </a:ext>
              </a:extLst>
            </p:cNvPr>
            <p:cNvSpPr>
              <a:spLocks/>
            </p:cNvSpPr>
            <p:nvPr/>
          </p:nvSpPr>
          <p:spPr bwMode="auto">
            <a:xfrm>
              <a:off x="3743" y="2679"/>
              <a:ext cx="88" cy="91"/>
            </a:xfrm>
            <a:custGeom>
              <a:avLst/>
              <a:gdLst/>
              <a:ahLst/>
              <a:cxnLst>
                <a:cxn ang="0">
                  <a:pos x="0" y="91"/>
                </a:cxn>
                <a:cxn ang="0">
                  <a:pos x="0" y="91"/>
                </a:cxn>
                <a:cxn ang="0">
                  <a:pos x="17" y="89"/>
                </a:cxn>
                <a:cxn ang="0">
                  <a:pos x="34" y="84"/>
                </a:cxn>
                <a:cxn ang="0">
                  <a:pos x="49" y="75"/>
                </a:cxn>
                <a:cxn ang="0">
                  <a:pos x="62" y="64"/>
                </a:cxn>
                <a:cxn ang="0">
                  <a:pos x="72" y="50"/>
                </a:cxn>
                <a:cxn ang="0">
                  <a:pos x="79" y="34"/>
                </a:cxn>
                <a:cxn ang="0">
                  <a:pos x="85" y="18"/>
                </a:cxn>
                <a:cxn ang="0">
                  <a:pos x="87" y="0"/>
                </a:cxn>
                <a:cxn ang="0">
                  <a:pos x="79" y="0"/>
                </a:cxn>
                <a:cxn ang="0">
                  <a:pos x="76" y="16"/>
                </a:cxn>
                <a:cxn ang="0">
                  <a:pos x="72" y="32"/>
                </a:cxn>
                <a:cxn ang="0">
                  <a:pos x="66" y="45"/>
                </a:cxn>
                <a:cxn ang="0">
                  <a:pos x="55" y="59"/>
                </a:cxn>
                <a:cxn ang="0">
                  <a:pos x="45" y="68"/>
                </a:cxn>
                <a:cxn ang="0">
                  <a:pos x="32" y="77"/>
                </a:cxn>
                <a:cxn ang="0">
                  <a:pos x="17" y="82"/>
                </a:cxn>
                <a:cxn ang="0">
                  <a:pos x="0" y="84"/>
                </a:cxn>
                <a:cxn ang="0">
                  <a:pos x="0" y="84"/>
                </a:cxn>
                <a:cxn ang="0">
                  <a:pos x="0" y="91"/>
                </a:cxn>
              </a:cxnLst>
              <a:rect l="0" t="0" r="r" b="b"/>
              <a:pathLst>
                <a:path w="87" h="91">
                  <a:moveTo>
                    <a:pt x="0" y="91"/>
                  </a:moveTo>
                  <a:lnTo>
                    <a:pt x="0" y="91"/>
                  </a:lnTo>
                  <a:lnTo>
                    <a:pt x="17" y="89"/>
                  </a:lnTo>
                  <a:lnTo>
                    <a:pt x="34" y="84"/>
                  </a:lnTo>
                  <a:lnTo>
                    <a:pt x="49" y="75"/>
                  </a:lnTo>
                  <a:lnTo>
                    <a:pt x="62" y="64"/>
                  </a:lnTo>
                  <a:lnTo>
                    <a:pt x="72" y="50"/>
                  </a:lnTo>
                  <a:lnTo>
                    <a:pt x="79" y="34"/>
                  </a:lnTo>
                  <a:lnTo>
                    <a:pt x="85" y="18"/>
                  </a:lnTo>
                  <a:lnTo>
                    <a:pt x="87" y="0"/>
                  </a:lnTo>
                  <a:lnTo>
                    <a:pt x="79" y="0"/>
                  </a:lnTo>
                  <a:lnTo>
                    <a:pt x="76" y="16"/>
                  </a:lnTo>
                  <a:lnTo>
                    <a:pt x="72" y="32"/>
                  </a:lnTo>
                  <a:lnTo>
                    <a:pt x="66" y="45"/>
                  </a:lnTo>
                  <a:lnTo>
                    <a:pt x="55" y="59"/>
                  </a:lnTo>
                  <a:lnTo>
                    <a:pt x="45" y="68"/>
                  </a:lnTo>
                  <a:lnTo>
                    <a:pt x="32" y="77"/>
                  </a:lnTo>
                  <a:lnTo>
                    <a:pt x="17" y="82"/>
                  </a:lnTo>
                  <a:lnTo>
                    <a:pt x="0" y="84"/>
                  </a:lnTo>
                  <a:lnTo>
                    <a:pt x="0" y="84"/>
                  </a:lnTo>
                  <a:lnTo>
                    <a:pt x="0" y="91"/>
                  </a:lnTo>
                  <a:close/>
                </a:path>
              </a:pathLst>
            </a:custGeom>
            <a:solidFill>
              <a:srgbClr val="1F1A17"/>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82" name="Freeform 148">
              <a:extLst>
                <a:ext uri="{FF2B5EF4-FFF2-40B4-BE49-F238E27FC236}">
                  <a16:creationId xmlns:a16="http://schemas.microsoft.com/office/drawing/2014/main" id="{FBCF2577-F78F-E0FD-A965-D3DB8D4C854F}"/>
                </a:ext>
              </a:extLst>
            </p:cNvPr>
            <p:cNvSpPr>
              <a:spLocks/>
            </p:cNvSpPr>
            <p:nvPr/>
          </p:nvSpPr>
          <p:spPr bwMode="auto">
            <a:xfrm>
              <a:off x="3658" y="2679"/>
              <a:ext cx="85" cy="91"/>
            </a:xfrm>
            <a:custGeom>
              <a:avLst/>
              <a:gdLst/>
              <a:ahLst/>
              <a:cxnLst>
                <a:cxn ang="0">
                  <a:pos x="0" y="0"/>
                </a:cxn>
                <a:cxn ang="0">
                  <a:pos x="0" y="0"/>
                </a:cxn>
                <a:cxn ang="0">
                  <a:pos x="2" y="18"/>
                </a:cxn>
                <a:cxn ang="0">
                  <a:pos x="6" y="34"/>
                </a:cxn>
                <a:cxn ang="0">
                  <a:pos x="14" y="50"/>
                </a:cxn>
                <a:cxn ang="0">
                  <a:pos x="25" y="64"/>
                </a:cxn>
                <a:cxn ang="0">
                  <a:pos x="38" y="75"/>
                </a:cxn>
                <a:cxn ang="0">
                  <a:pos x="53" y="84"/>
                </a:cxn>
                <a:cxn ang="0">
                  <a:pos x="67" y="89"/>
                </a:cxn>
                <a:cxn ang="0">
                  <a:pos x="84" y="91"/>
                </a:cxn>
                <a:cxn ang="0">
                  <a:pos x="84" y="84"/>
                </a:cxn>
                <a:cxn ang="0">
                  <a:pos x="69" y="82"/>
                </a:cxn>
                <a:cxn ang="0">
                  <a:pos x="55" y="77"/>
                </a:cxn>
                <a:cxn ang="0">
                  <a:pos x="42" y="68"/>
                </a:cxn>
                <a:cxn ang="0">
                  <a:pos x="29" y="59"/>
                </a:cxn>
                <a:cxn ang="0">
                  <a:pos x="21" y="45"/>
                </a:cxn>
                <a:cxn ang="0">
                  <a:pos x="12" y="32"/>
                </a:cxn>
                <a:cxn ang="0">
                  <a:pos x="8" y="16"/>
                </a:cxn>
                <a:cxn ang="0">
                  <a:pos x="8" y="0"/>
                </a:cxn>
                <a:cxn ang="0">
                  <a:pos x="8" y="0"/>
                </a:cxn>
                <a:cxn ang="0">
                  <a:pos x="0" y="0"/>
                </a:cxn>
              </a:cxnLst>
              <a:rect l="0" t="0" r="r" b="b"/>
              <a:pathLst>
                <a:path w="84" h="91">
                  <a:moveTo>
                    <a:pt x="0" y="0"/>
                  </a:moveTo>
                  <a:lnTo>
                    <a:pt x="0" y="0"/>
                  </a:lnTo>
                  <a:lnTo>
                    <a:pt x="2" y="18"/>
                  </a:lnTo>
                  <a:lnTo>
                    <a:pt x="6" y="34"/>
                  </a:lnTo>
                  <a:lnTo>
                    <a:pt x="14" y="50"/>
                  </a:lnTo>
                  <a:lnTo>
                    <a:pt x="25" y="64"/>
                  </a:lnTo>
                  <a:lnTo>
                    <a:pt x="38" y="75"/>
                  </a:lnTo>
                  <a:lnTo>
                    <a:pt x="53" y="84"/>
                  </a:lnTo>
                  <a:lnTo>
                    <a:pt x="67" y="89"/>
                  </a:lnTo>
                  <a:lnTo>
                    <a:pt x="84" y="91"/>
                  </a:lnTo>
                  <a:lnTo>
                    <a:pt x="84" y="84"/>
                  </a:lnTo>
                  <a:lnTo>
                    <a:pt x="69" y="82"/>
                  </a:lnTo>
                  <a:lnTo>
                    <a:pt x="55" y="77"/>
                  </a:lnTo>
                  <a:lnTo>
                    <a:pt x="42" y="68"/>
                  </a:lnTo>
                  <a:lnTo>
                    <a:pt x="29" y="59"/>
                  </a:lnTo>
                  <a:lnTo>
                    <a:pt x="21" y="45"/>
                  </a:lnTo>
                  <a:lnTo>
                    <a:pt x="12" y="32"/>
                  </a:lnTo>
                  <a:lnTo>
                    <a:pt x="8" y="16"/>
                  </a:lnTo>
                  <a:lnTo>
                    <a:pt x="8" y="0"/>
                  </a:lnTo>
                  <a:lnTo>
                    <a:pt x="8" y="0"/>
                  </a:lnTo>
                  <a:lnTo>
                    <a:pt x="0" y="0"/>
                  </a:lnTo>
                  <a:close/>
                </a:path>
              </a:pathLst>
            </a:custGeom>
            <a:solidFill>
              <a:srgbClr val="1F1A17"/>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83" name="Freeform 149">
              <a:extLst>
                <a:ext uri="{FF2B5EF4-FFF2-40B4-BE49-F238E27FC236}">
                  <a16:creationId xmlns:a16="http://schemas.microsoft.com/office/drawing/2014/main" id="{B84C45D3-99E4-3297-C2EC-4885B188801E}"/>
                </a:ext>
              </a:extLst>
            </p:cNvPr>
            <p:cNvSpPr>
              <a:spLocks/>
            </p:cNvSpPr>
            <p:nvPr/>
          </p:nvSpPr>
          <p:spPr bwMode="auto">
            <a:xfrm>
              <a:off x="3658" y="2586"/>
              <a:ext cx="85" cy="93"/>
            </a:xfrm>
            <a:custGeom>
              <a:avLst/>
              <a:gdLst/>
              <a:ahLst/>
              <a:cxnLst>
                <a:cxn ang="0">
                  <a:pos x="84" y="0"/>
                </a:cxn>
                <a:cxn ang="0">
                  <a:pos x="84" y="0"/>
                </a:cxn>
                <a:cxn ang="0">
                  <a:pos x="67" y="0"/>
                </a:cxn>
                <a:cxn ang="0">
                  <a:pos x="53" y="7"/>
                </a:cxn>
                <a:cxn ang="0">
                  <a:pos x="38" y="16"/>
                </a:cxn>
                <a:cxn ang="0">
                  <a:pos x="25" y="25"/>
                </a:cxn>
                <a:cxn ang="0">
                  <a:pos x="14" y="39"/>
                </a:cxn>
                <a:cxn ang="0">
                  <a:pos x="6" y="55"/>
                </a:cxn>
                <a:cxn ang="0">
                  <a:pos x="2" y="73"/>
                </a:cxn>
                <a:cxn ang="0">
                  <a:pos x="0" y="92"/>
                </a:cxn>
                <a:cxn ang="0">
                  <a:pos x="8" y="92"/>
                </a:cxn>
                <a:cxn ang="0">
                  <a:pos x="8" y="73"/>
                </a:cxn>
                <a:cxn ang="0">
                  <a:pos x="12" y="57"/>
                </a:cxn>
                <a:cxn ang="0">
                  <a:pos x="21" y="43"/>
                </a:cxn>
                <a:cxn ang="0">
                  <a:pos x="29" y="32"/>
                </a:cxn>
                <a:cxn ang="0">
                  <a:pos x="42" y="20"/>
                </a:cxn>
                <a:cxn ang="0">
                  <a:pos x="55" y="14"/>
                </a:cxn>
                <a:cxn ang="0">
                  <a:pos x="69" y="9"/>
                </a:cxn>
                <a:cxn ang="0">
                  <a:pos x="84" y="7"/>
                </a:cxn>
                <a:cxn ang="0">
                  <a:pos x="84" y="7"/>
                </a:cxn>
                <a:cxn ang="0">
                  <a:pos x="84" y="0"/>
                </a:cxn>
              </a:cxnLst>
              <a:rect l="0" t="0" r="r" b="b"/>
              <a:pathLst>
                <a:path w="84" h="92">
                  <a:moveTo>
                    <a:pt x="84" y="0"/>
                  </a:moveTo>
                  <a:lnTo>
                    <a:pt x="84" y="0"/>
                  </a:lnTo>
                  <a:lnTo>
                    <a:pt x="67" y="0"/>
                  </a:lnTo>
                  <a:lnTo>
                    <a:pt x="53" y="7"/>
                  </a:lnTo>
                  <a:lnTo>
                    <a:pt x="38" y="16"/>
                  </a:lnTo>
                  <a:lnTo>
                    <a:pt x="25" y="25"/>
                  </a:lnTo>
                  <a:lnTo>
                    <a:pt x="14" y="39"/>
                  </a:lnTo>
                  <a:lnTo>
                    <a:pt x="6" y="55"/>
                  </a:lnTo>
                  <a:lnTo>
                    <a:pt x="2" y="73"/>
                  </a:lnTo>
                  <a:lnTo>
                    <a:pt x="0" y="92"/>
                  </a:lnTo>
                  <a:lnTo>
                    <a:pt x="8" y="92"/>
                  </a:lnTo>
                  <a:lnTo>
                    <a:pt x="8" y="73"/>
                  </a:lnTo>
                  <a:lnTo>
                    <a:pt x="12" y="57"/>
                  </a:lnTo>
                  <a:lnTo>
                    <a:pt x="21" y="43"/>
                  </a:lnTo>
                  <a:lnTo>
                    <a:pt x="29" y="32"/>
                  </a:lnTo>
                  <a:lnTo>
                    <a:pt x="42" y="20"/>
                  </a:lnTo>
                  <a:lnTo>
                    <a:pt x="55" y="14"/>
                  </a:lnTo>
                  <a:lnTo>
                    <a:pt x="69" y="9"/>
                  </a:lnTo>
                  <a:lnTo>
                    <a:pt x="84" y="7"/>
                  </a:lnTo>
                  <a:lnTo>
                    <a:pt x="84" y="7"/>
                  </a:lnTo>
                  <a:lnTo>
                    <a:pt x="84" y="0"/>
                  </a:lnTo>
                  <a:close/>
                </a:path>
              </a:pathLst>
            </a:custGeom>
            <a:solidFill>
              <a:srgbClr val="1F1A17"/>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84" name="Rectangle 150">
              <a:extLst>
                <a:ext uri="{FF2B5EF4-FFF2-40B4-BE49-F238E27FC236}">
                  <a16:creationId xmlns:a16="http://schemas.microsoft.com/office/drawing/2014/main" id="{10632CCC-ED66-075D-7AD7-7718A33BEA33}"/>
                </a:ext>
              </a:extLst>
            </p:cNvPr>
            <p:cNvSpPr>
              <a:spLocks noChangeArrowheads="1"/>
            </p:cNvSpPr>
            <p:nvPr/>
          </p:nvSpPr>
          <p:spPr bwMode="auto">
            <a:xfrm>
              <a:off x="3697" y="2581"/>
              <a:ext cx="94" cy="146"/>
            </a:xfrm>
            <a:prstGeom prst="rect">
              <a:avLst/>
            </a:prstGeom>
            <a:noFill/>
            <a:ln w="9525">
              <a:noFill/>
              <a:miter lim="800000"/>
              <a:headEnd/>
              <a:tailEnd/>
            </a:ln>
          </p:spPr>
          <p:txBody>
            <a:bodyPr lIns="0" tIns="0" rIns="0" bIns="0"/>
            <a:lstStyle/>
            <a:p>
              <a:pPr defTabSz="994423" eaLnBrk="1" hangingPunct="1">
                <a:lnSpc>
                  <a:spcPct val="100000"/>
                </a:lnSpc>
              </a:pPr>
              <a:r>
                <a:rPr lang="de-DE" sz="2000" b="0" dirty="0">
                  <a:latin typeface="Symbol" pitchFamily="18" charset="2"/>
                </a:rPr>
                <a:t>W</a:t>
              </a:r>
              <a:endParaRPr lang="de-DE" sz="2000" b="0" dirty="0">
                <a:latin typeface="Arial" pitchFamily="34" charset="0"/>
              </a:endParaRPr>
            </a:p>
          </p:txBody>
        </p:sp>
        <p:sp>
          <p:nvSpPr>
            <p:cNvPr id="85" name="Rectangle 151">
              <a:extLst>
                <a:ext uri="{FF2B5EF4-FFF2-40B4-BE49-F238E27FC236}">
                  <a16:creationId xmlns:a16="http://schemas.microsoft.com/office/drawing/2014/main" id="{F14BDA9A-8D1C-0B2B-C34D-C49DAE513ECA}"/>
                </a:ext>
              </a:extLst>
            </p:cNvPr>
            <p:cNvSpPr>
              <a:spLocks noChangeArrowheads="1"/>
            </p:cNvSpPr>
            <p:nvPr/>
          </p:nvSpPr>
          <p:spPr bwMode="auto">
            <a:xfrm>
              <a:off x="3437" y="2724"/>
              <a:ext cx="93" cy="154"/>
            </a:xfrm>
            <a:prstGeom prst="rect">
              <a:avLst/>
            </a:prstGeom>
            <a:noFill/>
            <a:ln w="9525">
              <a:noFill/>
              <a:miter lim="800000"/>
              <a:headEnd/>
              <a:tailEnd/>
            </a:ln>
          </p:spPr>
          <p:txBody>
            <a:bodyPr lIns="0" tIns="0" rIns="0" bIns="0"/>
            <a:lstStyle/>
            <a:p>
              <a:pPr defTabSz="994423" eaLnBrk="1" hangingPunct="1">
                <a:lnSpc>
                  <a:spcPct val="100000"/>
                </a:lnSpc>
              </a:pPr>
              <a:r>
                <a:rPr lang="de-DE" sz="2100" b="0" dirty="0">
                  <a:solidFill>
                    <a:srgbClr val="9900CC"/>
                  </a:solidFill>
                  <a:latin typeface="Arial" pitchFamily="34" charset="0"/>
                </a:rPr>
                <a:t>R</a:t>
              </a:r>
              <a:endParaRPr lang="de-DE" sz="2000" b="0" dirty="0">
                <a:latin typeface="Arial" pitchFamily="34" charset="0"/>
              </a:endParaRPr>
            </a:p>
          </p:txBody>
        </p:sp>
        <p:sp>
          <p:nvSpPr>
            <p:cNvPr id="86" name="Rectangle 152">
              <a:extLst>
                <a:ext uri="{FF2B5EF4-FFF2-40B4-BE49-F238E27FC236}">
                  <a16:creationId xmlns:a16="http://schemas.microsoft.com/office/drawing/2014/main" id="{86234D71-D727-D41A-44E0-08619A639169}"/>
                </a:ext>
              </a:extLst>
            </p:cNvPr>
            <p:cNvSpPr>
              <a:spLocks noChangeArrowheads="1"/>
            </p:cNvSpPr>
            <p:nvPr/>
          </p:nvSpPr>
          <p:spPr bwMode="auto">
            <a:xfrm>
              <a:off x="3539" y="2824"/>
              <a:ext cx="19" cy="81"/>
            </a:xfrm>
            <a:prstGeom prst="rect">
              <a:avLst/>
            </a:prstGeom>
            <a:noFill/>
            <a:ln w="9525">
              <a:noFill/>
              <a:miter lim="800000"/>
              <a:headEnd/>
              <a:tailEnd/>
            </a:ln>
          </p:spPr>
          <p:txBody>
            <a:bodyPr lIns="0" tIns="0" rIns="0" bIns="0"/>
            <a:lstStyle/>
            <a:p>
              <a:pPr defTabSz="994423" eaLnBrk="1" hangingPunct="1">
                <a:lnSpc>
                  <a:spcPct val="100000"/>
                </a:lnSpc>
              </a:pPr>
              <a:r>
                <a:rPr lang="de-DE" sz="1300" b="0" dirty="0">
                  <a:solidFill>
                    <a:srgbClr val="9900CC"/>
                  </a:solidFill>
                  <a:latin typeface="Arial" pitchFamily="34" charset="0"/>
                </a:rPr>
                <a:t>I</a:t>
              </a:r>
              <a:endParaRPr lang="de-DE" sz="2000" b="0" dirty="0">
                <a:latin typeface="Arial" pitchFamily="34" charset="0"/>
              </a:endParaRPr>
            </a:p>
          </p:txBody>
        </p:sp>
        <p:sp>
          <p:nvSpPr>
            <p:cNvPr id="87" name="Rectangle 153">
              <a:extLst>
                <a:ext uri="{FF2B5EF4-FFF2-40B4-BE49-F238E27FC236}">
                  <a16:creationId xmlns:a16="http://schemas.microsoft.com/office/drawing/2014/main" id="{1A0574B9-AB90-4237-1E2C-AE7E4BD01E87}"/>
                </a:ext>
              </a:extLst>
            </p:cNvPr>
            <p:cNvSpPr>
              <a:spLocks noChangeArrowheads="1"/>
            </p:cNvSpPr>
            <p:nvPr/>
          </p:nvSpPr>
          <p:spPr bwMode="auto">
            <a:xfrm>
              <a:off x="3558" y="2824"/>
              <a:ext cx="34" cy="81"/>
            </a:xfrm>
            <a:prstGeom prst="rect">
              <a:avLst/>
            </a:prstGeom>
            <a:noFill/>
            <a:ln w="9525">
              <a:noFill/>
              <a:miter lim="800000"/>
              <a:headEnd/>
              <a:tailEnd/>
            </a:ln>
          </p:spPr>
          <p:txBody>
            <a:bodyPr lIns="0" tIns="0" rIns="0" bIns="0"/>
            <a:lstStyle/>
            <a:p>
              <a:pPr defTabSz="994423" eaLnBrk="1" hangingPunct="1">
                <a:lnSpc>
                  <a:spcPct val="100000"/>
                </a:lnSpc>
              </a:pPr>
              <a:r>
                <a:rPr lang="de-DE" sz="1300" b="0" dirty="0">
                  <a:solidFill>
                    <a:srgbClr val="9900CC"/>
                  </a:solidFill>
                  <a:latin typeface="Arial" pitchFamily="34" charset="0"/>
                </a:rPr>
                <a:t>s</a:t>
              </a:r>
              <a:endParaRPr lang="de-DE" sz="2000" b="0" dirty="0">
                <a:latin typeface="Arial" pitchFamily="34" charset="0"/>
              </a:endParaRPr>
            </a:p>
          </p:txBody>
        </p:sp>
        <p:sp>
          <p:nvSpPr>
            <p:cNvPr id="88" name="Rectangle 154">
              <a:extLst>
                <a:ext uri="{FF2B5EF4-FFF2-40B4-BE49-F238E27FC236}">
                  <a16:creationId xmlns:a16="http://schemas.microsoft.com/office/drawing/2014/main" id="{284938C4-3291-842F-95D4-53BD9DA1D18F}"/>
                </a:ext>
              </a:extLst>
            </p:cNvPr>
            <p:cNvSpPr>
              <a:spLocks noChangeArrowheads="1"/>
            </p:cNvSpPr>
            <p:nvPr/>
          </p:nvSpPr>
          <p:spPr bwMode="auto">
            <a:xfrm>
              <a:off x="3595" y="2824"/>
              <a:ext cx="37" cy="81"/>
            </a:xfrm>
            <a:prstGeom prst="rect">
              <a:avLst/>
            </a:prstGeom>
            <a:noFill/>
            <a:ln w="9525">
              <a:noFill/>
              <a:miter lim="800000"/>
              <a:headEnd/>
              <a:tailEnd/>
            </a:ln>
          </p:spPr>
          <p:txBody>
            <a:bodyPr lIns="0" tIns="0" rIns="0" bIns="0"/>
            <a:lstStyle/>
            <a:p>
              <a:pPr defTabSz="994423" eaLnBrk="1" hangingPunct="1">
                <a:lnSpc>
                  <a:spcPct val="100000"/>
                </a:lnSpc>
              </a:pPr>
              <a:r>
                <a:rPr lang="de-DE" sz="1300" b="0" dirty="0">
                  <a:solidFill>
                    <a:srgbClr val="9900CC"/>
                  </a:solidFill>
                  <a:latin typeface="Arial" pitchFamily="34" charset="0"/>
                </a:rPr>
                <a:t>o</a:t>
              </a:r>
              <a:endParaRPr lang="de-DE" sz="2000" b="0" dirty="0">
                <a:latin typeface="Arial" pitchFamily="34" charset="0"/>
              </a:endParaRPr>
            </a:p>
          </p:txBody>
        </p:sp>
        <p:sp>
          <p:nvSpPr>
            <p:cNvPr id="89" name="Rectangle 155">
              <a:extLst>
                <a:ext uri="{FF2B5EF4-FFF2-40B4-BE49-F238E27FC236}">
                  <a16:creationId xmlns:a16="http://schemas.microsoft.com/office/drawing/2014/main" id="{0211AA19-1235-5212-C9A6-DBE98FF1622C}"/>
                </a:ext>
              </a:extLst>
            </p:cNvPr>
            <p:cNvSpPr>
              <a:spLocks noChangeArrowheads="1"/>
            </p:cNvSpPr>
            <p:nvPr/>
          </p:nvSpPr>
          <p:spPr bwMode="auto">
            <a:xfrm>
              <a:off x="3203" y="2402"/>
              <a:ext cx="726" cy="510"/>
            </a:xfrm>
            <a:prstGeom prst="rect">
              <a:avLst/>
            </a:prstGeom>
            <a:noFill/>
            <a:ln w="19050">
              <a:solidFill>
                <a:srgbClr val="000000"/>
              </a:solidFill>
              <a:prstDash val="lgDash"/>
              <a:miter lim="800000"/>
              <a:headEnd/>
              <a:tailEnd/>
            </a:ln>
          </p:spPr>
          <p:txBody>
            <a:bodyPr anchor="ctr"/>
            <a:lstStyle/>
            <a:p>
              <a:pPr>
                <a:lnSpc>
                  <a:spcPct val="100000"/>
                </a:lnSpc>
                <a:spcBef>
                  <a:spcPct val="20000"/>
                </a:spcBef>
              </a:pPr>
              <a:endParaRPr lang="de-DE" sz="1500">
                <a:latin typeface="Times New Roman" pitchFamily="18" charset="0"/>
              </a:endParaRPr>
            </a:p>
          </p:txBody>
        </p:sp>
        <p:grpSp>
          <p:nvGrpSpPr>
            <p:cNvPr id="90" name="Group 156">
              <a:extLst>
                <a:ext uri="{FF2B5EF4-FFF2-40B4-BE49-F238E27FC236}">
                  <a16:creationId xmlns:a16="http://schemas.microsoft.com/office/drawing/2014/main" id="{EDFE0D68-CAA0-AA99-2112-8AB4104A36F5}"/>
                </a:ext>
              </a:extLst>
            </p:cNvPr>
            <p:cNvGrpSpPr>
              <a:grpSpLocks/>
            </p:cNvGrpSpPr>
            <p:nvPr/>
          </p:nvGrpSpPr>
          <p:grpSpPr bwMode="auto">
            <a:xfrm>
              <a:off x="3443" y="2431"/>
              <a:ext cx="208" cy="169"/>
              <a:chOff x="3401" y="1512"/>
              <a:chExt cx="246" cy="200"/>
            </a:xfrm>
          </p:grpSpPr>
          <p:grpSp>
            <p:nvGrpSpPr>
              <p:cNvPr id="137" name="Group 157">
                <a:extLst>
                  <a:ext uri="{FF2B5EF4-FFF2-40B4-BE49-F238E27FC236}">
                    <a16:creationId xmlns:a16="http://schemas.microsoft.com/office/drawing/2014/main" id="{7F7B9345-9A6B-E8D3-5643-61B74BE020D7}"/>
                  </a:ext>
                </a:extLst>
              </p:cNvPr>
              <p:cNvGrpSpPr>
                <a:grpSpLocks/>
              </p:cNvGrpSpPr>
              <p:nvPr/>
            </p:nvGrpSpPr>
            <p:grpSpPr bwMode="auto">
              <a:xfrm>
                <a:off x="3423" y="1512"/>
                <a:ext cx="197" cy="200"/>
                <a:chOff x="1291" y="1056"/>
                <a:chExt cx="197" cy="200"/>
              </a:xfrm>
            </p:grpSpPr>
            <p:sp>
              <p:nvSpPr>
                <p:cNvPr id="139" name="Text Box 158">
                  <a:extLst>
                    <a:ext uri="{FF2B5EF4-FFF2-40B4-BE49-F238E27FC236}">
                      <a16:creationId xmlns:a16="http://schemas.microsoft.com/office/drawing/2014/main" id="{C2ECE9A8-290F-9A79-40AA-2DD959185ECA}"/>
                    </a:ext>
                  </a:extLst>
                </p:cNvPr>
                <p:cNvSpPr txBox="1">
                  <a:spLocks noChangeArrowheads="1"/>
                </p:cNvSpPr>
                <p:nvPr/>
              </p:nvSpPr>
              <p:spPr bwMode="auto">
                <a:xfrm>
                  <a:off x="1291" y="1056"/>
                  <a:ext cx="197" cy="192"/>
                </a:xfrm>
                <a:prstGeom prst="rect">
                  <a:avLst/>
                </a:prstGeom>
                <a:noFill/>
                <a:ln w="9525">
                  <a:noFill/>
                  <a:miter lim="800000"/>
                  <a:headEnd/>
                  <a:tailEnd/>
                </a:ln>
              </p:spPr>
              <p:txBody>
                <a:bodyPr lIns="99590" tIns="49795" rIns="99590" bIns="49795"/>
                <a:lstStyle/>
                <a:p>
                  <a:pPr defTabSz="994423" eaLnBrk="1" hangingPunct="1">
                    <a:lnSpc>
                      <a:spcPct val="100000"/>
                    </a:lnSpc>
                  </a:pPr>
                  <a:r>
                    <a:rPr lang="de-DE" sz="1500" b="0" dirty="0">
                      <a:latin typeface="Arial" pitchFamily="34" charset="0"/>
                    </a:rPr>
                    <a:t>U</a:t>
                  </a:r>
                  <a:endParaRPr lang="de-DE" sz="2000" b="0" dirty="0">
                    <a:latin typeface="Arial" pitchFamily="34" charset="0"/>
                  </a:endParaRPr>
                </a:p>
              </p:txBody>
            </p:sp>
            <p:sp>
              <p:nvSpPr>
                <p:cNvPr id="140" name="Text Box 159">
                  <a:extLst>
                    <a:ext uri="{FF2B5EF4-FFF2-40B4-BE49-F238E27FC236}">
                      <a16:creationId xmlns:a16="http://schemas.microsoft.com/office/drawing/2014/main" id="{A5899AE3-2866-984C-C700-78C2A4A14E54}"/>
                    </a:ext>
                  </a:extLst>
                </p:cNvPr>
                <p:cNvSpPr txBox="1">
                  <a:spLocks noChangeArrowheads="1"/>
                </p:cNvSpPr>
                <p:nvPr/>
              </p:nvSpPr>
              <p:spPr bwMode="auto">
                <a:xfrm>
                  <a:off x="1304" y="1064"/>
                  <a:ext cx="178" cy="192"/>
                </a:xfrm>
                <a:prstGeom prst="rect">
                  <a:avLst/>
                </a:prstGeom>
                <a:noFill/>
                <a:ln w="9525">
                  <a:noFill/>
                  <a:miter lim="800000"/>
                  <a:headEnd/>
                  <a:tailEnd/>
                </a:ln>
              </p:spPr>
              <p:txBody>
                <a:bodyPr lIns="99590" tIns="49795" rIns="99590" bIns="49795"/>
                <a:lstStyle/>
                <a:p>
                  <a:pPr defTabSz="994423" eaLnBrk="1" hangingPunct="1">
                    <a:lnSpc>
                      <a:spcPct val="100000"/>
                    </a:lnSpc>
                  </a:pPr>
                  <a:r>
                    <a:rPr lang="de-DE" sz="1500" b="0" dirty="0">
                      <a:latin typeface="Arial" pitchFamily="34" charset="0"/>
                    </a:rPr>
                    <a:t>_</a:t>
                  </a:r>
                  <a:endParaRPr lang="de-DE" sz="2000" b="0" dirty="0">
                    <a:latin typeface="Arial" pitchFamily="34" charset="0"/>
                  </a:endParaRPr>
                </a:p>
              </p:txBody>
            </p:sp>
          </p:grpSp>
          <p:sp>
            <p:nvSpPr>
              <p:cNvPr id="138" name="Rectangle 160">
                <a:extLst>
                  <a:ext uri="{FF2B5EF4-FFF2-40B4-BE49-F238E27FC236}">
                    <a16:creationId xmlns:a16="http://schemas.microsoft.com/office/drawing/2014/main" id="{6FA71B21-09C2-965B-B999-82691BCAA257}"/>
                  </a:ext>
                </a:extLst>
              </p:cNvPr>
              <p:cNvSpPr>
                <a:spLocks noChangeArrowheads="1"/>
              </p:cNvSpPr>
              <p:nvPr/>
            </p:nvSpPr>
            <p:spPr bwMode="auto">
              <a:xfrm>
                <a:off x="3401" y="1520"/>
                <a:ext cx="246" cy="184"/>
              </a:xfrm>
              <a:prstGeom prst="rect">
                <a:avLst/>
              </a:prstGeom>
              <a:noFill/>
              <a:ln w="19050">
                <a:solidFill>
                  <a:srgbClr val="000000"/>
                </a:solidFill>
                <a:miter lim="800000"/>
                <a:headEnd/>
                <a:tailEnd/>
              </a:ln>
            </p:spPr>
            <p:txBody>
              <a:bodyPr anchor="ctr"/>
              <a:lstStyle/>
              <a:p>
                <a:pPr>
                  <a:lnSpc>
                    <a:spcPct val="100000"/>
                  </a:lnSpc>
                  <a:spcBef>
                    <a:spcPct val="20000"/>
                  </a:spcBef>
                </a:pPr>
                <a:endParaRPr lang="de-DE" sz="1500">
                  <a:latin typeface="Times New Roman" pitchFamily="18" charset="0"/>
                </a:endParaRPr>
              </a:p>
            </p:txBody>
          </p:sp>
        </p:grpSp>
        <p:sp>
          <p:nvSpPr>
            <p:cNvPr id="91" name="Line 161">
              <a:extLst>
                <a:ext uri="{FF2B5EF4-FFF2-40B4-BE49-F238E27FC236}">
                  <a16:creationId xmlns:a16="http://schemas.microsoft.com/office/drawing/2014/main" id="{8F09FAF4-1744-4F57-53F5-E3C508640A40}"/>
                </a:ext>
              </a:extLst>
            </p:cNvPr>
            <p:cNvSpPr>
              <a:spLocks noChangeShapeType="1"/>
            </p:cNvSpPr>
            <p:nvPr/>
          </p:nvSpPr>
          <p:spPr bwMode="auto">
            <a:xfrm flipH="1">
              <a:off x="3355" y="2523"/>
              <a:ext cx="0" cy="729"/>
            </a:xfrm>
            <a:prstGeom prst="line">
              <a:avLst/>
            </a:prstGeom>
            <a:noFill/>
            <a:ln w="19050">
              <a:solidFill>
                <a:srgbClr val="000000"/>
              </a:solidFill>
              <a:round/>
              <a:headEnd/>
              <a:tailEnd/>
            </a:ln>
          </p:spPr>
          <p:txBody>
            <a:bodyPr anchor="ctr"/>
            <a:lstStyle/>
            <a:p>
              <a:pPr>
                <a:lnSpc>
                  <a:spcPct val="100000"/>
                </a:lnSpc>
                <a:spcBef>
                  <a:spcPct val="20000"/>
                </a:spcBef>
              </a:pPr>
              <a:endParaRPr lang="de-DE" sz="1500">
                <a:latin typeface="Times New Roman" pitchFamily="18" charset="0"/>
              </a:endParaRPr>
            </a:p>
          </p:txBody>
        </p:sp>
        <p:sp>
          <p:nvSpPr>
            <p:cNvPr id="92" name="Line 162">
              <a:extLst>
                <a:ext uri="{FF2B5EF4-FFF2-40B4-BE49-F238E27FC236}">
                  <a16:creationId xmlns:a16="http://schemas.microsoft.com/office/drawing/2014/main" id="{B56A0B08-3BEA-470B-DEF3-022562843F05}"/>
                </a:ext>
              </a:extLst>
            </p:cNvPr>
            <p:cNvSpPr>
              <a:spLocks noChangeShapeType="1"/>
            </p:cNvSpPr>
            <p:nvPr/>
          </p:nvSpPr>
          <p:spPr bwMode="auto">
            <a:xfrm>
              <a:off x="3659" y="2528"/>
              <a:ext cx="78" cy="0"/>
            </a:xfrm>
            <a:prstGeom prst="line">
              <a:avLst/>
            </a:prstGeom>
            <a:noFill/>
            <a:ln w="15875">
              <a:solidFill>
                <a:srgbClr val="000000"/>
              </a:solidFill>
              <a:round/>
              <a:headEnd/>
              <a:tailEnd/>
            </a:ln>
          </p:spPr>
          <p:txBody>
            <a:bodyPr anchor="ctr"/>
            <a:lstStyle/>
            <a:p>
              <a:pPr>
                <a:lnSpc>
                  <a:spcPct val="100000"/>
                </a:lnSpc>
                <a:spcBef>
                  <a:spcPct val="20000"/>
                </a:spcBef>
              </a:pPr>
              <a:endParaRPr lang="de-DE" sz="1500">
                <a:latin typeface="Times New Roman" pitchFamily="18" charset="0"/>
              </a:endParaRPr>
            </a:p>
          </p:txBody>
        </p:sp>
        <p:sp>
          <p:nvSpPr>
            <p:cNvPr id="93" name="Line 163">
              <a:extLst>
                <a:ext uri="{FF2B5EF4-FFF2-40B4-BE49-F238E27FC236}">
                  <a16:creationId xmlns:a16="http://schemas.microsoft.com/office/drawing/2014/main" id="{CCA8533E-C33A-00CE-F496-753505680385}"/>
                </a:ext>
              </a:extLst>
            </p:cNvPr>
            <p:cNvSpPr>
              <a:spLocks noChangeShapeType="1"/>
            </p:cNvSpPr>
            <p:nvPr/>
          </p:nvSpPr>
          <p:spPr bwMode="auto">
            <a:xfrm>
              <a:off x="3352" y="2525"/>
              <a:ext cx="86" cy="0"/>
            </a:xfrm>
            <a:prstGeom prst="line">
              <a:avLst/>
            </a:prstGeom>
            <a:noFill/>
            <a:ln w="15875">
              <a:solidFill>
                <a:srgbClr val="000000"/>
              </a:solidFill>
              <a:round/>
              <a:headEnd/>
              <a:tailEnd/>
            </a:ln>
          </p:spPr>
          <p:txBody>
            <a:bodyPr anchor="ctr"/>
            <a:lstStyle/>
            <a:p>
              <a:pPr>
                <a:lnSpc>
                  <a:spcPct val="100000"/>
                </a:lnSpc>
                <a:spcBef>
                  <a:spcPct val="20000"/>
                </a:spcBef>
              </a:pPr>
              <a:endParaRPr lang="de-DE" sz="1500">
                <a:latin typeface="Times New Roman" pitchFamily="18" charset="0"/>
              </a:endParaRPr>
            </a:p>
          </p:txBody>
        </p:sp>
        <p:sp>
          <p:nvSpPr>
            <p:cNvPr id="94" name="Rectangle 164">
              <a:extLst>
                <a:ext uri="{FF2B5EF4-FFF2-40B4-BE49-F238E27FC236}">
                  <a16:creationId xmlns:a16="http://schemas.microsoft.com/office/drawing/2014/main" id="{DFC238FF-C8C1-21FE-4CB7-DCD90EA96A3E}"/>
                </a:ext>
              </a:extLst>
            </p:cNvPr>
            <p:cNvSpPr>
              <a:spLocks noChangeArrowheads="1"/>
            </p:cNvSpPr>
            <p:nvPr/>
          </p:nvSpPr>
          <p:spPr bwMode="auto">
            <a:xfrm>
              <a:off x="3356" y="3432"/>
              <a:ext cx="192" cy="57"/>
            </a:xfrm>
            <a:prstGeom prst="rect">
              <a:avLst/>
            </a:prstGeom>
            <a:solidFill>
              <a:srgbClr val="000000"/>
            </a:solidFill>
            <a:ln w="9525">
              <a:solidFill>
                <a:srgbClr val="000000"/>
              </a:solidFill>
              <a:miter lim="800000"/>
              <a:headEnd/>
              <a:tailEnd/>
            </a:ln>
            <a:effectLst/>
          </p:spPr>
          <p:txBody>
            <a:bodyPr/>
            <a:lstStyle/>
            <a:p>
              <a:pPr>
                <a:lnSpc>
                  <a:spcPct val="100000"/>
                </a:lnSpc>
                <a:spcBef>
                  <a:spcPct val="20000"/>
                </a:spcBef>
              </a:pPr>
              <a:endParaRPr lang="de-DE" sz="1500">
                <a:latin typeface="Times New Roman" pitchFamily="18" charset="0"/>
              </a:endParaRPr>
            </a:p>
          </p:txBody>
        </p:sp>
        <p:sp>
          <p:nvSpPr>
            <p:cNvPr id="95" name="Oval 165">
              <a:extLst>
                <a:ext uri="{FF2B5EF4-FFF2-40B4-BE49-F238E27FC236}">
                  <a16:creationId xmlns:a16="http://schemas.microsoft.com/office/drawing/2014/main" id="{5329BDF1-2AB4-A8D8-9D6B-92ED7E3F989F}"/>
                </a:ext>
              </a:extLst>
            </p:cNvPr>
            <p:cNvSpPr>
              <a:spLocks noChangeArrowheads="1"/>
            </p:cNvSpPr>
            <p:nvPr/>
          </p:nvSpPr>
          <p:spPr bwMode="auto">
            <a:xfrm>
              <a:off x="3728" y="3656"/>
              <a:ext cx="38" cy="38"/>
            </a:xfrm>
            <a:prstGeom prst="ellipse">
              <a:avLst/>
            </a:prstGeom>
            <a:solidFill>
              <a:srgbClr val="000000"/>
            </a:solidFill>
            <a:ln w="3175">
              <a:solidFill>
                <a:srgbClr val="000000"/>
              </a:solidFill>
              <a:round/>
              <a:headEnd/>
              <a:tailEnd/>
            </a:ln>
            <a:effectLst/>
          </p:spPr>
          <p:txBody>
            <a:bodyPr/>
            <a:lstStyle/>
            <a:p>
              <a:pPr>
                <a:lnSpc>
                  <a:spcPct val="100000"/>
                </a:lnSpc>
                <a:spcBef>
                  <a:spcPct val="20000"/>
                </a:spcBef>
              </a:pPr>
              <a:endParaRPr lang="de-DE" sz="1500">
                <a:latin typeface="Times New Roman" pitchFamily="18" charset="0"/>
              </a:endParaRPr>
            </a:p>
          </p:txBody>
        </p:sp>
        <p:grpSp>
          <p:nvGrpSpPr>
            <p:cNvPr id="96" name="Group 166">
              <a:extLst>
                <a:ext uri="{FF2B5EF4-FFF2-40B4-BE49-F238E27FC236}">
                  <a16:creationId xmlns:a16="http://schemas.microsoft.com/office/drawing/2014/main" id="{003C350B-AFD7-7871-A586-BD075817BC57}"/>
                </a:ext>
              </a:extLst>
            </p:cNvPr>
            <p:cNvGrpSpPr>
              <a:grpSpLocks/>
            </p:cNvGrpSpPr>
            <p:nvPr/>
          </p:nvGrpSpPr>
          <p:grpSpPr bwMode="auto">
            <a:xfrm rot="-5400000">
              <a:off x="3584" y="3430"/>
              <a:ext cx="403" cy="80"/>
              <a:chOff x="4992" y="2693"/>
              <a:chExt cx="768" cy="0"/>
            </a:xfrm>
          </p:grpSpPr>
          <p:sp>
            <p:nvSpPr>
              <p:cNvPr id="135" name="Line 167">
                <a:extLst>
                  <a:ext uri="{FF2B5EF4-FFF2-40B4-BE49-F238E27FC236}">
                    <a16:creationId xmlns:a16="http://schemas.microsoft.com/office/drawing/2014/main" id="{F3226795-D55A-3905-7366-948D94A46760}"/>
                  </a:ext>
                </a:extLst>
              </p:cNvPr>
              <p:cNvSpPr>
                <a:spLocks noChangeShapeType="1"/>
              </p:cNvSpPr>
              <p:nvPr/>
            </p:nvSpPr>
            <p:spPr bwMode="auto">
              <a:xfrm>
                <a:off x="4992" y="2693"/>
                <a:ext cx="764" cy="0"/>
              </a:xfrm>
              <a:prstGeom prst="line">
                <a:avLst/>
              </a:prstGeom>
              <a:noFill/>
              <a:ln w="9525">
                <a:solidFill>
                  <a:srgbClr val="FFFF00"/>
                </a:solidFill>
                <a:round/>
                <a:headEnd/>
                <a:tailEnd/>
              </a:ln>
            </p:spPr>
            <p:txBody>
              <a:bodyPr anchor="ctr"/>
              <a:lstStyle/>
              <a:p>
                <a:pPr>
                  <a:lnSpc>
                    <a:spcPct val="100000"/>
                  </a:lnSpc>
                  <a:spcBef>
                    <a:spcPct val="20000"/>
                  </a:spcBef>
                </a:pPr>
                <a:endParaRPr lang="de-DE" sz="1500">
                  <a:latin typeface="Times New Roman" pitchFamily="18" charset="0"/>
                </a:endParaRPr>
              </a:p>
            </p:txBody>
          </p:sp>
          <p:sp>
            <p:nvSpPr>
              <p:cNvPr id="136" name="Line 168">
                <a:extLst>
                  <a:ext uri="{FF2B5EF4-FFF2-40B4-BE49-F238E27FC236}">
                    <a16:creationId xmlns:a16="http://schemas.microsoft.com/office/drawing/2014/main" id="{8390C222-B8E2-F8AB-3C52-611798C0CDA1}"/>
                  </a:ext>
                </a:extLst>
              </p:cNvPr>
              <p:cNvSpPr>
                <a:spLocks noChangeShapeType="1"/>
              </p:cNvSpPr>
              <p:nvPr/>
            </p:nvSpPr>
            <p:spPr bwMode="auto">
              <a:xfrm>
                <a:off x="4992" y="2693"/>
                <a:ext cx="768" cy="0"/>
              </a:xfrm>
              <a:prstGeom prst="line">
                <a:avLst/>
              </a:prstGeom>
              <a:noFill/>
              <a:ln w="9525">
                <a:solidFill>
                  <a:srgbClr val="00CC00"/>
                </a:solidFill>
                <a:prstDash val="dash"/>
                <a:round/>
                <a:headEnd/>
                <a:tailEnd/>
              </a:ln>
            </p:spPr>
            <p:txBody>
              <a:bodyPr anchor="ctr"/>
              <a:lstStyle/>
              <a:p>
                <a:pPr>
                  <a:lnSpc>
                    <a:spcPct val="100000"/>
                  </a:lnSpc>
                  <a:spcBef>
                    <a:spcPct val="20000"/>
                  </a:spcBef>
                </a:pPr>
                <a:endParaRPr lang="de-DE" sz="1500">
                  <a:latin typeface="Times New Roman" pitchFamily="18" charset="0"/>
                </a:endParaRPr>
              </a:p>
            </p:txBody>
          </p:sp>
        </p:grpSp>
        <p:sp>
          <p:nvSpPr>
            <p:cNvPr id="97" name="Line 169">
              <a:extLst>
                <a:ext uri="{FF2B5EF4-FFF2-40B4-BE49-F238E27FC236}">
                  <a16:creationId xmlns:a16="http://schemas.microsoft.com/office/drawing/2014/main" id="{E397954C-452E-B00D-6194-39C86A7D1694}"/>
                </a:ext>
              </a:extLst>
            </p:cNvPr>
            <p:cNvSpPr>
              <a:spLocks noChangeShapeType="1"/>
            </p:cNvSpPr>
            <p:nvPr/>
          </p:nvSpPr>
          <p:spPr bwMode="auto">
            <a:xfrm>
              <a:off x="3355" y="3448"/>
              <a:ext cx="0" cy="304"/>
            </a:xfrm>
            <a:prstGeom prst="line">
              <a:avLst/>
            </a:prstGeom>
            <a:noFill/>
            <a:ln w="9525">
              <a:solidFill>
                <a:srgbClr val="000000"/>
              </a:solidFill>
              <a:round/>
              <a:headEnd/>
              <a:tailEnd/>
            </a:ln>
          </p:spPr>
          <p:txBody>
            <a:bodyPr/>
            <a:lstStyle/>
            <a:p>
              <a:pPr>
                <a:lnSpc>
                  <a:spcPct val="100000"/>
                </a:lnSpc>
                <a:spcBef>
                  <a:spcPct val="20000"/>
                </a:spcBef>
              </a:pPr>
              <a:endParaRPr lang="de-DE" sz="1500">
                <a:latin typeface="Times New Roman" pitchFamily="18" charset="0"/>
              </a:endParaRPr>
            </a:p>
          </p:txBody>
        </p:sp>
        <p:sp>
          <p:nvSpPr>
            <p:cNvPr id="98" name="Line 170">
              <a:extLst>
                <a:ext uri="{FF2B5EF4-FFF2-40B4-BE49-F238E27FC236}">
                  <a16:creationId xmlns:a16="http://schemas.microsoft.com/office/drawing/2014/main" id="{698B1A6D-3788-6EAB-34FA-4CD118E2F086}"/>
                </a:ext>
              </a:extLst>
            </p:cNvPr>
            <p:cNvSpPr>
              <a:spLocks noChangeShapeType="1"/>
            </p:cNvSpPr>
            <p:nvPr/>
          </p:nvSpPr>
          <p:spPr bwMode="auto">
            <a:xfrm>
              <a:off x="3547" y="3448"/>
              <a:ext cx="0" cy="304"/>
            </a:xfrm>
            <a:prstGeom prst="line">
              <a:avLst/>
            </a:prstGeom>
            <a:noFill/>
            <a:ln w="9525">
              <a:solidFill>
                <a:srgbClr val="000000"/>
              </a:solidFill>
              <a:round/>
              <a:headEnd/>
              <a:tailEnd/>
            </a:ln>
          </p:spPr>
          <p:txBody>
            <a:bodyPr/>
            <a:lstStyle/>
            <a:p>
              <a:pPr>
                <a:lnSpc>
                  <a:spcPct val="100000"/>
                </a:lnSpc>
                <a:spcBef>
                  <a:spcPct val="20000"/>
                </a:spcBef>
              </a:pPr>
              <a:endParaRPr lang="de-DE" sz="1500">
                <a:latin typeface="Times New Roman" pitchFamily="18" charset="0"/>
              </a:endParaRPr>
            </a:p>
          </p:txBody>
        </p:sp>
        <p:sp>
          <p:nvSpPr>
            <p:cNvPr id="99" name="Oval 171">
              <a:extLst>
                <a:ext uri="{FF2B5EF4-FFF2-40B4-BE49-F238E27FC236}">
                  <a16:creationId xmlns:a16="http://schemas.microsoft.com/office/drawing/2014/main" id="{D3252F59-7938-D2E0-8375-6036629DF81B}"/>
                </a:ext>
              </a:extLst>
            </p:cNvPr>
            <p:cNvSpPr>
              <a:spLocks noChangeArrowheads="1"/>
            </p:cNvSpPr>
            <p:nvPr/>
          </p:nvSpPr>
          <p:spPr bwMode="auto">
            <a:xfrm>
              <a:off x="3529" y="3570"/>
              <a:ext cx="38" cy="38"/>
            </a:xfrm>
            <a:prstGeom prst="ellipse">
              <a:avLst/>
            </a:prstGeom>
            <a:solidFill>
              <a:srgbClr val="000000"/>
            </a:solidFill>
            <a:ln w="3175">
              <a:solidFill>
                <a:srgbClr val="000000"/>
              </a:solidFill>
              <a:round/>
              <a:headEnd/>
              <a:tailEnd/>
            </a:ln>
            <a:effectLst/>
          </p:spPr>
          <p:txBody>
            <a:bodyPr/>
            <a:lstStyle/>
            <a:p>
              <a:pPr>
                <a:lnSpc>
                  <a:spcPct val="100000"/>
                </a:lnSpc>
                <a:spcBef>
                  <a:spcPct val="20000"/>
                </a:spcBef>
              </a:pPr>
              <a:endParaRPr lang="de-DE" sz="1500">
                <a:latin typeface="Times New Roman" pitchFamily="18" charset="0"/>
              </a:endParaRPr>
            </a:p>
          </p:txBody>
        </p:sp>
        <p:sp>
          <p:nvSpPr>
            <p:cNvPr id="100" name="Oval 172">
              <a:extLst>
                <a:ext uri="{FF2B5EF4-FFF2-40B4-BE49-F238E27FC236}">
                  <a16:creationId xmlns:a16="http://schemas.microsoft.com/office/drawing/2014/main" id="{126B0E70-886C-48D3-0DFB-7AE0B17CA0F2}"/>
                </a:ext>
              </a:extLst>
            </p:cNvPr>
            <p:cNvSpPr>
              <a:spLocks noChangeArrowheads="1"/>
            </p:cNvSpPr>
            <p:nvPr/>
          </p:nvSpPr>
          <p:spPr bwMode="auto">
            <a:xfrm>
              <a:off x="3335" y="3570"/>
              <a:ext cx="38" cy="38"/>
            </a:xfrm>
            <a:prstGeom prst="ellipse">
              <a:avLst/>
            </a:prstGeom>
            <a:solidFill>
              <a:srgbClr val="000000"/>
            </a:solidFill>
            <a:ln w="3175">
              <a:solidFill>
                <a:srgbClr val="000000"/>
              </a:solidFill>
              <a:round/>
              <a:headEnd/>
              <a:tailEnd/>
            </a:ln>
            <a:effectLst/>
          </p:spPr>
          <p:txBody>
            <a:bodyPr/>
            <a:lstStyle/>
            <a:p>
              <a:pPr>
                <a:lnSpc>
                  <a:spcPct val="100000"/>
                </a:lnSpc>
                <a:spcBef>
                  <a:spcPct val="20000"/>
                </a:spcBef>
              </a:pPr>
              <a:endParaRPr lang="de-DE" sz="1500">
                <a:latin typeface="Times New Roman" pitchFamily="18" charset="0"/>
              </a:endParaRPr>
            </a:p>
          </p:txBody>
        </p:sp>
        <p:sp>
          <p:nvSpPr>
            <p:cNvPr id="101" name="Oval 173">
              <a:extLst>
                <a:ext uri="{FF2B5EF4-FFF2-40B4-BE49-F238E27FC236}">
                  <a16:creationId xmlns:a16="http://schemas.microsoft.com/office/drawing/2014/main" id="{A2FB8090-0D97-F39D-FB5A-0DCA30D5AB70}"/>
                </a:ext>
              </a:extLst>
            </p:cNvPr>
            <p:cNvSpPr>
              <a:spLocks noChangeArrowheads="1"/>
            </p:cNvSpPr>
            <p:nvPr/>
          </p:nvSpPr>
          <p:spPr bwMode="auto">
            <a:xfrm>
              <a:off x="3534" y="3232"/>
              <a:ext cx="38" cy="38"/>
            </a:xfrm>
            <a:prstGeom prst="ellipse">
              <a:avLst/>
            </a:prstGeom>
            <a:solidFill>
              <a:srgbClr val="000000"/>
            </a:solidFill>
            <a:ln w="3175">
              <a:solidFill>
                <a:srgbClr val="000000"/>
              </a:solidFill>
              <a:round/>
              <a:headEnd/>
              <a:tailEnd/>
            </a:ln>
            <a:effectLst/>
          </p:spPr>
          <p:txBody>
            <a:bodyPr/>
            <a:lstStyle/>
            <a:p>
              <a:pPr>
                <a:lnSpc>
                  <a:spcPct val="100000"/>
                </a:lnSpc>
                <a:spcBef>
                  <a:spcPct val="20000"/>
                </a:spcBef>
              </a:pPr>
              <a:endParaRPr lang="de-DE" sz="1500">
                <a:latin typeface="Times New Roman" pitchFamily="18" charset="0"/>
              </a:endParaRPr>
            </a:p>
          </p:txBody>
        </p:sp>
        <p:sp>
          <p:nvSpPr>
            <p:cNvPr id="102" name="Oval 174">
              <a:extLst>
                <a:ext uri="{FF2B5EF4-FFF2-40B4-BE49-F238E27FC236}">
                  <a16:creationId xmlns:a16="http://schemas.microsoft.com/office/drawing/2014/main" id="{8444F207-0B3E-FB24-D072-EC165D311117}"/>
                </a:ext>
              </a:extLst>
            </p:cNvPr>
            <p:cNvSpPr>
              <a:spLocks noChangeArrowheads="1"/>
            </p:cNvSpPr>
            <p:nvPr/>
          </p:nvSpPr>
          <p:spPr bwMode="auto">
            <a:xfrm>
              <a:off x="3340" y="3231"/>
              <a:ext cx="38" cy="38"/>
            </a:xfrm>
            <a:prstGeom prst="ellipse">
              <a:avLst/>
            </a:prstGeom>
            <a:solidFill>
              <a:srgbClr val="000000"/>
            </a:solidFill>
            <a:ln w="3175">
              <a:solidFill>
                <a:srgbClr val="000000"/>
              </a:solidFill>
              <a:round/>
              <a:headEnd/>
              <a:tailEnd/>
            </a:ln>
            <a:effectLst/>
          </p:spPr>
          <p:txBody>
            <a:bodyPr/>
            <a:lstStyle/>
            <a:p>
              <a:pPr>
                <a:lnSpc>
                  <a:spcPct val="100000"/>
                </a:lnSpc>
                <a:spcBef>
                  <a:spcPct val="20000"/>
                </a:spcBef>
              </a:pPr>
              <a:endParaRPr lang="de-DE" sz="1500">
                <a:latin typeface="Times New Roman" pitchFamily="18" charset="0"/>
              </a:endParaRPr>
            </a:p>
          </p:txBody>
        </p:sp>
        <p:grpSp>
          <p:nvGrpSpPr>
            <p:cNvPr id="103" name="Group 175">
              <a:extLst>
                <a:ext uri="{FF2B5EF4-FFF2-40B4-BE49-F238E27FC236}">
                  <a16:creationId xmlns:a16="http://schemas.microsoft.com/office/drawing/2014/main" id="{21657A32-9331-8208-F4B8-1F671EA252B5}"/>
                </a:ext>
              </a:extLst>
            </p:cNvPr>
            <p:cNvGrpSpPr>
              <a:grpSpLocks/>
            </p:cNvGrpSpPr>
            <p:nvPr/>
          </p:nvGrpSpPr>
          <p:grpSpPr bwMode="auto">
            <a:xfrm>
              <a:off x="3133" y="3190"/>
              <a:ext cx="171" cy="179"/>
              <a:chOff x="2262" y="2806"/>
              <a:chExt cx="605" cy="656"/>
            </a:xfrm>
          </p:grpSpPr>
          <p:sp>
            <p:nvSpPr>
              <p:cNvPr id="115" name="Freeform 176">
                <a:extLst>
                  <a:ext uri="{FF2B5EF4-FFF2-40B4-BE49-F238E27FC236}">
                    <a16:creationId xmlns:a16="http://schemas.microsoft.com/office/drawing/2014/main" id="{076F3315-C7EE-5D17-F43F-B33585B81355}"/>
                  </a:ext>
                </a:extLst>
              </p:cNvPr>
              <p:cNvSpPr>
                <a:spLocks/>
              </p:cNvSpPr>
              <p:nvPr/>
            </p:nvSpPr>
            <p:spPr bwMode="auto">
              <a:xfrm>
                <a:off x="2262" y="3127"/>
                <a:ext cx="309" cy="327"/>
              </a:xfrm>
              <a:custGeom>
                <a:avLst/>
                <a:gdLst/>
                <a:ahLst/>
                <a:cxnLst>
                  <a:cxn ang="0">
                    <a:pos x="21" y="0"/>
                  </a:cxn>
                  <a:cxn ang="0">
                    <a:pos x="21" y="44"/>
                  </a:cxn>
                  <a:cxn ang="0">
                    <a:pos x="887" y="982"/>
                  </a:cxn>
                  <a:cxn ang="0">
                    <a:pos x="927" y="938"/>
                  </a:cxn>
                  <a:cxn ang="0">
                    <a:pos x="61" y="0"/>
                  </a:cxn>
                  <a:cxn ang="0">
                    <a:pos x="61" y="44"/>
                  </a:cxn>
                  <a:cxn ang="0">
                    <a:pos x="21" y="0"/>
                  </a:cxn>
                  <a:cxn ang="0">
                    <a:pos x="0" y="22"/>
                  </a:cxn>
                  <a:cxn ang="0">
                    <a:pos x="21" y="44"/>
                  </a:cxn>
                  <a:cxn ang="0">
                    <a:pos x="21" y="0"/>
                  </a:cxn>
                </a:cxnLst>
                <a:rect l="0" t="0" r="r" b="b"/>
                <a:pathLst>
                  <a:path w="927" h="982">
                    <a:moveTo>
                      <a:pt x="21" y="0"/>
                    </a:moveTo>
                    <a:lnTo>
                      <a:pt x="21" y="44"/>
                    </a:lnTo>
                    <a:lnTo>
                      <a:pt x="887" y="982"/>
                    </a:lnTo>
                    <a:lnTo>
                      <a:pt x="927" y="938"/>
                    </a:lnTo>
                    <a:lnTo>
                      <a:pt x="61" y="0"/>
                    </a:lnTo>
                    <a:lnTo>
                      <a:pt x="61" y="44"/>
                    </a:lnTo>
                    <a:lnTo>
                      <a:pt x="21" y="0"/>
                    </a:lnTo>
                    <a:lnTo>
                      <a:pt x="0" y="22"/>
                    </a:lnTo>
                    <a:lnTo>
                      <a:pt x="21" y="44"/>
                    </a:lnTo>
                    <a:lnTo>
                      <a:pt x="21" y="0"/>
                    </a:lnTo>
                    <a:close/>
                  </a:path>
                </a:pathLst>
              </a:custGeom>
              <a:solidFill>
                <a:srgbClr val="000000"/>
              </a:solidFill>
              <a:ln w="9525">
                <a:noFill/>
                <a:round/>
                <a:headEnd/>
                <a:tailEnd/>
              </a:ln>
            </p:spPr>
            <p:txBody>
              <a:bodyPr/>
              <a:lstStyle/>
              <a:p>
                <a:pPr>
                  <a:lnSpc>
                    <a:spcPct val="100000"/>
                  </a:lnSpc>
                  <a:spcBef>
                    <a:spcPct val="20000"/>
                  </a:spcBef>
                </a:pPr>
                <a:endParaRPr lang="de-DE" sz="1500">
                  <a:latin typeface="Times New Roman" pitchFamily="18" charset="0"/>
                </a:endParaRPr>
              </a:p>
            </p:txBody>
          </p:sp>
          <p:grpSp>
            <p:nvGrpSpPr>
              <p:cNvPr id="116" name="Group 177">
                <a:extLst>
                  <a:ext uri="{FF2B5EF4-FFF2-40B4-BE49-F238E27FC236}">
                    <a16:creationId xmlns:a16="http://schemas.microsoft.com/office/drawing/2014/main" id="{8DEB4C41-DC58-BA7F-B248-4EFC8FDAD73B}"/>
                  </a:ext>
                </a:extLst>
              </p:cNvPr>
              <p:cNvGrpSpPr>
                <a:grpSpLocks/>
              </p:cNvGrpSpPr>
              <p:nvPr/>
            </p:nvGrpSpPr>
            <p:grpSpPr bwMode="auto">
              <a:xfrm>
                <a:off x="2269" y="2806"/>
                <a:ext cx="598" cy="656"/>
                <a:chOff x="2269" y="2806"/>
                <a:chExt cx="598" cy="656"/>
              </a:xfrm>
            </p:grpSpPr>
            <p:sp>
              <p:nvSpPr>
                <p:cNvPr id="117" name="Freeform 178">
                  <a:extLst>
                    <a:ext uri="{FF2B5EF4-FFF2-40B4-BE49-F238E27FC236}">
                      <a16:creationId xmlns:a16="http://schemas.microsoft.com/office/drawing/2014/main" id="{1FBE6099-662D-DDDE-22A6-C7BDA2EF1D0D}"/>
                    </a:ext>
                  </a:extLst>
                </p:cNvPr>
                <p:cNvSpPr>
                  <a:spLocks/>
                </p:cNvSpPr>
                <p:nvPr/>
              </p:nvSpPr>
              <p:spPr bwMode="auto">
                <a:xfrm>
                  <a:off x="2269" y="2806"/>
                  <a:ext cx="302" cy="335"/>
                </a:xfrm>
                <a:custGeom>
                  <a:avLst/>
                  <a:gdLst/>
                  <a:ahLst/>
                  <a:cxnLst>
                    <a:cxn ang="0">
                      <a:pos x="908" y="23"/>
                    </a:cxn>
                    <a:cxn ang="0">
                      <a:pos x="868" y="23"/>
                    </a:cxn>
                    <a:cxn ang="0">
                      <a:pos x="0" y="963"/>
                    </a:cxn>
                    <a:cxn ang="0">
                      <a:pos x="40" y="1007"/>
                    </a:cxn>
                    <a:cxn ang="0">
                      <a:pos x="908" y="67"/>
                    </a:cxn>
                    <a:cxn ang="0">
                      <a:pos x="868" y="67"/>
                    </a:cxn>
                    <a:cxn ang="0">
                      <a:pos x="908" y="23"/>
                    </a:cxn>
                    <a:cxn ang="0">
                      <a:pos x="888" y="0"/>
                    </a:cxn>
                    <a:cxn ang="0">
                      <a:pos x="868" y="23"/>
                    </a:cxn>
                    <a:cxn ang="0">
                      <a:pos x="908" y="23"/>
                    </a:cxn>
                  </a:cxnLst>
                  <a:rect l="0" t="0" r="r" b="b"/>
                  <a:pathLst>
                    <a:path w="908" h="1007">
                      <a:moveTo>
                        <a:pt x="908" y="23"/>
                      </a:moveTo>
                      <a:lnTo>
                        <a:pt x="868" y="23"/>
                      </a:lnTo>
                      <a:lnTo>
                        <a:pt x="0" y="963"/>
                      </a:lnTo>
                      <a:lnTo>
                        <a:pt x="40" y="1007"/>
                      </a:lnTo>
                      <a:lnTo>
                        <a:pt x="908" y="67"/>
                      </a:lnTo>
                      <a:lnTo>
                        <a:pt x="868" y="67"/>
                      </a:lnTo>
                      <a:lnTo>
                        <a:pt x="908" y="23"/>
                      </a:lnTo>
                      <a:lnTo>
                        <a:pt x="888" y="0"/>
                      </a:lnTo>
                      <a:lnTo>
                        <a:pt x="868" y="23"/>
                      </a:lnTo>
                      <a:lnTo>
                        <a:pt x="908" y="23"/>
                      </a:lnTo>
                      <a:close/>
                    </a:path>
                  </a:pathLst>
                </a:custGeom>
                <a:solidFill>
                  <a:srgbClr val="000000"/>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118" name="Freeform 179">
                  <a:extLst>
                    <a:ext uri="{FF2B5EF4-FFF2-40B4-BE49-F238E27FC236}">
                      <a16:creationId xmlns:a16="http://schemas.microsoft.com/office/drawing/2014/main" id="{3AA6089D-5FE0-0AB8-BFE9-1BED816AB672}"/>
                    </a:ext>
                  </a:extLst>
                </p:cNvPr>
                <p:cNvSpPr>
                  <a:spLocks/>
                </p:cNvSpPr>
                <p:nvPr/>
              </p:nvSpPr>
              <p:spPr bwMode="auto">
                <a:xfrm>
                  <a:off x="2558" y="2813"/>
                  <a:ext cx="309" cy="328"/>
                </a:xfrm>
                <a:custGeom>
                  <a:avLst/>
                  <a:gdLst/>
                  <a:ahLst/>
                  <a:cxnLst>
                    <a:cxn ang="0">
                      <a:pos x="906" y="982"/>
                    </a:cxn>
                    <a:cxn ang="0">
                      <a:pos x="906" y="939"/>
                    </a:cxn>
                    <a:cxn ang="0">
                      <a:pos x="40" y="0"/>
                    </a:cxn>
                    <a:cxn ang="0">
                      <a:pos x="0" y="44"/>
                    </a:cxn>
                    <a:cxn ang="0">
                      <a:pos x="866" y="982"/>
                    </a:cxn>
                    <a:cxn ang="0">
                      <a:pos x="866" y="939"/>
                    </a:cxn>
                    <a:cxn ang="0">
                      <a:pos x="906" y="982"/>
                    </a:cxn>
                    <a:cxn ang="0">
                      <a:pos x="927" y="960"/>
                    </a:cxn>
                    <a:cxn ang="0">
                      <a:pos x="906" y="939"/>
                    </a:cxn>
                    <a:cxn ang="0">
                      <a:pos x="906" y="982"/>
                    </a:cxn>
                  </a:cxnLst>
                  <a:rect l="0" t="0" r="r" b="b"/>
                  <a:pathLst>
                    <a:path w="927" h="982">
                      <a:moveTo>
                        <a:pt x="906" y="982"/>
                      </a:moveTo>
                      <a:lnTo>
                        <a:pt x="906" y="939"/>
                      </a:lnTo>
                      <a:lnTo>
                        <a:pt x="40" y="0"/>
                      </a:lnTo>
                      <a:lnTo>
                        <a:pt x="0" y="44"/>
                      </a:lnTo>
                      <a:lnTo>
                        <a:pt x="866" y="982"/>
                      </a:lnTo>
                      <a:lnTo>
                        <a:pt x="866" y="939"/>
                      </a:lnTo>
                      <a:lnTo>
                        <a:pt x="906" y="982"/>
                      </a:lnTo>
                      <a:lnTo>
                        <a:pt x="927" y="960"/>
                      </a:lnTo>
                      <a:lnTo>
                        <a:pt x="906" y="939"/>
                      </a:lnTo>
                      <a:lnTo>
                        <a:pt x="906" y="982"/>
                      </a:lnTo>
                      <a:close/>
                    </a:path>
                  </a:pathLst>
                </a:custGeom>
                <a:solidFill>
                  <a:srgbClr val="000000"/>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119" name="Freeform 180">
                  <a:extLst>
                    <a:ext uri="{FF2B5EF4-FFF2-40B4-BE49-F238E27FC236}">
                      <a16:creationId xmlns:a16="http://schemas.microsoft.com/office/drawing/2014/main" id="{009A6CB1-B7DB-DE89-880E-B0E5066E99E8}"/>
                    </a:ext>
                  </a:extLst>
                </p:cNvPr>
                <p:cNvSpPr>
                  <a:spLocks/>
                </p:cNvSpPr>
                <p:nvPr/>
              </p:nvSpPr>
              <p:spPr bwMode="auto">
                <a:xfrm>
                  <a:off x="2557" y="3126"/>
                  <a:ext cx="303" cy="336"/>
                </a:xfrm>
                <a:custGeom>
                  <a:avLst/>
                  <a:gdLst/>
                  <a:ahLst/>
                  <a:cxnLst>
                    <a:cxn ang="0">
                      <a:pos x="0" y="983"/>
                    </a:cxn>
                    <a:cxn ang="0">
                      <a:pos x="40" y="983"/>
                    </a:cxn>
                    <a:cxn ang="0">
                      <a:pos x="908" y="43"/>
                    </a:cxn>
                    <a:cxn ang="0">
                      <a:pos x="868" y="0"/>
                    </a:cxn>
                    <a:cxn ang="0">
                      <a:pos x="0" y="939"/>
                    </a:cxn>
                    <a:cxn ang="0">
                      <a:pos x="40" y="939"/>
                    </a:cxn>
                    <a:cxn ang="0">
                      <a:pos x="0" y="983"/>
                    </a:cxn>
                    <a:cxn ang="0">
                      <a:pos x="20" y="1006"/>
                    </a:cxn>
                    <a:cxn ang="0">
                      <a:pos x="40" y="983"/>
                    </a:cxn>
                    <a:cxn ang="0">
                      <a:pos x="0" y="983"/>
                    </a:cxn>
                  </a:cxnLst>
                  <a:rect l="0" t="0" r="r" b="b"/>
                  <a:pathLst>
                    <a:path w="908" h="1006">
                      <a:moveTo>
                        <a:pt x="0" y="983"/>
                      </a:moveTo>
                      <a:lnTo>
                        <a:pt x="40" y="983"/>
                      </a:lnTo>
                      <a:lnTo>
                        <a:pt x="908" y="43"/>
                      </a:lnTo>
                      <a:lnTo>
                        <a:pt x="868" y="0"/>
                      </a:lnTo>
                      <a:lnTo>
                        <a:pt x="0" y="939"/>
                      </a:lnTo>
                      <a:lnTo>
                        <a:pt x="40" y="939"/>
                      </a:lnTo>
                      <a:lnTo>
                        <a:pt x="0" y="983"/>
                      </a:lnTo>
                      <a:lnTo>
                        <a:pt x="20" y="1006"/>
                      </a:lnTo>
                      <a:lnTo>
                        <a:pt x="40" y="983"/>
                      </a:lnTo>
                      <a:lnTo>
                        <a:pt x="0" y="983"/>
                      </a:lnTo>
                      <a:close/>
                    </a:path>
                  </a:pathLst>
                </a:custGeom>
                <a:solidFill>
                  <a:srgbClr val="000000"/>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120" name="Freeform 181">
                  <a:extLst>
                    <a:ext uri="{FF2B5EF4-FFF2-40B4-BE49-F238E27FC236}">
                      <a16:creationId xmlns:a16="http://schemas.microsoft.com/office/drawing/2014/main" id="{70D82ADA-0476-03C9-7283-E4322964BE36}"/>
                    </a:ext>
                  </a:extLst>
                </p:cNvPr>
                <p:cNvSpPr>
                  <a:spLocks/>
                </p:cNvSpPr>
                <p:nvPr/>
              </p:nvSpPr>
              <p:spPr bwMode="auto">
                <a:xfrm>
                  <a:off x="2462" y="3241"/>
                  <a:ext cx="103" cy="23"/>
                </a:xfrm>
                <a:custGeom>
                  <a:avLst/>
                  <a:gdLst/>
                  <a:ahLst/>
                  <a:cxnLst>
                    <a:cxn ang="0">
                      <a:pos x="122" y="70"/>
                    </a:cxn>
                    <a:cxn ang="0">
                      <a:pos x="122" y="3"/>
                    </a:cxn>
                    <a:cxn ang="0">
                      <a:pos x="0" y="0"/>
                    </a:cxn>
                    <a:cxn ang="0">
                      <a:pos x="0" y="67"/>
                    </a:cxn>
                    <a:cxn ang="0">
                      <a:pos x="122" y="70"/>
                    </a:cxn>
                    <a:cxn ang="0">
                      <a:pos x="122" y="3"/>
                    </a:cxn>
                    <a:cxn ang="0">
                      <a:pos x="122" y="70"/>
                    </a:cxn>
                    <a:cxn ang="0">
                      <a:pos x="308" y="70"/>
                    </a:cxn>
                    <a:cxn ang="0">
                      <a:pos x="123" y="3"/>
                    </a:cxn>
                    <a:cxn ang="0">
                      <a:pos x="122" y="70"/>
                    </a:cxn>
                  </a:cxnLst>
                  <a:rect l="0" t="0" r="r" b="b"/>
                  <a:pathLst>
                    <a:path w="308" h="70">
                      <a:moveTo>
                        <a:pt x="122" y="70"/>
                      </a:moveTo>
                      <a:lnTo>
                        <a:pt x="122" y="3"/>
                      </a:lnTo>
                      <a:lnTo>
                        <a:pt x="0" y="0"/>
                      </a:lnTo>
                      <a:lnTo>
                        <a:pt x="0" y="67"/>
                      </a:lnTo>
                      <a:lnTo>
                        <a:pt x="122" y="70"/>
                      </a:lnTo>
                      <a:lnTo>
                        <a:pt x="122" y="3"/>
                      </a:lnTo>
                      <a:lnTo>
                        <a:pt x="122" y="70"/>
                      </a:lnTo>
                      <a:lnTo>
                        <a:pt x="308" y="70"/>
                      </a:lnTo>
                      <a:lnTo>
                        <a:pt x="123" y="3"/>
                      </a:lnTo>
                      <a:lnTo>
                        <a:pt x="122" y="70"/>
                      </a:lnTo>
                      <a:close/>
                    </a:path>
                  </a:pathLst>
                </a:custGeom>
                <a:solidFill>
                  <a:srgbClr val="000000"/>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121" name="Freeform 182">
                  <a:extLst>
                    <a:ext uri="{FF2B5EF4-FFF2-40B4-BE49-F238E27FC236}">
                      <a16:creationId xmlns:a16="http://schemas.microsoft.com/office/drawing/2014/main" id="{E12EDDCD-6335-2E51-0C30-94BC2BCE9271}"/>
                    </a:ext>
                  </a:extLst>
                </p:cNvPr>
                <p:cNvSpPr>
                  <a:spLocks/>
                </p:cNvSpPr>
                <p:nvPr/>
              </p:nvSpPr>
              <p:spPr bwMode="auto">
                <a:xfrm>
                  <a:off x="2471" y="3242"/>
                  <a:ext cx="32" cy="22"/>
                </a:xfrm>
                <a:custGeom>
                  <a:avLst/>
                  <a:gdLst/>
                  <a:ahLst/>
                  <a:cxnLst>
                    <a:cxn ang="0">
                      <a:pos x="0" y="34"/>
                    </a:cxn>
                    <a:cxn ang="0">
                      <a:pos x="30" y="67"/>
                    </a:cxn>
                    <a:cxn ang="0">
                      <a:pos x="96" y="67"/>
                    </a:cxn>
                    <a:cxn ang="0">
                      <a:pos x="96" y="0"/>
                    </a:cxn>
                    <a:cxn ang="0">
                      <a:pos x="30" y="0"/>
                    </a:cxn>
                    <a:cxn ang="0">
                      <a:pos x="61" y="34"/>
                    </a:cxn>
                    <a:cxn ang="0">
                      <a:pos x="0" y="34"/>
                    </a:cxn>
                    <a:cxn ang="0">
                      <a:pos x="0" y="67"/>
                    </a:cxn>
                    <a:cxn ang="0">
                      <a:pos x="30" y="67"/>
                    </a:cxn>
                    <a:cxn ang="0">
                      <a:pos x="0" y="34"/>
                    </a:cxn>
                  </a:cxnLst>
                  <a:rect l="0" t="0" r="r" b="b"/>
                  <a:pathLst>
                    <a:path w="96" h="67">
                      <a:moveTo>
                        <a:pt x="0" y="34"/>
                      </a:moveTo>
                      <a:lnTo>
                        <a:pt x="30" y="67"/>
                      </a:lnTo>
                      <a:lnTo>
                        <a:pt x="96" y="67"/>
                      </a:lnTo>
                      <a:lnTo>
                        <a:pt x="96" y="0"/>
                      </a:lnTo>
                      <a:lnTo>
                        <a:pt x="30" y="0"/>
                      </a:lnTo>
                      <a:lnTo>
                        <a:pt x="61" y="34"/>
                      </a:lnTo>
                      <a:lnTo>
                        <a:pt x="0" y="34"/>
                      </a:lnTo>
                      <a:lnTo>
                        <a:pt x="0" y="67"/>
                      </a:lnTo>
                      <a:lnTo>
                        <a:pt x="30" y="67"/>
                      </a:lnTo>
                      <a:lnTo>
                        <a:pt x="0" y="34"/>
                      </a:lnTo>
                      <a:close/>
                    </a:path>
                  </a:pathLst>
                </a:custGeom>
                <a:solidFill>
                  <a:srgbClr val="000000"/>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122" name="Freeform 183">
                  <a:extLst>
                    <a:ext uri="{FF2B5EF4-FFF2-40B4-BE49-F238E27FC236}">
                      <a16:creationId xmlns:a16="http://schemas.microsoft.com/office/drawing/2014/main" id="{6EC7AB35-B014-CFBE-03A6-B4C2A5D4A409}"/>
                    </a:ext>
                  </a:extLst>
                </p:cNvPr>
                <p:cNvSpPr>
                  <a:spLocks/>
                </p:cNvSpPr>
                <p:nvPr/>
              </p:nvSpPr>
              <p:spPr bwMode="auto">
                <a:xfrm>
                  <a:off x="2471" y="3006"/>
                  <a:ext cx="20" cy="247"/>
                </a:xfrm>
                <a:custGeom>
                  <a:avLst/>
                  <a:gdLst/>
                  <a:ahLst/>
                  <a:cxnLst>
                    <a:cxn ang="0">
                      <a:pos x="30" y="66"/>
                    </a:cxn>
                    <a:cxn ang="0">
                      <a:pos x="0" y="33"/>
                    </a:cxn>
                    <a:cxn ang="0">
                      <a:pos x="0" y="741"/>
                    </a:cxn>
                    <a:cxn ang="0">
                      <a:pos x="61" y="741"/>
                    </a:cxn>
                    <a:cxn ang="0">
                      <a:pos x="61" y="33"/>
                    </a:cxn>
                    <a:cxn ang="0">
                      <a:pos x="30" y="0"/>
                    </a:cxn>
                    <a:cxn ang="0">
                      <a:pos x="61" y="33"/>
                    </a:cxn>
                    <a:cxn ang="0">
                      <a:pos x="61" y="0"/>
                    </a:cxn>
                    <a:cxn ang="0">
                      <a:pos x="30" y="0"/>
                    </a:cxn>
                    <a:cxn ang="0">
                      <a:pos x="30" y="66"/>
                    </a:cxn>
                  </a:cxnLst>
                  <a:rect l="0" t="0" r="r" b="b"/>
                  <a:pathLst>
                    <a:path w="61" h="741">
                      <a:moveTo>
                        <a:pt x="30" y="66"/>
                      </a:moveTo>
                      <a:lnTo>
                        <a:pt x="0" y="33"/>
                      </a:lnTo>
                      <a:lnTo>
                        <a:pt x="0" y="741"/>
                      </a:lnTo>
                      <a:lnTo>
                        <a:pt x="61" y="741"/>
                      </a:lnTo>
                      <a:lnTo>
                        <a:pt x="61" y="33"/>
                      </a:lnTo>
                      <a:lnTo>
                        <a:pt x="30" y="0"/>
                      </a:lnTo>
                      <a:lnTo>
                        <a:pt x="61" y="33"/>
                      </a:lnTo>
                      <a:lnTo>
                        <a:pt x="61" y="0"/>
                      </a:lnTo>
                      <a:lnTo>
                        <a:pt x="30" y="0"/>
                      </a:lnTo>
                      <a:lnTo>
                        <a:pt x="30" y="66"/>
                      </a:lnTo>
                      <a:close/>
                    </a:path>
                  </a:pathLst>
                </a:custGeom>
                <a:solidFill>
                  <a:srgbClr val="000000"/>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123" name="Freeform 184">
                  <a:extLst>
                    <a:ext uri="{FF2B5EF4-FFF2-40B4-BE49-F238E27FC236}">
                      <a16:creationId xmlns:a16="http://schemas.microsoft.com/office/drawing/2014/main" id="{5C229F84-6E8E-DDE4-6296-DF2A62CF99C6}"/>
                    </a:ext>
                  </a:extLst>
                </p:cNvPr>
                <p:cNvSpPr>
                  <a:spLocks/>
                </p:cNvSpPr>
                <p:nvPr/>
              </p:nvSpPr>
              <p:spPr bwMode="auto">
                <a:xfrm>
                  <a:off x="2460" y="3005"/>
                  <a:ext cx="21" cy="23"/>
                </a:xfrm>
                <a:custGeom>
                  <a:avLst/>
                  <a:gdLst/>
                  <a:ahLst/>
                  <a:cxnLst>
                    <a:cxn ang="0">
                      <a:pos x="0" y="0"/>
                    </a:cxn>
                    <a:cxn ang="0">
                      <a:pos x="0" y="67"/>
                    </a:cxn>
                    <a:cxn ang="0">
                      <a:pos x="63" y="68"/>
                    </a:cxn>
                    <a:cxn ang="0">
                      <a:pos x="63" y="2"/>
                    </a:cxn>
                    <a:cxn ang="0">
                      <a:pos x="0" y="0"/>
                    </a:cxn>
                    <a:cxn ang="0">
                      <a:pos x="0" y="67"/>
                    </a:cxn>
                    <a:cxn ang="0">
                      <a:pos x="0" y="0"/>
                    </a:cxn>
                    <a:cxn ang="0">
                      <a:pos x="0" y="33"/>
                    </a:cxn>
                    <a:cxn ang="0">
                      <a:pos x="0" y="67"/>
                    </a:cxn>
                    <a:cxn ang="0">
                      <a:pos x="0" y="0"/>
                    </a:cxn>
                  </a:cxnLst>
                  <a:rect l="0" t="0" r="r" b="b"/>
                  <a:pathLst>
                    <a:path w="63" h="68">
                      <a:moveTo>
                        <a:pt x="0" y="0"/>
                      </a:moveTo>
                      <a:lnTo>
                        <a:pt x="0" y="67"/>
                      </a:lnTo>
                      <a:lnTo>
                        <a:pt x="63" y="68"/>
                      </a:lnTo>
                      <a:lnTo>
                        <a:pt x="63" y="2"/>
                      </a:lnTo>
                      <a:lnTo>
                        <a:pt x="0" y="0"/>
                      </a:lnTo>
                      <a:lnTo>
                        <a:pt x="0" y="67"/>
                      </a:lnTo>
                      <a:lnTo>
                        <a:pt x="0" y="0"/>
                      </a:lnTo>
                      <a:lnTo>
                        <a:pt x="0" y="33"/>
                      </a:lnTo>
                      <a:lnTo>
                        <a:pt x="0" y="67"/>
                      </a:lnTo>
                      <a:lnTo>
                        <a:pt x="0" y="0"/>
                      </a:lnTo>
                      <a:close/>
                    </a:path>
                  </a:pathLst>
                </a:custGeom>
                <a:solidFill>
                  <a:srgbClr val="000000"/>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124" name="Freeform 185">
                  <a:extLst>
                    <a:ext uri="{FF2B5EF4-FFF2-40B4-BE49-F238E27FC236}">
                      <a16:creationId xmlns:a16="http://schemas.microsoft.com/office/drawing/2014/main" id="{1C19D1AD-F7FC-05D4-96CE-208287D16419}"/>
                    </a:ext>
                  </a:extLst>
                </p:cNvPr>
                <p:cNvSpPr>
                  <a:spLocks/>
                </p:cNvSpPr>
                <p:nvPr/>
              </p:nvSpPr>
              <p:spPr bwMode="auto">
                <a:xfrm>
                  <a:off x="2460" y="3005"/>
                  <a:ext cx="43" cy="23"/>
                </a:xfrm>
                <a:custGeom>
                  <a:avLst/>
                  <a:gdLst/>
                  <a:ahLst/>
                  <a:cxnLst>
                    <a:cxn ang="0">
                      <a:pos x="130" y="33"/>
                    </a:cxn>
                    <a:cxn ang="0">
                      <a:pos x="130" y="0"/>
                    </a:cxn>
                    <a:cxn ang="0">
                      <a:pos x="0" y="0"/>
                    </a:cxn>
                    <a:cxn ang="0">
                      <a:pos x="0" y="67"/>
                    </a:cxn>
                    <a:cxn ang="0">
                      <a:pos x="130" y="67"/>
                    </a:cxn>
                    <a:cxn ang="0">
                      <a:pos x="130" y="33"/>
                    </a:cxn>
                  </a:cxnLst>
                  <a:rect l="0" t="0" r="r" b="b"/>
                  <a:pathLst>
                    <a:path w="130" h="67">
                      <a:moveTo>
                        <a:pt x="130" y="33"/>
                      </a:moveTo>
                      <a:lnTo>
                        <a:pt x="130" y="0"/>
                      </a:lnTo>
                      <a:lnTo>
                        <a:pt x="0" y="0"/>
                      </a:lnTo>
                      <a:lnTo>
                        <a:pt x="0" y="67"/>
                      </a:lnTo>
                      <a:lnTo>
                        <a:pt x="130" y="67"/>
                      </a:lnTo>
                      <a:lnTo>
                        <a:pt x="130" y="33"/>
                      </a:lnTo>
                      <a:close/>
                    </a:path>
                  </a:pathLst>
                </a:custGeom>
                <a:solidFill>
                  <a:srgbClr val="000000"/>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125" name="Freeform 186">
                  <a:extLst>
                    <a:ext uri="{FF2B5EF4-FFF2-40B4-BE49-F238E27FC236}">
                      <a16:creationId xmlns:a16="http://schemas.microsoft.com/office/drawing/2014/main" id="{744456B7-3DA7-4AD5-F667-43904097CFA6}"/>
                    </a:ext>
                  </a:extLst>
                </p:cNvPr>
                <p:cNvSpPr>
                  <a:spLocks/>
                </p:cNvSpPr>
                <p:nvPr/>
              </p:nvSpPr>
              <p:spPr bwMode="auto">
                <a:xfrm>
                  <a:off x="2543" y="3241"/>
                  <a:ext cx="103" cy="23"/>
                </a:xfrm>
                <a:custGeom>
                  <a:avLst/>
                  <a:gdLst/>
                  <a:ahLst/>
                  <a:cxnLst>
                    <a:cxn ang="0">
                      <a:pos x="122" y="70"/>
                    </a:cxn>
                    <a:cxn ang="0">
                      <a:pos x="122" y="3"/>
                    </a:cxn>
                    <a:cxn ang="0">
                      <a:pos x="0" y="0"/>
                    </a:cxn>
                    <a:cxn ang="0">
                      <a:pos x="0" y="67"/>
                    </a:cxn>
                    <a:cxn ang="0">
                      <a:pos x="122" y="70"/>
                    </a:cxn>
                    <a:cxn ang="0">
                      <a:pos x="122" y="3"/>
                    </a:cxn>
                    <a:cxn ang="0">
                      <a:pos x="122" y="70"/>
                    </a:cxn>
                    <a:cxn ang="0">
                      <a:pos x="308" y="70"/>
                    </a:cxn>
                    <a:cxn ang="0">
                      <a:pos x="124" y="3"/>
                    </a:cxn>
                    <a:cxn ang="0">
                      <a:pos x="122" y="70"/>
                    </a:cxn>
                  </a:cxnLst>
                  <a:rect l="0" t="0" r="r" b="b"/>
                  <a:pathLst>
                    <a:path w="308" h="70">
                      <a:moveTo>
                        <a:pt x="122" y="70"/>
                      </a:moveTo>
                      <a:lnTo>
                        <a:pt x="122" y="3"/>
                      </a:lnTo>
                      <a:lnTo>
                        <a:pt x="0" y="0"/>
                      </a:lnTo>
                      <a:lnTo>
                        <a:pt x="0" y="67"/>
                      </a:lnTo>
                      <a:lnTo>
                        <a:pt x="122" y="70"/>
                      </a:lnTo>
                      <a:lnTo>
                        <a:pt x="122" y="3"/>
                      </a:lnTo>
                      <a:lnTo>
                        <a:pt x="122" y="70"/>
                      </a:lnTo>
                      <a:lnTo>
                        <a:pt x="308" y="70"/>
                      </a:lnTo>
                      <a:lnTo>
                        <a:pt x="124" y="3"/>
                      </a:lnTo>
                      <a:lnTo>
                        <a:pt x="122" y="70"/>
                      </a:lnTo>
                      <a:close/>
                    </a:path>
                  </a:pathLst>
                </a:custGeom>
                <a:solidFill>
                  <a:srgbClr val="000000"/>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126" name="Freeform 187">
                  <a:extLst>
                    <a:ext uri="{FF2B5EF4-FFF2-40B4-BE49-F238E27FC236}">
                      <a16:creationId xmlns:a16="http://schemas.microsoft.com/office/drawing/2014/main" id="{B2D73209-7A2C-7C9E-1642-BD805E2F7122}"/>
                    </a:ext>
                  </a:extLst>
                </p:cNvPr>
                <p:cNvSpPr>
                  <a:spLocks/>
                </p:cNvSpPr>
                <p:nvPr/>
              </p:nvSpPr>
              <p:spPr bwMode="auto">
                <a:xfrm>
                  <a:off x="2552" y="3242"/>
                  <a:ext cx="32" cy="22"/>
                </a:xfrm>
                <a:custGeom>
                  <a:avLst/>
                  <a:gdLst/>
                  <a:ahLst/>
                  <a:cxnLst>
                    <a:cxn ang="0">
                      <a:pos x="0" y="34"/>
                    </a:cxn>
                    <a:cxn ang="0">
                      <a:pos x="31" y="67"/>
                    </a:cxn>
                    <a:cxn ang="0">
                      <a:pos x="96" y="67"/>
                    </a:cxn>
                    <a:cxn ang="0">
                      <a:pos x="96" y="0"/>
                    </a:cxn>
                    <a:cxn ang="0">
                      <a:pos x="31" y="0"/>
                    </a:cxn>
                    <a:cxn ang="0">
                      <a:pos x="61" y="34"/>
                    </a:cxn>
                    <a:cxn ang="0">
                      <a:pos x="0" y="34"/>
                    </a:cxn>
                    <a:cxn ang="0">
                      <a:pos x="0" y="67"/>
                    </a:cxn>
                    <a:cxn ang="0">
                      <a:pos x="31" y="67"/>
                    </a:cxn>
                    <a:cxn ang="0">
                      <a:pos x="0" y="34"/>
                    </a:cxn>
                  </a:cxnLst>
                  <a:rect l="0" t="0" r="r" b="b"/>
                  <a:pathLst>
                    <a:path w="96" h="67">
                      <a:moveTo>
                        <a:pt x="0" y="34"/>
                      </a:moveTo>
                      <a:lnTo>
                        <a:pt x="31" y="67"/>
                      </a:lnTo>
                      <a:lnTo>
                        <a:pt x="96" y="67"/>
                      </a:lnTo>
                      <a:lnTo>
                        <a:pt x="96" y="0"/>
                      </a:lnTo>
                      <a:lnTo>
                        <a:pt x="31" y="0"/>
                      </a:lnTo>
                      <a:lnTo>
                        <a:pt x="61" y="34"/>
                      </a:lnTo>
                      <a:lnTo>
                        <a:pt x="0" y="34"/>
                      </a:lnTo>
                      <a:lnTo>
                        <a:pt x="0" y="67"/>
                      </a:lnTo>
                      <a:lnTo>
                        <a:pt x="31" y="67"/>
                      </a:lnTo>
                      <a:lnTo>
                        <a:pt x="0" y="34"/>
                      </a:lnTo>
                      <a:close/>
                    </a:path>
                  </a:pathLst>
                </a:custGeom>
                <a:solidFill>
                  <a:srgbClr val="000000"/>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127" name="Freeform 188">
                  <a:extLst>
                    <a:ext uri="{FF2B5EF4-FFF2-40B4-BE49-F238E27FC236}">
                      <a16:creationId xmlns:a16="http://schemas.microsoft.com/office/drawing/2014/main" id="{159B8E12-5916-63C1-9F81-A45C1A1D28EA}"/>
                    </a:ext>
                  </a:extLst>
                </p:cNvPr>
                <p:cNvSpPr>
                  <a:spLocks/>
                </p:cNvSpPr>
                <p:nvPr/>
              </p:nvSpPr>
              <p:spPr bwMode="auto">
                <a:xfrm>
                  <a:off x="2552" y="3006"/>
                  <a:ext cx="20" cy="247"/>
                </a:xfrm>
                <a:custGeom>
                  <a:avLst/>
                  <a:gdLst/>
                  <a:ahLst/>
                  <a:cxnLst>
                    <a:cxn ang="0">
                      <a:pos x="31" y="66"/>
                    </a:cxn>
                    <a:cxn ang="0">
                      <a:pos x="0" y="33"/>
                    </a:cxn>
                    <a:cxn ang="0">
                      <a:pos x="0" y="741"/>
                    </a:cxn>
                    <a:cxn ang="0">
                      <a:pos x="61" y="741"/>
                    </a:cxn>
                    <a:cxn ang="0">
                      <a:pos x="61" y="33"/>
                    </a:cxn>
                    <a:cxn ang="0">
                      <a:pos x="31" y="0"/>
                    </a:cxn>
                    <a:cxn ang="0">
                      <a:pos x="61" y="33"/>
                    </a:cxn>
                    <a:cxn ang="0">
                      <a:pos x="61" y="0"/>
                    </a:cxn>
                    <a:cxn ang="0">
                      <a:pos x="31" y="0"/>
                    </a:cxn>
                    <a:cxn ang="0">
                      <a:pos x="31" y="66"/>
                    </a:cxn>
                  </a:cxnLst>
                  <a:rect l="0" t="0" r="r" b="b"/>
                  <a:pathLst>
                    <a:path w="61" h="741">
                      <a:moveTo>
                        <a:pt x="31" y="66"/>
                      </a:moveTo>
                      <a:lnTo>
                        <a:pt x="0" y="33"/>
                      </a:lnTo>
                      <a:lnTo>
                        <a:pt x="0" y="741"/>
                      </a:lnTo>
                      <a:lnTo>
                        <a:pt x="61" y="741"/>
                      </a:lnTo>
                      <a:lnTo>
                        <a:pt x="61" y="33"/>
                      </a:lnTo>
                      <a:lnTo>
                        <a:pt x="31" y="0"/>
                      </a:lnTo>
                      <a:lnTo>
                        <a:pt x="61" y="33"/>
                      </a:lnTo>
                      <a:lnTo>
                        <a:pt x="61" y="0"/>
                      </a:lnTo>
                      <a:lnTo>
                        <a:pt x="31" y="0"/>
                      </a:lnTo>
                      <a:lnTo>
                        <a:pt x="31" y="66"/>
                      </a:lnTo>
                      <a:close/>
                    </a:path>
                  </a:pathLst>
                </a:custGeom>
                <a:solidFill>
                  <a:srgbClr val="000000"/>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128" name="Freeform 189">
                  <a:extLst>
                    <a:ext uri="{FF2B5EF4-FFF2-40B4-BE49-F238E27FC236}">
                      <a16:creationId xmlns:a16="http://schemas.microsoft.com/office/drawing/2014/main" id="{9A012128-4EC3-EA72-CA13-72E36410F358}"/>
                    </a:ext>
                  </a:extLst>
                </p:cNvPr>
                <p:cNvSpPr>
                  <a:spLocks/>
                </p:cNvSpPr>
                <p:nvPr/>
              </p:nvSpPr>
              <p:spPr bwMode="auto">
                <a:xfrm>
                  <a:off x="2541" y="3005"/>
                  <a:ext cx="21" cy="23"/>
                </a:xfrm>
                <a:custGeom>
                  <a:avLst/>
                  <a:gdLst/>
                  <a:ahLst/>
                  <a:cxnLst>
                    <a:cxn ang="0">
                      <a:pos x="0" y="0"/>
                    </a:cxn>
                    <a:cxn ang="0">
                      <a:pos x="0" y="67"/>
                    </a:cxn>
                    <a:cxn ang="0">
                      <a:pos x="63" y="68"/>
                    </a:cxn>
                    <a:cxn ang="0">
                      <a:pos x="63" y="2"/>
                    </a:cxn>
                    <a:cxn ang="0">
                      <a:pos x="0" y="0"/>
                    </a:cxn>
                    <a:cxn ang="0">
                      <a:pos x="0" y="67"/>
                    </a:cxn>
                    <a:cxn ang="0">
                      <a:pos x="0" y="0"/>
                    </a:cxn>
                    <a:cxn ang="0">
                      <a:pos x="0" y="33"/>
                    </a:cxn>
                    <a:cxn ang="0">
                      <a:pos x="0" y="67"/>
                    </a:cxn>
                    <a:cxn ang="0">
                      <a:pos x="0" y="0"/>
                    </a:cxn>
                  </a:cxnLst>
                  <a:rect l="0" t="0" r="r" b="b"/>
                  <a:pathLst>
                    <a:path w="63" h="68">
                      <a:moveTo>
                        <a:pt x="0" y="0"/>
                      </a:moveTo>
                      <a:lnTo>
                        <a:pt x="0" y="67"/>
                      </a:lnTo>
                      <a:lnTo>
                        <a:pt x="63" y="68"/>
                      </a:lnTo>
                      <a:lnTo>
                        <a:pt x="63" y="2"/>
                      </a:lnTo>
                      <a:lnTo>
                        <a:pt x="0" y="0"/>
                      </a:lnTo>
                      <a:lnTo>
                        <a:pt x="0" y="67"/>
                      </a:lnTo>
                      <a:lnTo>
                        <a:pt x="0" y="0"/>
                      </a:lnTo>
                      <a:lnTo>
                        <a:pt x="0" y="33"/>
                      </a:lnTo>
                      <a:lnTo>
                        <a:pt x="0" y="67"/>
                      </a:lnTo>
                      <a:lnTo>
                        <a:pt x="0" y="0"/>
                      </a:lnTo>
                      <a:close/>
                    </a:path>
                  </a:pathLst>
                </a:custGeom>
                <a:solidFill>
                  <a:srgbClr val="000000"/>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129" name="Freeform 190">
                  <a:extLst>
                    <a:ext uri="{FF2B5EF4-FFF2-40B4-BE49-F238E27FC236}">
                      <a16:creationId xmlns:a16="http://schemas.microsoft.com/office/drawing/2014/main" id="{5A1DD46A-103F-BB7C-E8DC-ECA220A586F7}"/>
                    </a:ext>
                  </a:extLst>
                </p:cNvPr>
                <p:cNvSpPr>
                  <a:spLocks/>
                </p:cNvSpPr>
                <p:nvPr/>
              </p:nvSpPr>
              <p:spPr bwMode="auto">
                <a:xfrm>
                  <a:off x="2541" y="3005"/>
                  <a:ext cx="43" cy="23"/>
                </a:xfrm>
                <a:custGeom>
                  <a:avLst/>
                  <a:gdLst/>
                  <a:ahLst/>
                  <a:cxnLst>
                    <a:cxn ang="0">
                      <a:pos x="130" y="33"/>
                    </a:cxn>
                    <a:cxn ang="0">
                      <a:pos x="130" y="0"/>
                    </a:cxn>
                    <a:cxn ang="0">
                      <a:pos x="0" y="0"/>
                    </a:cxn>
                    <a:cxn ang="0">
                      <a:pos x="0" y="67"/>
                    </a:cxn>
                    <a:cxn ang="0">
                      <a:pos x="130" y="67"/>
                    </a:cxn>
                    <a:cxn ang="0">
                      <a:pos x="130" y="33"/>
                    </a:cxn>
                  </a:cxnLst>
                  <a:rect l="0" t="0" r="r" b="b"/>
                  <a:pathLst>
                    <a:path w="130" h="67">
                      <a:moveTo>
                        <a:pt x="130" y="33"/>
                      </a:moveTo>
                      <a:lnTo>
                        <a:pt x="130" y="0"/>
                      </a:lnTo>
                      <a:lnTo>
                        <a:pt x="0" y="0"/>
                      </a:lnTo>
                      <a:lnTo>
                        <a:pt x="0" y="67"/>
                      </a:lnTo>
                      <a:lnTo>
                        <a:pt x="130" y="67"/>
                      </a:lnTo>
                      <a:lnTo>
                        <a:pt x="130" y="33"/>
                      </a:lnTo>
                      <a:close/>
                    </a:path>
                  </a:pathLst>
                </a:custGeom>
                <a:solidFill>
                  <a:srgbClr val="000000"/>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130" name="Freeform 191">
                  <a:extLst>
                    <a:ext uri="{FF2B5EF4-FFF2-40B4-BE49-F238E27FC236}">
                      <a16:creationId xmlns:a16="http://schemas.microsoft.com/office/drawing/2014/main" id="{405BBBA3-15E5-B30F-8623-FE0197749BC9}"/>
                    </a:ext>
                  </a:extLst>
                </p:cNvPr>
                <p:cNvSpPr>
                  <a:spLocks/>
                </p:cNvSpPr>
                <p:nvPr/>
              </p:nvSpPr>
              <p:spPr bwMode="auto">
                <a:xfrm>
                  <a:off x="2625" y="3241"/>
                  <a:ext cx="103" cy="23"/>
                </a:xfrm>
                <a:custGeom>
                  <a:avLst/>
                  <a:gdLst/>
                  <a:ahLst/>
                  <a:cxnLst>
                    <a:cxn ang="0">
                      <a:pos x="123" y="70"/>
                    </a:cxn>
                    <a:cxn ang="0">
                      <a:pos x="123" y="3"/>
                    </a:cxn>
                    <a:cxn ang="0">
                      <a:pos x="0" y="0"/>
                    </a:cxn>
                    <a:cxn ang="0">
                      <a:pos x="0" y="67"/>
                    </a:cxn>
                    <a:cxn ang="0">
                      <a:pos x="123" y="70"/>
                    </a:cxn>
                    <a:cxn ang="0">
                      <a:pos x="123" y="3"/>
                    </a:cxn>
                    <a:cxn ang="0">
                      <a:pos x="123" y="70"/>
                    </a:cxn>
                    <a:cxn ang="0">
                      <a:pos x="309" y="70"/>
                    </a:cxn>
                    <a:cxn ang="0">
                      <a:pos x="124" y="3"/>
                    </a:cxn>
                    <a:cxn ang="0">
                      <a:pos x="123" y="70"/>
                    </a:cxn>
                  </a:cxnLst>
                  <a:rect l="0" t="0" r="r" b="b"/>
                  <a:pathLst>
                    <a:path w="309" h="70">
                      <a:moveTo>
                        <a:pt x="123" y="70"/>
                      </a:moveTo>
                      <a:lnTo>
                        <a:pt x="123" y="3"/>
                      </a:lnTo>
                      <a:lnTo>
                        <a:pt x="0" y="0"/>
                      </a:lnTo>
                      <a:lnTo>
                        <a:pt x="0" y="67"/>
                      </a:lnTo>
                      <a:lnTo>
                        <a:pt x="123" y="70"/>
                      </a:lnTo>
                      <a:lnTo>
                        <a:pt x="123" y="3"/>
                      </a:lnTo>
                      <a:lnTo>
                        <a:pt x="123" y="70"/>
                      </a:lnTo>
                      <a:lnTo>
                        <a:pt x="309" y="70"/>
                      </a:lnTo>
                      <a:lnTo>
                        <a:pt x="124" y="3"/>
                      </a:lnTo>
                      <a:lnTo>
                        <a:pt x="123" y="70"/>
                      </a:lnTo>
                      <a:close/>
                    </a:path>
                  </a:pathLst>
                </a:custGeom>
                <a:solidFill>
                  <a:srgbClr val="000000"/>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131" name="Freeform 192">
                  <a:extLst>
                    <a:ext uri="{FF2B5EF4-FFF2-40B4-BE49-F238E27FC236}">
                      <a16:creationId xmlns:a16="http://schemas.microsoft.com/office/drawing/2014/main" id="{0849F40C-7E44-8116-60E9-BAEDEC54CBFB}"/>
                    </a:ext>
                  </a:extLst>
                </p:cNvPr>
                <p:cNvSpPr>
                  <a:spLocks/>
                </p:cNvSpPr>
                <p:nvPr/>
              </p:nvSpPr>
              <p:spPr bwMode="auto">
                <a:xfrm>
                  <a:off x="2634" y="3242"/>
                  <a:ext cx="32" cy="22"/>
                </a:xfrm>
                <a:custGeom>
                  <a:avLst/>
                  <a:gdLst/>
                  <a:ahLst/>
                  <a:cxnLst>
                    <a:cxn ang="0">
                      <a:pos x="0" y="34"/>
                    </a:cxn>
                    <a:cxn ang="0">
                      <a:pos x="31" y="67"/>
                    </a:cxn>
                    <a:cxn ang="0">
                      <a:pos x="98" y="67"/>
                    </a:cxn>
                    <a:cxn ang="0">
                      <a:pos x="98" y="0"/>
                    </a:cxn>
                    <a:cxn ang="0">
                      <a:pos x="31" y="0"/>
                    </a:cxn>
                    <a:cxn ang="0">
                      <a:pos x="62" y="34"/>
                    </a:cxn>
                    <a:cxn ang="0">
                      <a:pos x="0" y="34"/>
                    </a:cxn>
                    <a:cxn ang="0">
                      <a:pos x="0" y="67"/>
                    </a:cxn>
                    <a:cxn ang="0">
                      <a:pos x="31" y="67"/>
                    </a:cxn>
                    <a:cxn ang="0">
                      <a:pos x="0" y="34"/>
                    </a:cxn>
                  </a:cxnLst>
                  <a:rect l="0" t="0" r="r" b="b"/>
                  <a:pathLst>
                    <a:path w="98" h="67">
                      <a:moveTo>
                        <a:pt x="0" y="34"/>
                      </a:moveTo>
                      <a:lnTo>
                        <a:pt x="31" y="67"/>
                      </a:lnTo>
                      <a:lnTo>
                        <a:pt x="98" y="67"/>
                      </a:lnTo>
                      <a:lnTo>
                        <a:pt x="98" y="0"/>
                      </a:lnTo>
                      <a:lnTo>
                        <a:pt x="31" y="0"/>
                      </a:lnTo>
                      <a:lnTo>
                        <a:pt x="62" y="34"/>
                      </a:lnTo>
                      <a:lnTo>
                        <a:pt x="0" y="34"/>
                      </a:lnTo>
                      <a:lnTo>
                        <a:pt x="0" y="67"/>
                      </a:lnTo>
                      <a:lnTo>
                        <a:pt x="31" y="67"/>
                      </a:lnTo>
                      <a:lnTo>
                        <a:pt x="0" y="34"/>
                      </a:lnTo>
                      <a:close/>
                    </a:path>
                  </a:pathLst>
                </a:custGeom>
                <a:solidFill>
                  <a:srgbClr val="000000"/>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132" name="Freeform 193">
                  <a:extLst>
                    <a:ext uri="{FF2B5EF4-FFF2-40B4-BE49-F238E27FC236}">
                      <a16:creationId xmlns:a16="http://schemas.microsoft.com/office/drawing/2014/main" id="{3EF58C2D-DE65-F4C7-EC1E-626794D5A79F}"/>
                    </a:ext>
                  </a:extLst>
                </p:cNvPr>
                <p:cNvSpPr>
                  <a:spLocks/>
                </p:cNvSpPr>
                <p:nvPr/>
              </p:nvSpPr>
              <p:spPr bwMode="auto">
                <a:xfrm>
                  <a:off x="2634" y="3006"/>
                  <a:ext cx="20" cy="247"/>
                </a:xfrm>
                <a:custGeom>
                  <a:avLst/>
                  <a:gdLst/>
                  <a:ahLst/>
                  <a:cxnLst>
                    <a:cxn ang="0">
                      <a:pos x="31" y="66"/>
                    </a:cxn>
                    <a:cxn ang="0">
                      <a:pos x="0" y="33"/>
                    </a:cxn>
                    <a:cxn ang="0">
                      <a:pos x="0" y="741"/>
                    </a:cxn>
                    <a:cxn ang="0">
                      <a:pos x="62" y="741"/>
                    </a:cxn>
                    <a:cxn ang="0">
                      <a:pos x="62" y="33"/>
                    </a:cxn>
                    <a:cxn ang="0">
                      <a:pos x="31" y="0"/>
                    </a:cxn>
                    <a:cxn ang="0">
                      <a:pos x="62" y="33"/>
                    </a:cxn>
                    <a:cxn ang="0">
                      <a:pos x="62" y="0"/>
                    </a:cxn>
                    <a:cxn ang="0">
                      <a:pos x="31" y="0"/>
                    </a:cxn>
                    <a:cxn ang="0">
                      <a:pos x="31" y="66"/>
                    </a:cxn>
                  </a:cxnLst>
                  <a:rect l="0" t="0" r="r" b="b"/>
                  <a:pathLst>
                    <a:path w="62" h="741">
                      <a:moveTo>
                        <a:pt x="31" y="66"/>
                      </a:moveTo>
                      <a:lnTo>
                        <a:pt x="0" y="33"/>
                      </a:lnTo>
                      <a:lnTo>
                        <a:pt x="0" y="741"/>
                      </a:lnTo>
                      <a:lnTo>
                        <a:pt x="62" y="741"/>
                      </a:lnTo>
                      <a:lnTo>
                        <a:pt x="62" y="33"/>
                      </a:lnTo>
                      <a:lnTo>
                        <a:pt x="31" y="0"/>
                      </a:lnTo>
                      <a:lnTo>
                        <a:pt x="62" y="33"/>
                      </a:lnTo>
                      <a:lnTo>
                        <a:pt x="62" y="0"/>
                      </a:lnTo>
                      <a:lnTo>
                        <a:pt x="31" y="0"/>
                      </a:lnTo>
                      <a:lnTo>
                        <a:pt x="31" y="66"/>
                      </a:lnTo>
                      <a:close/>
                    </a:path>
                  </a:pathLst>
                </a:custGeom>
                <a:solidFill>
                  <a:srgbClr val="000000"/>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133" name="Freeform 194">
                  <a:extLst>
                    <a:ext uri="{FF2B5EF4-FFF2-40B4-BE49-F238E27FC236}">
                      <a16:creationId xmlns:a16="http://schemas.microsoft.com/office/drawing/2014/main" id="{BE60D5A6-8B0E-6BEE-B406-0B7B64D851F3}"/>
                    </a:ext>
                  </a:extLst>
                </p:cNvPr>
                <p:cNvSpPr>
                  <a:spLocks/>
                </p:cNvSpPr>
                <p:nvPr/>
              </p:nvSpPr>
              <p:spPr bwMode="auto">
                <a:xfrm>
                  <a:off x="2623" y="3005"/>
                  <a:ext cx="21" cy="23"/>
                </a:xfrm>
                <a:custGeom>
                  <a:avLst/>
                  <a:gdLst/>
                  <a:ahLst/>
                  <a:cxnLst>
                    <a:cxn ang="0">
                      <a:pos x="0" y="0"/>
                    </a:cxn>
                    <a:cxn ang="0">
                      <a:pos x="0" y="67"/>
                    </a:cxn>
                    <a:cxn ang="0">
                      <a:pos x="62" y="68"/>
                    </a:cxn>
                    <a:cxn ang="0">
                      <a:pos x="62" y="2"/>
                    </a:cxn>
                    <a:cxn ang="0">
                      <a:pos x="0" y="0"/>
                    </a:cxn>
                    <a:cxn ang="0">
                      <a:pos x="0" y="67"/>
                    </a:cxn>
                    <a:cxn ang="0">
                      <a:pos x="0" y="0"/>
                    </a:cxn>
                    <a:cxn ang="0">
                      <a:pos x="0" y="33"/>
                    </a:cxn>
                    <a:cxn ang="0">
                      <a:pos x="0" y="67"/>
                    </a:cxn>
                    <a:cxn ang="0">
                      <a:pos x="0" y="0"/>
                    </a:cxn>
                  </a:cxnLst>
                  <a:rect l="0" t="0" r="r" b="b"/>
                  <a:pathLst>
                    <a:path w="62" h="68">
                      <a:moveTo>
                        <a:pt x="0" y="0"/>
                      </a:moveTo>
                      <a:lnTo>
                        <a:pt x="0" y="67"/>
                      </a:lnTo>
                      <a:lnTo>
                        <a:pt x="62" y="68"/>
                      </a:lnTo>
                      <a:lnTo>
                        <a:pt x="62" y="2"/>
                      </a:lnTo>
                      <a:lnTo>
                        <a:pt x="0" y="0"/>
                      </a:lnTo>
                      <a:lnTo>
                        <a:pt x="0" y="67"/>
                      </a:lnTo>
                      <a:lnTo>
                        <a:pt x="0" y="0"/>
                      </a:lnTo>
                      <a:lnTo>
                        <a:pt x="0" y="33"/>
                      </a:lnTo>
                      <a:lnTo>
                        <a:pt x="0" y="67"/>
                      </a:lnTo>
                      <a:lnTo>
                        <a:pt x="0" y="0"/>
                      </a:lnTo>
                      <a:close/>
                    </a:path>
                  </a:pathLst>
                </a:custGeom>
                <a:solidFill>
                  <a:srgbClr val="000000"/>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134" name="Freeform 195">
                  <a:extLst>
                    <a:ext uri="{FF2B5EF4-FFF2-40B4-BE49-F238E27FC236}">
                      <a16:creationId xmlns:a16="http://schemas.microsoft.com/office/drawing/2014/main" id="{0D48CB37-F9A5-3163-51C8-1A1FA0B6079D}"/>
                    </a:ext>
                  </a:extLst>
                </p:cNvPr>
                <p:cNvSpPr>
                  <a:spLocks/>
                </p:cNvSpPr>
                <p:nvPr/>
              </p:nvSpPr>
              <p:spPr bwMode="auto">
                <a:xfrm>
                  <a:off x="2623" y="3005"/>
                  <a:ext cx="43" cy="23"/>
                </a:xfrm>
                <a:custGeom>
                  <a:avLst/>
                  <a:gdLst/>
                  <a:ahLst/>
                  <a:cxnLst>
                    <a:cxn ang="0">
                      <a:pos x="129" y="33"/>
                    </a:cxn>
                    <a:cxn ang="0">
                      <a:pos x="129" y="0"/>
                    </a:cxn>
                    <a:cxn ang="0">
                      <a:pos x="0" y="0"/>
                    </a:cxn>
                    <a:cxn ang="0">
                      <a:pos x="0" y="67"/>
                    </a:cxn>
                    <a:cxn ang="0">
                      <a:pos x="129" y="67"/>
                    </a:cxn>
                    <a:cxn ang="0">
                      <a:pos x="129" y="33"/>
                    </a:cxn>
                  </a:cxnLst>
                  <a:rect l="0" t="0" r="r" b="b"/>
                  <a:pathLst>
                    <a:path w="129" h="67">
                      <a:moveTo>
                        <a:pt x="129" y="33"/>
                      </a:moveTo>
                      <a:lnTo>
                        <a:pt x="129" y="0"/>
                      </a:lnTo>
                      <a:lnTo>
                        <a:pt x="0" y="0"/>
                      </a:lnTo>
                      <a:lnTo>
                        <a:pt x="0" y="67"/>
                      </a:lnTo>
                      <a:lnTo>
                        <a:pt x="129" y="67"/>
                      </a:lnTo>
                      <a:lnTo>
                        <a:pt x="129" y="33"/>
                      </a:lnTo>
                      <a:close/>
                    </a:path>
                  </a:pathLst>
                </a:custGeom>
                <a:solidFill>
                  <a:srgbClr val="000000"/>
                </a:solidFill>
                <a:ln w="9525">
                  <a:noFill/>
                  <a:round/>
                  <a:headEnd/>
                  <a:tailEnd/>
                </a:ln>
              </p:spPr>
              <p:txBody>
                <a:bodyPr/>
                <a:lstStyle/>
                <a:p>
                  <a:pPr>
                    <a:lnSpc>
                      <a:spcPct val="100000"/>
                    </a:lnSpc>
                    <a:spcBef>
                      <a:spcPct val="20000"/>
                    </a:spcBef>
                  </a:pPr>
                  <a:endParaRPr lang="de-DE" sz="1500">
                    <a:latin typeface="Times New Roman" pitchFamily="18" charset="0"/>
                  </a:endParaRPr>
                </a:p>
              </p:txBody>
            </p:sp>
          </p:grpSp>
        </p:grpSp>
        <p:sp>
          <p:nvSpPr>
            <p:cNvPr id="104" name="Rectangle 196">
              <a:extLst>
                <a:ext uri="{FF2B5EF4-FFF2-40B4-BE49-F238E27FC236}">
                  <a16:creationId xmlns:a16="http://schemas.microsoft.com/office/drawing/2014/main" id="{22D69257-5380-5BB7-5CAE-6B97047AF60B}"/>
                </a:ext>
              </a:extLst>
            </p:cNvPr>
            <p:cNvSpPr>
              <a:spLocks noChangeArrowheads="1"/>
            </p:cNvSpPr>
            <p:nvPr/>
          </p:nvSpPr>
          <p:spPr bwMode="auto">
            <a:xfrm>
              <a:off x="3081" y="3160"/>
              <a:ext cx="809" cy="521"/>
            </a:xfrm>
            <a:prstGeom prst="rect">
              <a:avLst/>
            </a:prstGeom>
            <a:noFill/>
            <a:ln w="19050">
              <a:solidFill>
                <a:srgbClr val="000000"/>
              </a:solidFill>
              <a:miter lim="800000"/>
              <a:headEnd/>
              <a:tailEnd/>
            </a:ln>
            <a:effectLst/>
          </p:spPr>
          <p:txBody>
            <a:bodyPr/>
            <a:lstStyle/>
            <a:p>
              <a:pPr>
                <a:lnSpc>
                  <a:spcPct val="100000"/>
                </a:lnSpc>
                <a:spcBef>
                  <a:spcPct val="20000"/>
                </a:spcBef>
              </a:pPr>
              <a:endParaRPr lang="de-DE" sz="1500">
                <a:latin typeface="Times New Roman" pitchFamily="18" charset="0"/>
              </a:endParaRPr>
            </a:p>
          </p:txBody>
        </p:sp>
        <p:sp>
          <p:nvSpPr>
            <p:cNvPr id="105" name="Oval 197">
              <a:extLst>
                <a:ext uri="{FF2B5EF4-FFF2-40B4-BE49-F238E27FC236}">
                  <a16:creationId xmlns:a16="http://schemas.microsoft.com/office/drawing/2014/main" id="{BAE47BAB-C4B1-CAEB-035D-E8871930CD37}"/>
                </a:ext>
              </a:extLst>
            </p:cNvPr>
            <p:cNvSpPr>
              <a:spLocks noChangeArrowheads="1"/>
            </p:cNvSpPr>
            <p:nvPr/>
          </p:nvSpPr>
          <p:spPr bwMode="auto">
            <a:xfrm>
              <a:off x="3727" y="3232"/>
              <a:ext cx="38" cy="38"/>
            </a:xfrm>
            <a:prstGeom prst="ellipse">
              <a:avLst/>
            </a:prstGeom>
            <a:solidFill>
              <a:srgbClr val="000000"/>
            </a:solidFill>
            <a:ln w="3175">
              <a:solidFill>
                <a:srgbClr val="000000"/>
              </a:solidFill>
              <a:round/>
              <a:headEnd/>
              <a:tailEnd/>
            </a:ln>
            <a:effectLst/>
          </p:spPr>
          <p:txBody>
            <a:bodyPr/>
            <a:lstStyle/>
            <a:p>
              <a:pPr>
                <a:lnSpc>
                  <a:spcPct val="100000"/>
                </a:lnSpc>
                <a:spcBef>
                  <a:spcPct val="20000"/>
                </a:spcBef>
              </a:pPr>
              <a:endParaRPr lang="de-DE" sz="1500">
                <a:latin typeface="Times New Roman" pitchFamily="18" charset="0"/>
              </a:endParaRPr>
            </a:p>
          </p:txBody>
        </p:sp>
        <p:sp>
          <p:nvSpPr>
            <p:cNvPr id="106" name="Line 198">
              <a:extLst>
                <a:ext uri="{FF2B5EF4-FFF2-40B4-BE49-F238E27FC236}">
                  <a16:creationId xmlns:a16="http://schemas.microsoft.com/office/drawing/2014/main" id="{66336040-0E64-7F3A-9FDD-100952A8CE33}"/>
                </a:ext>
              </a:extLst>
            </p:cNvPr>
            <p:cNvSpPr>
              <a:spLocks noChangeShapeType="1"/>
            </p:cNvSpPr>
            <p:nvPr/>
          </p:nvSpPr>
          <p:spPr bwMode="auto">
            <a:xfrm flipV="1">
              <a:off x="3552" y="3060"/>
              <a:ext cx="1" cy="182"/>
            </a:xfrm>
            <a:prstGeom prst="line">
              <a:avLst/>
            </a:prstGeom>
            <a:noFill/>
            <a:ln w="19050">
              <a:solidFill>
                <a:srgbClr val="000000"/>
              </a:solidFill>
              <a:round/>
              <a:headEnd/>
              <a:tailEnd/>
            </a:ln>
          </p:spPr>
          <p:txBody>
            <a:bodyPr/>
            <a:lstStyle/>
            <a:p>
              <a:pPr>
                <a:lnSpc>
                  <a:spcPct val="100000"/>
                </a:lnSpc>
                <a:spcBef>
                  <a:spcPct val="20000"/>
                </a:spcBef>
              </a:pPr>
              <a:endParaRPr lang="de-DE" sz="1500">
                <a:latin typeface="Times New Roman" pitchFamily="18" charset="0"/>
              </a:endParaRPr>
            </a:p>
          </p:txBody>
        </p:sp>
        <p:sp>
          <p:nvSpPr>
            <p:cNvPr id="107" name="Line 199">
              <a:extLst>
                <a:ext uri="{FF2B5EF4-FFF2-40B4-BE49-F238E27FC236}">
                  <a16:creationId xmlns:a16="http://schemas.microsoft.com/office/drawing/2014/main" id="{4A194B9D-D844-3838-2B1F-4689DCB8A71C}"/>
                </a:ext>
              </a:extLst>
            </p:cNvPr>
            <p:cNvSpPr>
              <a:spLocks noChangeShapeType="1"/>
            </p:cNvSpPr>
            <p:nvPr/>
          </p:nvSpPr>
          <p:spPr bwMode="auto">
            <a:xfrm>
              <a:off x="3360" y="3065"/>
              <a:ext cx="182" cy="0"/>
            </a:xfrm>
            <a:prstGeom prst="line">
              <a:avLst/>
            </a:prstGeom>
            <a:noFill/>
            <a:ln w="19050">
              <a:solidFill>
                <a:srgbClr val="000000"/>
              </a:solidFill>
              <a:round/>
              <a:headEnd/>
              <a:tailEnd/>
            </a:ln>
          </p:spPr>
          <p:txBody>
            <a:bodyPr/>
            <a:lstStyle/>
            <a:p>
              <a:pPr>
                <a:lnSpc>
                  <a:spcPct val="100000"/>
                </a:lnSpc>
                <a:spcBef>
                  <a:spcPct val="20000"/>
                </a:spcBef>
              </a:pPr>
              <a:endParaRPr lang="de-DE" sz="1500">
                <a:latin typeface="Times New Roman" pitchFamily="18" charset="0"/>
              </a:endParaRPr>
            </a:p>
          </p:txBody>
        </p:sp>
        <p:sp>
          <p:nvSpPr>
            <p:cNvPr id="108" name="Oval 200">
              <a:extLst>
                <a:ext uri="{FF2B5EF4-FFF2-40B4-BE49-F238E27FC236}">
                  <a16:creationId xmlns:a16="http://schemas.microsoft.com/office/drawing/2014/main" id="{D5A8E78F-6028-3E14-9218-079AA10849FB}"/>
                </a:ext>
              </a:extLst>
            </p:cNvPr>
            <p:cNvSpPr>
              <a:spLocks noChangeArrowheads="1"/>
            </p:cNvSpPr>
            <p:nvPr/>
          </p:nvSpPr>
          <p:spPr bwMode="auto">
            <a:xfrm>
              <a:off x="3532" y="3047"/>
              <a:ext cx="38" cy="38"/>
            </a:xfrm>
            <a:prstGeom prst="ellipse">
              <a:avLst/>
            </a:prstGeom>
            <a:solidFill>
              <a:srgbClr val="000000"/>
            </a:solidFill>
            <a:ln w="3175">
              <a:solidFill>
                <a:srgbClr val="000000"/>
              </a:solidFill>
              <a:round/>
              <a:headEnd/>
              <a:tailEnd/>
            </a:ln>
            <a:effectLst/>
          </p:spPr>
          <p:txBody>
            <a:bodyPr/>
            <a:lstStyle/>
            <a:p>
              <a:pPr>
                <a:lnSpc>
                  <a:spcPct val="100000"/>
                </a:lnSpc>
                <a:spcBef>
                  <a:spcPct val="20000"/>
                </a:spcBef>
              </a:pPr>
              <a:endParaRPr lang="de-DE" sz="1500">
                <a:latin typeface="Times New Roman" pitchFamily="18" charset="0"/>
              </a:endParaRPr>
            </a:p>
          </p:txBody>
        </p:sp>
        <p:sp>
          <p:nvSpPr>
            <p:cNvPr id="109" name="Oval 201">
              <a:extLst>
                <a:ext uri="{FF2B5EF4-FFF2-40B4-BE49-F238E27FC236}">
                  <a16:creationId xmlns:a16="http://schemas.microsoft.com/office/drawing/2014/main" id="{42C41BAF-17E3-CDED-5D59-BCD031478D33}"/>
                </a:ext>
              </a:extLst>
            </p:cNvPr>
            <p:cNvSpPr>
              <a:spLocks noChangeArrowheads="1"/>
            </p:cNvSpPr>
            <p:nvPr/>
          </p:nvSpPr>
          <p:spPr bwMode="auto">
            <a:xfrm>
              <a:off x="3335" y="3047"/>
              <a:ext cx="38" cy="38"/>
            </a:xfrm>
            <a:prstGeom prst="ellipse">
              <a:avLst/>
            </a:prstGeom>
            <a:solidFill>
              <a:srgbClr val="000000"/>
            </a:solidFill>
            <a:ln w="3175">
              <a:solidFill>
                <a:srgbClr val="000000"/>
              </a:solidFill>
              <a:round/>
              <a:headEnd/>
              <a:tailEnd/>
            </a:ln>
            <a:effectLst/>
          </p:spPr>
          <p:txBody>
            <a:bodyPr/>
            <a:lstStyle/>
            <a:p>
              <a:pPr>
                <a:lnSpc>
                  <a:spcPct val="100000"/>
                </a:lnSpc>
                <a:spcBef>
                  <a:spcPct val="20000"/>
                </a:spcBef>
              </a:pPr>
              <a:endParaRPr lang="de-DE" sz="1500">
                <a:latin typeface="Times New Roman" pitchFamily="18" charset="0"/>
              </a:endParaRPr>
            </a:p>
          </p:txBody>
        </p:sp>
        <p:sp>
          <p:nvSpPr>
            <p:cNvPr id="110" name="Rectangle 202">
              <a:extLst>
                <a:ext uri="{FF2B5EF4-FFF2-40B4-BE49-F238E27FC236}">
                  <a16:creationId xmlns:a16="http://schemas.microsoft.com/office/drawing/2014/main" id="{00EAF436-8097-5B71-2D60-9EB2315864EE}"/>
                </a:ext>
              </a:extLst>
            </p:cNvPr>
            <p:cNvSpPr>
              <a:spLocks noChangeArrowheads="1"/>
            </p:cNvSpPr>
            <p:nvPr/>
          </p:nvSpPr>
          <p:spPr bwMode="auto">
            <a:xfrm>
              <a:off x="3355" y="3343"/>
              <a:ext cx="191" cy="57"/>
            </a:xfrm>
            <a:prstGeom prst="rect">
              <a:avLst/>
            </a:prstGeom>
            <a:solidFill>
              <a:srgbClr val="000000"/>
            </a:solidFill>
            <a:ln w="9525">
              <a:solidFill>
                <a:srgbClr val="000000"/>
              </a:solidFill>
              <a:miter lim="800000"/>
              <a:headEnd/>
              <a:tailEnd/>
            </a:ln>
            <a:effectLst/>
          </p:spPr>
          <p:txBody>
            <a:bodyPr/>
            <a:lstStyle/>
            <a:p>
              <a:pPr>
                <a:lnSpc>
                  <a:spcPct val="100000"/>
                </a:lnSpc>
                <a:spcBef>
                  <a:spcPct val="20000"/>
                </a:spcBef>
              </a:pPr>
              <a:endParaRPr lang="de-DE" sz="1500">
                <a:latin typeface="Times New Roman" pitchFamily="18" charset="0"/>
              </a:endParaRPr>
            </a:p>
          </p:txBody>
        </p:sp>
        <p:sp>
          <p:nvSpPr>
            <p:cNvPr id="111" name="Line 203">
              <a:extLst>
                <a:ext uri="{FF2B5EF4-FFF2-40B4-BE49-F238E27FC236}">
                  <a16:creationId xmlns:a16="http://schemas.microsoft.com/office/drawing/2014/main" id="{A2E7AEC3-AB2F-DCB3-7FBB-73634EDE132B}"/>
                </a:ext>
              </a:extLst>
            </p:cNvPr>
            <p:cNvSpPr>
              <a:spLocks noChangeShapeType="1"/>
            </p:cNvSpPr>
            <p:nvPr/>
          </p:nvSpPr>
          <p:spPr bwMode="auto">
            <a:xfrm>
              <a:off x="3355" y="3247"/>
              <a:ext cx="0" cy="121"/>
            </a:xfrm>
            <a:prstGeom prst="line">
              <a:avLst/>
            </a:prstGeom>
            <a:noFill/>
            <a:ln w="9525">
              <a:solidFill>
                <a:srgbClr val="000000"/>
              </a:solidFill>
              <a:round/>
              <a:headEnd/>
              <a:tailEnd/>
            </a:ln>
          </p:spPr>
          <p:txBody>
            <a:bodyPr/>
            <a:lstStyle/>
            <a:p>
              <a:pPr>
                <a:lnSpc>
                  <a:spcPct val="100000"/>
                </a:lnSpc>
                <a:spcBef>
                  <a:spcPct val="20000"/>
                </a:spcBef>
              </a:pPr>
              <a:endParaRPr lang="de-DE" sz="1500">
                <a:latin typeface="Times New Roman" pitchFamily="18" charset="0"/>
              </a:endParaRPr>
            </a:p>
          </p:txBody>
        </p:sp>
        <p:sp>
          <p:nvSpPr>
            <p:cNvPr id="112" name="Line 204">
              <a:extLst>
                <a:ext uri="{FF2B5EF4-FFF2-40B4-BE49-F238E27FC236}">
                  <a16:creationId xmlns:a16="http://schemas.microsoft.com/office/drawing/2014/main" id="{C1F86A13-541E-0F82-36D0-D19A4735AEE8}"/>
                </a:ext>
              </a:extLst>
            </p:cNvPr>
            <p:cNvSpPr>
              <a:spLocks noChangeShapeType="1"/>
            </p:cNvSpPr>
            <p:nvPr/>
          </p:nvSpPr>
          <p:spPr bwMode="auto">
            <a:xfrm>
              <a:off x="3552" y="3247"/>
              <a:ext cx="1" cy="121"/>
            </a:xfrm>
            <a:prstGeom prst="line">
              <a:avLst/>
            </a:prstGeom>
            <a:noFill/>
            <a:ln w="9525">
              <a:solidFill>
                <a:srgbClr val="000000"/>
              </a:solidFill>
              <a:round/>
              <a:headEnd/>
              <a:tailEnd/>
            </a:ln>
          </p:spPr>
          <p:txBody>
            <a:bodyPr/>
            <a:lstStyle/>
            <a:p>
              <a:pPr>
                <a:lnSpc>
                  <a:spcPct val="100000"/>
                </a:lnSpc>
                <a:spcBef>
                  <a:spcPct val="20000"/>
                </a:spcBef>
              </a:pPr>
              <a:endParaRPr lang="de-DE" sz="1500">
                <a:latin typeface="Times New Roman" pitchFamily="18" charset="0"/>
              </a:endParaRPr>
            </a:p>
          </p:txBody>
        </p:sp>
        <p:sp>
          <p:nvSpPr>
            <p:cNvPr id="113" name="Text Box 205">
              <a:extLst>
                <a:ext uri="{FF2B5EF4-FFF2-40B4-BE49-F238E27FC236}">
                  <a16:creationId xmlns:a16="http://schemas.microsoft.com/office/drawing/2014/main" id="{04610D49-F519-7FB1-AFF2-93B883C4EEDE}"/>
                </a:ext>
              </a:extLst>
            </p:cNvPr>
            <p:cNvSpPr txBox="1">
              <a:spLocks noChangeArrowheads="1"/>
            </p:cNvSpPr>
            <p:nvPr/>
          </p:nvSpPr>
          <p:spPr bwMode="auto">
            <a:xfrm>
              <a:off x="3267" y="3680"/>
              <a:ext cx="159" cy="227"/>
            </a:xfrm>
            <a:prstGeom prst="rect">
              <a:avLst/>
            </a:prstGeom>
            <a:noFill/>
            <a:ln w="12700" algn="ctr">
              <a:noFill/>
              <a:miter lim="800000"/>
              <a:headEnd/>
              <a:tailEnd/>
            </a:ln>
            <a:effectLst/>
          </p:spPr>
          <p:txBody>
            <a:bodyPr lIns="98554" tIns="48411" rIns="98554" bIns="48411">
              <a:spAutoFit/>
            </a:bodyPr>
            <a:lstStyle/>
            <a:p>
              <a:pPr defTabSz="829478">
                <a:spcBef>
                  <a:spcPct val="50000"/>
                </a:spcBef>
                <a:tabLst>
                  <a:tab pos="2182334" algn="l"/>
                </a:tabLst>
              </a:pPr>
              <a:r>
                <a:rPr lang="de-DE" sz="1300" dirty="0">
                  <a:solidFill>
                    <a:srgbClr val="FF0000"/>
                  </a:solidFill>
                  <a:latin typeface="Arial" pitchFamily="34" charset="0"/>
                </a:rPr>
                <a:t>L</a:t>
              </a:r>
            </a:p>
          </p:txBody>
        </p:sp>
        <p:sp>
          <p:nvSpPr>
            <p:cNvPr id="114" name="Text Box 206">
              <a:extLst>
                <a:ext uri="{FF2B5EF4-FFF2-40B4-BE49-F238E27FC236}">
                  <a16:creationId xmlns:a16="http://schemas.microsoft.com/office/drawing/2014/main" id="{BC744E0E-6FB2-2EE7-B462-1AF3A2319B80}"/>
                </a:ext>
              </a:extLst>
            </p:cNvPr>
            <p:cNvSpPr txBox="1">
              <a:spLocks noChangeArrowheads="1"/>
            </p:cNvSpPr>
            <p:nvPr/>
          </p:nvSpPr>
          <p:spPr bwMode="auto">
            <a:xfrm>
              <a:off x="3460" y="3680"/>
              <a:ext cx="182" cy="227"/>
            </a:xfrm>
            <a:prstGeom prst="rect">
              <a:avLst/>
            </a:prstGeom>
            <a:noFill/>
            <a:ln w="12700" algn="ctr">
              <a:noFill/>
              <a:miter lim="800000"/>
              <a:headEnd/>
              <a:tailEnd/>
            </a:ln>
            <a:effectLst/>
          </p:spPr>
          <p:txBody>
            <a:bodyPr lIns="98554" tIns="48411" rIns="98554" bIns="48411">
              <a:spAutoFit/>
            </a:bodyPr>
            <a:lstStyle/>
            <a:p>
              <a:pPr defTabSz="829478">
                <a:spcBef>
                  <a:spcPct val="50000"/>
                </a:spcBef>
                <a:tabLst>
                  <a:tab pos="2182334" algn="l"/>
                </a:tabLst>
              </a:pPr>
              <a:r>
                <a:rPr lang="de-DE" sz="1300" dirty="0">
                  <a:solidFill>
                    <a:srgbClr val="FF0000"/>
                  </a:solidFill>
                  <a:latin typeface="Arial" pitchFamily="34" charset="0"/>
                </a:rPr>
                <a:t>N</a:t>
              </a:r>
            </a:p>
          </p:txBody>
        </p:sp>
      </p:grpSp>
      <p:grpSp>
        <p:nvGrpSpPr>
          <p:cNvPr id="141" name="Group 5">
            <a:extLst>
              <a:ext uri="{FF2B5EF4-FFF2-40B4-BE49-F238E27FC236}">
                <a16:creationId xmlns:a16="http://schemas.microsoft.com/office/drawing/2014/main" id="{7E8BE28B-C1E7-09B6-0340-1F92AF7BBB60}"/>
              </a:ext>
            </a:extLst>
          </p:cNvPr>
          <p:cNvGrpSpPr>
            <a:grpSpLocks/>
          </p:cNvGrpSpPr>
          <p:nvPr/>
        </p:nvGrpSpPr>
        <p:grpSpPr bwMode="auto">
          <a:xfrm>
            <a:off x="9027642" y="3338766"/>
            <a:ext cx="3527425" cy="2655888"/>
            <a:chOff x="3935" y="709"/>
            <a:chExt cx="2058" cy="1518"/>
          </a:xfrm>
        </p:grpSpPr>
        <p:sp>
          <p:nvSpPr>
            <p:cNvPr id="142" name="Line 6">
              <a:extLst>
                <a:ext uri="{FF2B5EF4-FFF2-40B4-BE49-F238E27FC236}">
                  <a16:creationId xmlns:a16="http://schemas.microsoft.com/office/drawing/2014/main" id="{D392D3B4-36FB-BC76-27CE-D4370EE04B9C}"/>
                </a:ext>
              </a:extLst>
            </p:cNvPr>
            <p:cNvSpPr>
              <a:spLocks noChangeShapeType="1"/>
            </p:cNvSpPr>
            <p:nvPr/>
          </p:nvSpPr>
          <p:spPr bwMode="auto">
            <a:xfrm flipH="1">
              <a:off x="4422" y="2166"/>
              <a:ext cx="619" cy="0"/>
            </a:xfrm>
            <a:prstGeom prst="line">
              <a:avLst/>
            </a:prstGeom>
            <a:noFill/>
            <a:ln w="19050">
              <a:solidFill>
                <a:srgbClr val="000000"/>
              </a:solidFill>
              <a:prstDash val="sysDot"/>
              <a:round/>
              <a:headEnd/>
              <a:tailEnd/>
            </a:ln>
          </p:spPr>
          <p:txBody>
            <a:bodyPr/>
            <a:lstStyle/>
            <a:p>
              <a:pPr>
                <a:lnSpc>
                  <a:spcPct val="100000"/>
                </a:lnSpc>
                <a:spcBef>
                  <a:spcPct val="20000"/>
                </a:spcBef>
              </a:pPr>
              <a:endParaRPr lang="de-DE" sz="1500">
                <a:latin typeface="Times New Roman" pitchFamily="18" charset="0"/>
              </a:endParaRPr>
            </a:p>
          </p:txBody>
        </p:sp>
        <p:sp>
          <p:nvSpPr>
            <p:cNvPr id="143" name="AutoShape 7">
              <a:extLst>
                <a:ext uri="{FF2B5EF4-FFF2-40B4-BE49-F238E27FC236}">
                  <a16:creationId xmlns:a16="http://schemas.microsoft.com/office/drawing/2014/main" id="{EA0CCD74-CDA1-3E7D-D2D9-EF2912608478}"/>
                </a:ext>
              </a:extLst>
            </p:cNvPr>
            <p:cNvSpPr>
              <a:spLocks noChangeAspect="1" noChangeArrowheads="1"/>
            </p:cNvSpPr>
            <p:nvPr/>
          </p:nvSpPr>
          <p:spPr bwMode="auto">
            <a:xfrm>
              <a:off x="3935" y="709"/>
              <a:ext cx="2058" cy="1518"/>
            </a:xfrm>
            <a:prstGeom prst="rect">
              <a:avLst/>
            </a:prstGeom>
            <a:noFill/>
            <a:ln w="9525">
              <a:noFill/>
              <a:miter lim="800000"/>
              <a:headEnd/>
              <a:tailEnd/>
            </a:ln>
          </p:spPr>
          <p:txBody>
            <a:bodyPr/>
            <a:lstStyle/>
            <a:p>
              <a:pPr>
                <a:lnSpc>
                  <a:spcPct val="100000"/>
                </a:lnSpc>
                <a:spcBef>
                  <a:spcPct val="20000"/>
                </a:spcBef>
              </a:pPr>
              <a:endParaRPr lang="de-DE" sz="1500">
                <a:latin typeface="Times New Roman" pitchFamily="18" charset="0"/>
              </a:endParaRPr>
            </a:p>
          </p:txBody>
        </p:sp>
        <p:sp>
          <p:nvSpPr>
            <p:cNvPr id="144" name="Line 8">
              <a:extLst>
                <a:ext uri="{FF2B5EF4-FFF2-40B4-BE49-F238E27FC236}">
                  <a16:creationId xmlns:a16="http://schemas.microsoft.com/office/drawing/2014/main" id="{492272B9-991C-0DEB-9088-A9A6A8BE1F52}"/>
                </a:ext>
              </a:extLst>
            </p:cNvPr>
            <p:cNvSpPr>
              <a:spLocks noChangeShapeType="1"/>
            </p:cNvSpPr>
            <p:nvPr/>
          </p:nvSpPr>
          <p:spPr bwMode="auto">
            <a:xfrm flipH="1" flipV="1">
              <a:off x="4774" y="882"/>
              <a:ext cx="4" cy="502"/>
            </a:xfrm>
            <a:prstGeom prst="line">
              <a:avLst/>
            </a:prstGeom>
            <a:noFill/>
            <a:ln w="19050">
              <a:solidFill>
                <a:srgbClr val="000000"/>
              </a:solidFill>
              <a:round/>
              <a:headEnd/>
              <a:tailEnd/>
            </a:ln>
          </p:spPr>
          <p:txBody>
            <a:bodyPr/>
            <a:lstStyle/>
            <a:p>
              <a:pPr>
                <a:lnSpc>
                  <a:spcPct val="100000"/>
                </a:lnSpc>
                <a:spcBef>
                  <a:spcPct val="20000"/>
                </a:spcBef>
              </a:pPr>
              <a:endParaRPr lang="de-DE" sz="1500">
                <a:latin typeface="Times New Roman" pitchFamily="18" charset="0"/>
              </a:endParaRPr>
            </a:p>
          </p:txBody>
        </p:sp>
        <p:sp>
          <p:nvSpPr>
            <p:cNvPr id="145" name="Freeform 9">
              <a:extLst>
                <a:ext uri="{FF2B5EF4-FFF2-40B4-BE49-F238E27FC236}">
                  <a16:creationId xmlns:a16="http://schemas.microsoft.com/office/drawing/2014/main" id="{2C6B1209-D4A5-ECCD-EC06-8488B417E5DF}"/>
                </a:ext>
              </a:extLst>
            </p:cNvPr>
            <p:cNvSpPr>
              <a:spLocks/>
            </p:cNvSpPr>
            <p:nvPr/>
          </p:nvSpPr>
          <p:spPr bwMode="auto">
            <a:xfrm>
              <a:off x="4703" y="862"/>
              <a:ext cx="18" cy="20"/>
            </a:xfrm>
            <a:custGeom>
              <a:avLst/>
              <a:gdLst/>
              <a:ahLst/>
              <a:cxnLst>
                <a:cxn ang="0">
                  <a:pos x="9" y="0"/>
                </a:cxn>
                <a:cxn ang="0">
                  <a:pos x="11" y="0"/>
                </a:cxn>
                <a:cxn ang="0">
                  <a:pos x="13" y="2"/>
                </a:cxn>
                <a:cxn ang="0">
                  <a:pos x="15" y="2"/>
                </a:cxn>
                <a:cxn ang="0">
                  <a:pos x="15" y="2"/>
                </a:cxn>
                <a:cxn ang="0">
                  <a:pos x="17" y="4"/>
                </a:cxn>
                <a:cxn ang="0">
                  <a:pos x="17" y="7"/>
                </a:cxn>
                <a:cxn ang="0">
                  <a:pos x="17" y="9"/>
                </a:cxn>
                <a:cxn ang="0">
                  <a:pos x="19" y="11"/>
                </a:cxn>
                <a:cxn ang="0">
                  <a:pos x="17" y="11"/>
                </a:cxn>
                <a:cxn ang="0">
                  <a:pos x="17" y="14"/>
                </a:cxn>
                <a:cxn ang="0">
                  <a:pos x="17" y="16"/>
                </a:cxn>
                <a:cxn ang="0">
                  <a:pos x="15" y="18"/>
                </a:cxn>
                <a:cxn ang="0">
                  <a:pos x="15" y="18"/>
                </a:cxn>
                <a:cxn ang="0">
                  <a:pos x="13" y="21"/>
                </a:cxn>
                <a:cxn ang="0">
                  <a:pos x="11" y="21"/>
                </a:cxn>
                <a:cxn ang="0">
                  <a:pos x="9" y="21"/>
                </a:cxn>
                <a:cxn ang="0">
                  <a:pos x="7" y="21"/>
                </a:cxn>
                <a:cxn ang="0">
                  <a:pos x="5" y="21"/>
                </a:cxn>
                <a:cxn ang="0">
                  <a:pos x="5" y="18"/>
                </a:cxn>
                <a:cxn ang="0">
                  <a:pos x="3" y="18"/>
                </a:cxn>
                <a:cxn ang="0">
                  <a:pos x="0" y="16"/>
                </a:cxn>
                <a:cxn ang="0">
                  <a:pos x="0" y="14"/>
                </a:cxn>
                <a:cxn ang="0">
                  <a:pos x="0" y="11"/>
                </a:cxn>
                <a:cxn ang="0">
                  <a:pos x="0" y="11"/>
                </a:cxn>
                <a:cxn ang="0">
                  <a:pos x="0" y="9"/>
                </a:cxn>
                <a:cxn ang="0">
                  <a:pos x="0" y="7"/>
                </a:cxn>
                <a:cxn ang="0">
                  <a:pos x="0" y="4"/>
                </a:cxn>
                <a:cxn ang="0">
                  <a:pos x="3" y="2"/>
                </a:cxn>
                <a:cxn ang="0">
                  <a:pos x="5" y="2"/>
                </a:cxn>
                <a:cxn ang="0">
                  <a:pos x="5" y="2"/>
                </a:cxn>
                <a:cxn ang="0">
                  <a:pos x="7" y="0"/>
                </a:cxn>
                <a:cxn ang="0">
                  <a:pos x="9" y="0"/>
                </a:cxn>
              </a:cxnLst>
              <a:rect l="0" t="0" r="r" b="b"/>
              <a:pathLst>
                <a:path w="19" h="21">
                  <a:moveTo>
                    <a:pt x="9" y="0"/>
                  </a:moveTo>
                  <a:lnTo>
                    <a:pt x="11" y="0"/>
                  </a:lnTo>
                  <a:lnTo>
                    <a:pt x="13" y="2"/>
                  </a:lnTo>
                  <a:lnTo>
                    <a:pt x="15" y="2"/>
                  </a:lnTo>
                  <a:lnTo>
                    <a:pt x="15" y="2"/>
                  </a:lnTo>
                  <a:lnTo>
                    <a:pt x="17" y="4"/>
                  </a:lnTo>
                  <a:lnTo>
                    <a:pt x="17" y="7"/>
                  </a:lnTo>
                  <a:lnTo>
                    <a:pt x="17" y="9"/>
                  </a:lnTo>
                  <a:lnTo>
                    <a:pt x="19" y="11"/>
                  </a:lnTo>
                  <a:lnTo>
                    <a:pt x="17" y="11"/>
                  </a:lnTo>
                  <a:lnTo>
                    <a:pt x="17" y="14"/>
                  </a:lnTo>
                  <a:lnTo>
                    <a:pt x="17" y="16"/>
                  </a:lnTo>
                  <a:lnTo>
                    <a:pt x="15" y="18"/>
                  </a:lnTo>
                  <a:lnTo>
                    <a:pt x="15" y="18"/>
                  </a:lnTo>
                  <a:lnTo>
                    <a:pt x="13" y="21"/>
                  </a:lnTo>
                  <a:lnTo>
                    <a:pt x="11" y="21"/>
                  </a:lnTo>
                  <a:lnTo>
                    <a:pt x="9" y="21"/>
                  </a:lnTo>
                  <a:lnTo>
                    <a:pt x="7" y="21"/>
                  </a:lnTo>
                  <a:lnTo>
                    <a:pt x="5" y="21"/>
                  </a:lnTo>
                  <a:lnTo>
                    <a:pt x="5" y="18"/>
                  </a:lnTo>
                  <a:lnTo>
                    <a:pt x="3" y="18"/>
                  </a:lnTo>
                  <a:lnTo>
                    <a:pt x="0" y="16"/>
                  </a:lnTo>
                  <a:lnTo>
                    <a:pt x="0" y="14"/>
                  </a:lnTo>
                  <a:lnTo>
                    <a:pt x="0" y="11"/>
                  </a:lnTo>
                  <a:lnTo>
                    <a:pt x="0" y="11"/>
                  </a:lnTo>
                  <a:lnTo>
                    <a:pt x="0" y="9"/>
                  </a:lnTo>
                  <a:lnTo>
                    <a:pt x="0" y="7"/>
                  </a:lnTo>
                  <a:lnTo>
                    <a:pt x="0" y="4"/>
                  </a:lnTo>
                  <a:lnTo>
                    <a:pt x="3" y="2"/>
                  </a:lnTo>
                  <a:lnTo>
                    <a:pt x="5" y="2"/>
                  </a:lnTo>
                  <a:lnTo>
                    <a:pt x="5" y="2"/>
                  </a:lnTo>
                  <a:lnTo>
                    <a:pt x="7" y="0"/>
                  </a:lnTo>
                  <a:lnTo>
                    <a:pt x="9" y="0"/>
                  </a:lnTo>
                  <a:close/>
                </a:path>
              </a:pathLst>
            </a:custGeom>
            <a:solidFill>
              <a:srgbClr val="FFFFFF"/>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146" name="Freeform 10">
              <a:extLst>
                <a:ext uri="{FF2B5EF4-FFF2-40B4-BE49-F238E27FC236}">
                  <a16:creationId xmlns:a16="http://schemas.microsoft.com/office/drawing/2014/main" id="{E864B6F5-5420-E554-45CB-387D7668F6E6}"/>
                </a:ext>
              </a:extLst>
            </p:cNvPr>
            <p:cNvSpPr>
              <a:spLocks/>
            </p:cNvSpPr>
            <p:nvPr/>
          </p:nvSpPr>
          <p:spPr bwMode="auto">
            <a:xfrm>
              <a:off x="4698" y="937"/>
              <a:ext cx="153" cy="166"/>
            </a:xfrm>
            <a:custGeom>
              <a:avLst/>
              <a:gdLst/>
              <a:ahLst/>
              <a:cxnLst>
                <a:cxn ang="0">
                  <a:pos x="80" y="0"/>
                </a:cxn>
                <a:cxn ang="0">
                  <a:pos x="97" y="2"/>
                </a:cxn>
                <a:cxn ang="0">
                  <a:pos x="112" y="7"/>
                </a:cxn>
                <a:cxn ang="0">
                  <a:pos x="127" y="16"/>
                </a:cxn>
                <a:cxn ang="0">
                  <a:pos x="140" y="28"/>
                </a:cxn>
                <a:cxn ang="0">
                  <a:pos x="148" y="39"/>
                </a:cxn>
                <a:cxn ang="0">
                  <a:pos x="156" y="55"/>
                </a:cxn>
                <a:cxn ang="0">
                  <a:pos x="161" y="71"/>
                </a:cxn>
                <a:cxn ang="0">
                  <a:pos x="163" y="90"/>
                </a:cxn>
                <a:cxn ang="0">
                  <a:pos x="161" y="108"/>
                </a:cxn>
                <a:cxn ang="0">
                  <a:pos x="156" y="124"/>
                </a:cxn>
                <a:cxn ang="0">
                  <a:pos x="148" y="138"/>
                </a:cxn>
                <a:cxn ang="0">
                  <a:pos x="140" y="151"/>
                </a:cxn>
                <a:cxn ang="0">
                  <a:pos x="127" y="163"/>
                </a:cxn>
                <a:cxn ang="0">
                  <a:pos x="112" y="170"/>
                </a:cxn>
                <a:cxn ang="0">
                  <a:pos x="97" y="177"/>
                </a:cxn>
                <a:cxn ang="0">
                  <a:pos x="80" y="177"/>
                </a:cxn>
                <a:cxn ang="0">
                  <a:pos x="65" y="177"/>
                </a:cxn>
                <a:cxn ang="0">
                  <a:pos x="49" y="170"/>
                </a:cxn>
                <a:cxn ang="0">
                  <a:pos x="36" y="163"/>
                </a:cxn>
                <a:cxn ang="0">
                  <a:pos x="23" y="151"/>
                </a:cxn>
                <a:cxn ang="0">
                  <a:pos x="13" y="138"/>
                </a:cxn>
                <a:cxn ang="0">
                  <a:pos x="6" y="124"/>
                </a:cxn>
                <a:cxn ang="0">
                  <a:pos x="2" y="108"/>
                </a:cxn>
                <a:cxn ang="0">
                  <a:pos x="0" y="90"/>
                </a:cxn>
                <a:cxn ang="0">
                  <a:pos x="2" y="71"/>
                </a:cxn>
                <a:cxn ang="0">
                  <a:pos x="6" y="55"/>
                </a:cxn>
                <a:cxn ang="0">
                  <a:pos x="13" y="39"/>
                </a:cxn>
                <a:cxn ang="0">
                  <a:pos x="23" y="28"/>
                </a:cxn>
                <a:cxn ang="0">
                  <a:pos x="36" y="16"/>
                </a:cxn>
                <a:cxn ang="0">
                  <a:pos x="49" y="7"/>
                </a:cxn>
                <a:cxn ang="0">
                  <a:pos x="65" y="2"/>
                </a:cxn>
                <a:cxn ang="0">
                  <a:pos x="80" y="0"/>
                </a:cxn>
              </a:cxnLst>
              <a:rect l="0" t="0" r="r" b="b"/>
              <a:pathLst>
                <a:path w="163" h="177">
                  <a:moveTo>
                    <a:pt x="80" y="0"/>
                  </a:moveTo>
                  <a:lnTo>
                    <a:pt x="97" y="2"/>
                  </a:lnTo>
                  <a:lnTo>
                    <a:pt x="112" y="7"/>
                  </a:lnTo>
                  <a:lnTo>
                    <a:pt x="127" y="16"/>
                  </a:lnTo>
                  <a:lnTo>
                    <a:pt x="140" y="28"/>
                  </a:lnTo>
                  <a:lnTo>
                    <a:pt x="148" y="39"/>
                  </a:lnTo>
                  <a:lnTo>
                    <a:pt x="156" y="55"/>
                  </a:lnTo>
                  <a:lnTo>
                    <a:pt x="161" y="71"/>
                  </a:lnTo>
                  <a:lnTo>
                    <a:pt x="163" y="90"/>
                  </a:lnTo>
                  <a:lnTo>
                    <a:pt x="161" y="108"/>
                  </a:lnTo>
                  <a:lnTo>
                    <a:pt x="156" y="124"/>
                  </a:lnTo>
                  <a:lnTo>
                    <a:pt x="148" y="138"/>
                  </a:lnTo>
                  <a:lnTo>
                    <a:pt x="140" y="151"/>
                  </a:lnTo>
                  <a:lnTo>
                    <a:pt x="127" y="163"/>
                  </a:lnTo>
                  <a:lnTo>
                    <a:pt x="112" y="170"/>
                  </a:lnTo>
                  <a:lnTo>
                    <a:pt x="97" y="177"/>
                  </a:lnTo>
                  <a:lnTo>
                    <a:pt x="80" y="177"/>
                  </a:lnTo>
                  <a:lnTo>
                    <a:pt x="65" y="177"/>
                  </a:lnTo>
                  <a:lnTo>
                    <a:pt x="49" y="170"/>
                  </a:lnTo>
                  <a:lnTo>
                    <a:pt x="36" y="163"/>
                  </a:lnTo>
                  <a:lnTo>
                    <a:pt x="23" y="151"/>
                  </a:lnTo>
                  <a:lnTo>
                    <a:pt x="13" y="138"/>
                  </a:lnTo>
                  <a:lnTo>
                    <a:pt x="6" y="124"/>
                  </a:lnTo>
                  <a:lnTo>
                    <a:pt x="2" y="108"/>
                  </a:lnTo>
                  <a:lnTo>
                    <a:pt x="0" y="90"/>
                  </a:lnTo>
                  <a:lnTo>
                    <a:pt x="2" y="71"/>
                  </a:lnTo>
                  <a:lnTo>
                    <a:pt x="6" y="55"/>
                  </a:lnTo>
                  <a:lnTo>
                    <a:pt x="13" y="39"/>
                  </a:lnTo>
                  <a:lnTo>
                    <a:pt x="23" y="28"/>
                  </a:lnTo>
                  <a:lnTo>
                    <a:pt x="36" y="16"/>
                  </a:lnTo>
                  <a:lnTo>
                    <a:pt x="49" y="7"/>
                  </a:lnTo>
                  <a:lnTo>
                    <a:pt x="65" y="2"/>
                  </a:lnTo>
                  <a:lnTo>
                    <a:pt x="80" y="0"/>
                  </a:lnTo>
                  <a:close/>
                </a:path>
              </a:pathLst>
            </a:custGeom>
            <a:solidFill>
              <a:srgbClr val="FFFFFF"/>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147" name="Freeform 11">
              <a:extLst>
                <a:ext uri="{FF2B5EF4-FFF2-40B4-BE49-F238E27FC236}">
                  <a16:creationId xmlns:a16="http://schemas.microsoft.com/office/drawing/2014/main" id="{18A4F433-905C-3C44-1ABE-28312CB046CC}"/>
                </a:ext>
              </a:extLst>
            </p:cNvPr>
            <p:cNvSpPr>
              <a:spLocks/>
            </p:cNvSpPr>
            <p:nvPr/>
          </p:nvSpPr>
          <p:spPr bwMode="auto">
            <a:xfrm>
              <a:off x="4773" y="936"/>
              <a:ext cx="81" cy="86"/>
            </a:xfrm>
            <a:custGeom>
              <a:avLst/>
              <a:gdLst/>
              <a:ahLst/>
              <a:cxnLst>
                <a:cxn ang="0">
                  <a:pos x="87" y="92"/>
                </a:cxn>
                <a:cxn ang="0">
                  <a:pos x="87" y="92"/>
                </a:cxn>
                <a:cxn ang="0">
                  <a:pos x="85" y="73"/>
                </a:cxn>
                <a:cxn ang="0">
                  <a:pos x="79" y="55"/>
                </a:cxn>
                <a:cxn ang="0">
                  <a:pos x="72" y="39"/>
                </a:cxn>
                <a:cxn ang="0">
                  <a:pos x="62" y="25"/>
                </a:cxn>
                <a:cxn ang="0">
                  <a:pos x="49" y="16"/>
                </a:cxn>
                <a:cxn ang="0">
                  <a:pos x="34" y="7"/>
                </a:cxn>
                <a:cxn ang="0">
                  <a:pos x="17" y="0"/>
                </a:cxn>
                <a:cxn ang="0">
                  <a:pos x="0" y="0"/>
                </a:cxn>
                <a:cxn ang="0">
                  <a:pos x="0" y="7"/>
                </a:cxn>
                <a:cxn ang="0">
                  <a:pos x="17" y="9"/>
                </a:cxn>
                <a:cxn ang="0">
                  <a:pos x="32" y="14"/>
                </a:cxn>
                <a:cxn ang="0">
                  <a:pos x="45" y="20"/>
                </a:cxn>
                <a:cxn ang="0">
                  <a:pos x="55" y="32"/>
                </a:cxn>
                <a:cxn ang="0">
                  <a:pos x="66" y="43"/>
                </a:cxn>
                <a:cxn ang="0">
                  <a:pos x="72" y="57"/>
                </a:cxn>
                <a:cxn ang="0">
                  <a:pos x="76" y="73"/>
                </a:cxn>
                <a:cxn ang="0">
                  <a:pos x="79" y="92"/>
                </a:cxn>
                <a:cxn ang="0">
                  <a:pos x="79" y="92"/>
                </a:cxn>
                <a:cxn ang="0">
                  <a:pos x="87" y="92"/>
                </a:cxn>
              </a:cxnLst>
              <a:rect l="0" t="0" r="r" b="b"/>
              <a:pathLst>
                <a:path w="87" h="92">
                  <a:moveTo>
                    <a:pt x="87" y="92"/>
                  </a:moveTo>
                  <a:lnTo>
                    <a:pt x="87" y="92"/>
                  </a:lnTo>
                  <a:lnTo>
                    <a:pt x="85" y="73"/>
                  </a:lnTo>
                  <a:lnTo>
                    <a:pt x="79" y="55"/>
                  </a:lnTo>
                  <a:lnTo>
                    <a:pt x="72" y="39"/>
                  </a:lnTo>
                  <a:lnTo>
                    <a:pt x="62" y="25"/>
                  </a:lnTo>
                  <a:lnTo>
                    <a:pt x="49" y="16"/>
                  </a:lnTo>
                  <a:lnTo>
                    <a:pt x="34" y="7"/>
                  </a:lnTo>
                  <a:lnTo>
                    <a:pt x="17" y="0"/>
                  </a:lnTo>
                  <a:lnTo>
                    <a:pt x="0" y="0"/>
                  </a:lnTo>
                  <a:lnTo>
                    <a:pt x="0" y="7"/>
                  </a:lnTo>
                  <a:lnTo>
                    <a:pt x="17" y="9"/>
                  </a:lnTo>
                  <a:lnTo>
                    <a:pt x="32" y="14"/>
                  </a:lnTo>
                  <a:lnTo>
                    <a:pt x="45" y="20"/>
                  </a:lnTo>
                  <a:lnTo>
                    <a:pt x="55" y="32"/>
                  </a:lnTo>
                  <a:lnTo>
                    <a:pt x="66" y="43"/>
                  </a:lnTo>
                  <a:lnTo>
                    <a:pt x="72" y="57"/>
                  </a:lnTo>
                  <a:lnTo>
                    <a:pt x="76" y="73"/>
                  </a:lnTo>
                  <a:lnTo>
                    <a:pt x="79" y="92"/>
                  </a:lnTo>
                  <a:lnTo>
                    <a:pt x="79" y="92"/>
                  </a:lnTo>
                  <a:lnTo>
                    <a:pt x="87" y="92"/>
                  </a:lnTo>
                  <a:close/>
                </a:path>
              </a:pathLst>
            </a:custGeom>
            <a:solidFill>
              <a:srgbClr val="1F1A17"/>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148" name="Freeform 12">
              <a:extLst>
                <a:ext uri="{FF2B5EF4-FFF2-40B4-BE49-F238E27FC236}">
                  <a16:creationId xmlns:a16="http://schemas.microsoft.com/office/drawing/2014/main" id="{4AEDF95F-9196-5C01-EC8E-855C2789BB63}"/>
                </a:ext>
              </a:extLst>
            </p:cNvPr>
            <p:cNvSpPr>
              <a:spLocks/>
            </p:cNvSpPr>
            <p:nvPr/>
          </p:nvSpPr>
          <p:spPr bwMode="auto">
            <a:xfrm>
              <a:off x="4773" y="1022"/>
              <a:ext cx="81" cy="85"/>
            </a:xfrm>
            <a:custGeom>
              <a:avLst/>
              <a:gdLst/>
              <a:ahLst/>
              <a:cxnLst>
                <a:cxn ang="0">
                  <a:pos x="0" y="91"/>
                </a:cxn>
                <a:cxn ang="0">
                  <a:pos x="0" y="91"/>
                </a:cxn>
                <a:cxn ang="0">
                  <a:pos x="17" y="89"/>
                </a:cxn>
                <a:cxn ang="0">
                  <a:pos x="34" y="84"/>
                </a:cxn>
                <a:cxn ang="0">
                  <a:pos x="49" y="75"/>
                </a:cxn>
                <a:cxn ang="0">
                  <a:pos x="62" y="64"/>
                </a:cxn>
                <a:cxn ang="0">
                  <a:pos x="72" y="50"/>
                </a:cxn>
                <a:cxn ang="0">
                  <a:pos x="79" y="34"/>
                </a:cxn>
                <a:cxn ang="0">
                  <a:pos x="85" y="18"/>
                </a:cxn>
                <a:cxn ang="0">
                  <a:pos x="87" y="0"/>
                </a:cxn>
                <a:cxn ang="0">
                  <a:pos x="79" y="0"/>
                </a:cxn>
                <a:cxn ang="0">
                  <a:pos x="76" y="16"/>
                </a:cxn>
                <a:cxn ang="0">
                  <a:pos x="72" y="32"/>
                </a:cxn>
                <a:cxn ang="0">
                  <a:pos x="66" y="45"/>
                </a:cxn>
                <a:cxn ang="0">
                  <a:pos x="55" y="59"/>
                </a:cxn>
                <a:cxn ang="0">
                  <a:pos x="45" y="68"/>
                </a:cxn>
                <a:cxn ang="0">
                  <a:pos x="32" y="77"/>
                </a:cxn>
                <a:cxn ang="0">
                  <a:pos x="17" y="82"/>
                </a:cxn>
                <a:cxn ang="0">
                  <a:pos x="0" y="84"/>
                </a:cxn>
                <a:cxn ang="0">
                  <a:pos x="0" y="84"/>
                </a:cxn>
                <a:cxn ang="0">
                  <a:pos x="0" y="91"/>
                </a:cxn>
              </a:cxnLst>
              <a:rect l="0" t="0" r="r" b="b"/>
              <a:pathLst>
                <a:path w="87" h="91">
                  <a:moveTo>
                    <a:pt x="0" y="91"/>
                  </a:moveTo>
                  <a:lnTo>
                    <a:pt x="0" y="91"/>
                  </a:lnTo>
                  <a:lnTo>
                    <a:pt x="17" y="89"/>
                  </a:lnTo>
                  <a:lnTo>
                    <a:pt x="34" y="84"/>
                  </a:lnTo>
                  <a:lnTo>
                    <a:pt x="49" y="75"/>
                  </a:lnTo>
                  <a:lnTo>
                    <a:pt x="62" y="64"/>
                  </a:lnTo>
                  <a:lnTo>
                    <a:pt x="72" y="50"/>
                  </a:lnTo>
                  <a:lnTo>
                    <a:pt x="79" y="34"/>
                  </a:lnTo>
                  <a:lnTo>
                    <a:pt x="85" y="18"/>
                  </a:lnTo>
                  <a:lnTo>
                    <a:pt x="87" y="0"/>
                  </a:lnTo>
                  <a:lnTo>
                    <a:pt x="79" y="0"/>
                  </a:lnTo>
                  <a:lnTo>
                    <a:pt x="76" y="16"/>
                  </a:lnTo>
                  <a:lnTo>
                    <a:pt x="72" y="32"/>
                  </a:lnTo>
                  <a:lnTo>
                    <a:pt x="66" y="45"/>
                  </a:lnTo>
                  <a:lnTo>
                    <a:pt x="55" y="59"/>
                  </a:lnTo>
                  <a:lnTo>
                    <a:pt x="45" y="68"/>
                  </a:lnTo>
                  <a:lnTo>
                    <a:pt x="32" y="77"/>
                  </a:lnTo>
                  <a:lnTo>
                    <a:pt x="17" y="82"/>
                  </a:lnTo>
                  <a:lnTo>
                    <a:pt x="0" y="84"/>
                  </a:lnTo>
                  <a:lnTo>
                    <a:pt x="0" y="84"/>
                  </a:lnTo>
                  <a:lnTo>
                    <a:pt x="0" y="91"/>
                  </a:lnTo>
                  <a:close/>
                </a:path>
              </a:pathLst>
            </a:custGeom>
            <a:solidFill>
              <a:srgbClr val="1F1A17"/>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149" name="Freeform 13">
              <a:extLst>
                <a:ext uri="{FF2B5EF4-FFF2-40B4-BE49-F238E27FC236}">
                  <a16:creationId xmlns:a16="http://schemas.microsoft.com/office/drawing/2014/main" id="{DA6F5406-5D6E-AA05-0EF9-193E20928617}"/>
                </a:ext>
              </a:extLst>
            </p:cNvPr>
            <p:cNvSpPr>
              <a:spLocks/>
            </p:cNvSpPr>
            <p:nvPr/>
          </p:nvSpPr>
          <p:spPr bwMode="auto">
            <a:xfrm>
              <a:off x="4694" y="1022"/>
              <a:ext cx="79" cy="85"/>
            </a:xfrm>
            <a:custGeom>
              <a:avLst/>
              <a:gdLst/>
              <a:ahLst/>
              <a:cxnLst>
                <a:cxn ang="0">
                  <a:pos x="0" y="0"/>
                </a:cxn>
                <a:cxn ang="0">
                  <a:pos x="0" y="0"/>
                </a:cxn>
                <a:cxn ang="0">
                  <a:pos x="2" y="18"/>
                </a:cxn>
                <a:cxn ang="0">
                  <a:pos x="6" y="34"/>
                </a:cxn>
                <a:cxn ang="0">
                  <a:pos x="14" y="50"/>
                </a:cxn>
                <a:cxn ang="0">
                  <a:pos x="25" y="64"/>
                </a:cxn>
                <a:cxn ang="0">
                  <a:pos x="38" y="75"/>
                </a:cxn>
                <a:cxn ang="0">
                  <a:pos x="53" y="84"/>
                </a:cxn>
                <a:cxn ang="0">
                  <a:pos x="67" y="89"/>
                </a:cxn>
                <a:cxn ang="0">
                  <a:pos x="84" y="91"/>
                </a:cxn>
                <a:cxn ang="0">
                  <a:pos x="84" y="84"/>
                </a:cxn>
                <a:cxn ang="0">
                  <a:pos x="69" y="82"/>
                </a:cxn>
                <a:cxn ang="0">
                  <a:pos x="55" y="77"/>
                </a:cxn>
                <a:cxn ang="0">
                  <a:pos x="42" y="68"/>
                </a:cxn>
                <a:cxn ang="0">
                  <a:pos x="29" y="59"/>
                </a:cxn>
                <a:cxn ang="0">
                  <a:pos x="21" y="45"/>
                </a:cxn>
                <a:cxn ang="0">
                  <a:pos x="12" y="32"/>
                </a:cxn>
                <a:cxn ang="0">
                  <a:pos x="8" y="16"/>
                </a:cxn>
                <a:cxn ang="0">
                  <a:pos x="8" y="0"/>
                </a:cxn>
                <a:cxn ang="0">
                  <a:pos x="8" y="0"/>
                </a:cxn>
                <a:cxn ang="0">
                  <a:pos x="0" y="0"/>
                </a:cxn>
              </a:cxnLst>
              <a:rect l="0" t="0" r="r" b="b"/>
              <a:pathLst>
                <a:path w="84" h="91">
                  <a:moveTo>
                    <a:pt x="0" y="0"/>
                  </a:moveTo>
                  <a:lnTo>
                    <a:pt x="0" y="0"/>
                  </a:lnTo>
                  <a:lnTo>
                    <a:pt x="2" y="18"/>
                  </a:lnTo>
                  <a:lnTo>
                    <a:pt x="6" y="34"/>
                  </a:lnTo>
                  <a:lnTo>
                    <a:pt x="14" y="50"/>
                  </a:lnTo>
                  <a:lnTo>
                    <a:pt x="25" y="64"/>
                  </a:lnTo>
                  <a:lnTo>
                    <a:pt x="38" y="75"/>
                  </a:lnTo>
                  <a:lnTo>
                    <a:pt x="53" y="84"/>
                  </a:lnTo>
                  <a:lnTo>
                    <a:pt x="67" y="89"/>
                  </a:lnTo>
                  <a:lnTo>
                    <a:pt x="84" y="91"/>
                  </a:lnTo>
                  <a:lnTo>
                    <a:pt x="84" y="84"/>
                  </a:lnTo>
                  <a:lnTo>
                    <a:pt x="69" y="82"/>
                  </a:lnTo>
                  <a:lnTo>
                    <a:pt x="55" y="77"/>
                  </a:lnTo>
                  <a:lnTo>
                    <a:pt x="42" y="68"/>
                  </a:lnTo>
                  <a:lnTo>
                    <a:pt x="29" y="59"/>
                  </a:lnTo>
                  <a:lnTo>
                    <a:pt x="21" y="45"/>
                  </a:lnTo>
                  <a:lnTo>
                    <a:pt x="12" y="32"/>
                  </a:lnTo>
                  <a:lnTo>
                    <a:pt x="8" y="16"/>
                  </a:lnTo>
                  <a:lnTo>
                    <a:pt x="8" y="0"/>
                  </a:lnTo>
                  <a:lnTo>
                    <a:pt x="8" y="0"/>
                  </a:lnTo>
                  <a:lnTo>
                    <a:pt x="0" y="0"/>
                  </a:lnTo>
                  <a:close/>
                </a:path>
              </a:pathLst>
            </a:custGeom>
            <a:solidFill>
              <a:srgbClr val="1F1A17"/>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150" name="Freeform 14">
              <a:extLst>
                <a:ext uri="{FF2B5EF4-FFF2-40B4-BE49-F238E27FC236}">
                  <a16:creationId xmlns:a16="http://schemas.microsoft.com/office/drawing/2014/main" id="{52B52817-CE54-65C0-EB3A-B565CA0F1575}"/>
                </a:ext>
              </a:extLst>
            </p:cNvPr>
            <p:cNvSpPr>
              <a:spLocks/>
            </p:cNvSpPr>
            <p:nvPr/>
          </p:nvSpPr>
          <p:spPr bwMode="auto">
            <a:xfrm>
              <a:off x="4694" y="936"/>
              <a:ext cx="79" cy="86"/>
            </a:xfrm>
            <a:custGeom>
              <a:avLst/>
              <a:gdLst/>
              <a:ahLst/>
              <a:cxnLst>
                <a:cxn ang="0">
                  <a:pos x="84" y="0"/>
                </a:cxn>
                <a:cxn ang="0">
                  <a:pos x="84" y="0"/>
                </a:cxn>
                <a:cxn ang="0">
                  <a:pos x="67" y="0"/>
                </a:cxn>
                <a:cxn ang="0">
                  <a:pos x="53" y="7"/>
                </a:cxn>
                <a:cxn ang="0">
                  <a:pos x="38" y="16"/>
                </a:cxn>
                <a:cxn ang="0">
                  <a:pos x="25" y="25"/>
                </a:cxn>
                <a:cxn ang="0">
                  <a:pos x="14" y="39"/>
                </a:cxn>
                <a:cxn ang="0">
                  <a:pos x="6" y="55"/>
                </a:cxn>
                <a:cxn ang="0">
                  <a:pos x="2" y="73"/>
                </a:cxn>
                <a:cxn ang="0">
                  <a:pos x="0" y="92"/>
                </a:cxn>
                <a:cxn ang="0">
                  <a:pos x="8" y="92"/>
                </a:cxn>
                <a:cxn ang="0">
                  <a:pos x="8" y="73"/>
                </a:cxn>
                <a:cxn ang="0">
                  <a:pos x="12" y="57"/>
                </a:cxn>
                <a:cxn ang="0">
                  <a:pos x="21" y="43"/>
                </a:cxn>
                <a:cxn ang="0">
                  <a:pos x="29" y="32"/>
                </a:cxn>
                <a:cxn ang="0">
                  <a:pos x="42" y="20"/>
                </a:cxn>
                <a:cxn ang="0">
                  <a:pos x="55" y="14"/>
                </a:cxn>
                <a:cxn ang="0">
                  <a:pos x="69" y="9"/>
                </a:cxn>
                <a:cxn ang="0">
                  <a:pos x="84" y="7"/>
                </a:cxn>
                <a:cxn ang="0">
                  <a:pos x="84" y="7"/>
                </a:cxn>
                <a:cxn ang="0">
                  <a:pos x="84" y="0"/>
                </a:cxn>
              </a:cxnLst>
              <a:rect l="0" t="0" r="r" b="b"/>
              <a:pathLst>
                <a:path w="84" h="92">
                  <a:moveTo>
                    <a:pt x="84" y="0"/>
                  </a:moveTo>
                  <a:lnTo>
                    <a:pt x="84" y="0"/>
                  </a:lnTo>
                  <a:lnTo>
                    <a:pt x="67" y="0"/>
                  </a:lnTo>
                  <a:lnTo>
                    <a:pt x="53" y="7"/>
                  </a:lnTo>
                  <a:lnTo>
                    <a:pt x="38" y="16"/>
                  </a:lnTo>
                  <a:lnTo>
                    <a:pt x="25" y="25"/>
                  </a:lnTo>
                  <a:lnTo>
                    <a:pt x="14" y="39"/>
                  </a:lnTo>
                  <a:lnTo>
                    <a:pt x="6" y="55"/>
                  </a:lnTo>
                  <a:lnTo>
                    <a:pt x="2" y="73"/>
                  </a:lnTo>
                  <a:lnTo>
                    <a:pt x="0" y="92"/>
                  </a:lnTo>
                  <a:lnTo>
                    <a:pt x="8" y="92"/>
                  </a:lnTo>
                  <a:lnTo>
                    <a:pt x="8" y="73"/>
                  </a:lnTo>
                  <a:lnTo>
                    <a:pt x="12" y="57"/>
                  </a:lnTo>
                  <a:lnTo>
                    <a:pt x="21" y="43"/>
                  </a:lnTo>
                  <a:lnTo>
                    <a:pt x="29" y="32"/>
                  </a:lnTo>
                  <a:lnTo>
                    <a:pt x="42" y="20"/>
                  </a:lnTo>
                  <a:lnTo>
                    <a:pt x="55" y="14"/>
                  </a:lnTo>
                  <a:lnTo>
                    <a:pt x="69" y="9"/>
                  </a:lnTo>
                  <a:lnTo>
                    <a:pt x="84" y="7"/>
                  </a:lnTo>
                  <a:lnTo>
                    <a:pt x="84" y="7"/>
                  </a:lnTo>
                  <a:lnTo>
                    <a:pt x="84" y="0"/>
                  </a:lnTo>
                  <a:close/>
                </a:path>
              </a:pathLst>
            </a:custGeom>
            <a:solidFill>
              <a:srgbClr val="1F1A17"/>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151" name="Rectangle 15">
              <a:extLst>
                <a:ext uri="{FF2B5EF4-FFF2-40B4-BE49-F238E27FC236}">
                  <a16:creationId xmlns:a16="http://schemas.microsoft.com/office/drawing/2014/main" id="{006ACF3A-7393-2E23-EDC6-21330BB28833}"/>
                </a:ext>
              </a:extLst>
            </p:cNvPr>
            <p:cNvSpPr>
              <a:spLocks noChangeArrowheads="1"/>
            </p:cNvSpPr>
            <p:nvPr/>
          </p:nvSpPr>
          <p:spPr bwMode="auto">
            <a:xfrm>
              <a:off x="4730" y="931"/>
              <a:ext cx="87" cy="135"/>
            </a:xfrm>
            <a:prstGeom prst="rect">
              <a:avLst/>
            </a:prstGeom>
            <a:noFill/>
            <a:ln w="9525">
              <a:noFill/>
              <a:miter lim="800000"/>
              <a:headEnd/>
              <a:tailEnd/>
            </a:ln>
          </p:spPr>
          <p:txBody>
            <a:bodyPr lIns="0" tIns="0" rIns="0" bIns="0"/>
            <a:lstStyle/>
            <a:p>
              <a:pPr defTabSz="994423" eaLnBrk="1" hangingPunct="1">
                <a:lnSpc>
                  <a:spcPct val="100000"/>
                </a:lnSpc>
              </a:pPr>
              <a:r>
                <a:rPr lang="de-DE" sz="2000" b="0" dirty="0">
                  <a:latin typeface="Symbol" pitchFamily="18" charset="2"/>
                </a:rPr>
                <a:t>W</a:t>
              </a:r>
              <a:endParaRPr lang="de-DE" sz="2000" b="0" dirty="0">
                <a:latin typeface="Arial" pitchFamily="34" charset="0"/>
              </a:endParaRPr>
            </a:p>
          </p:txBody>
        </p:sp>
        <p:sp>
          <p:nvSpPr>
            <p:cNvPr id="152" name="Rectangle 16">
              <a:extLst>
                <a:ext uri="{FF2B5EF4-FFF2-40B4-BE49-F238E27FC236}">
                  <a16:creationId xmlns:a16="http://schemas.microsoft.com/office/drawing/2014/main" id="{73D76343-004A-A445-4F48-17FC7730A9B4}"/>
                </a:ext>
              </a:extLst>
            </p:cNvPr>
            <p:cNvSpPr>
              <a:spLocks noChangeArrowheads="1"/>
            </p:cNvSpPr>
            <p:nvPr/>
          </p:nvSpPr>
          <p:spPr bwMode="auto">
            <a:xfrm>
              <a:off x="4489" y="1064"/>
              <a:ext cx="86" cy="142"/>
            </a:xfrm>
            <a:prstGeom prst="rect">
              <a:avLst/>
            </a:prstGeom>
            <a:noFill/>
            <a:ln w="9525">
              <a:noFill/>
              <a:miter lim="800000"/>
              <a:headEnd/>
              <a:tailEnd/>
            </a:ln>
          </p:spPr>
          <p:txBody>
            <a:bodyPr lIns="0" tIns="0" rIns="0" bIns="0"/>
            <a:lstStyle/>
            <a:p>
              <a:pPr defTabSz="994423" eaLnBrk="1" hangingPunct="1">
                <a:lnSpc>
                  <a:spcPct val="100000"/>
                </a:lnSpc>
              </a:pPr>
              <a:r>
                <a:rPr lang="de-DE" sz="2100" b="0" dirty="0">
                  <a:solidFill>
                    <a:srgbClr val="9900CC"/>
                  </a:solidFill>
                  <a:latin typeface="Arial" pitchFamily="34" charset="0"/>
                </a:rPr>
                <a:t>R</a:t>
              </a:r>
              <a:endParaRPr lang="de-DE" sz="2000" b="0" dirty="0">
                <a:latin typeface="Arial" pitchFamily="34" charset="0"/>
              </a:endParaRPr>
            </a:p>
          </p:txBody>
        </p:sp>
        <p:sp>
          <p:nvSpPr>
            <p:cNvPr id="153" name="Rectangle 17">
              <a:extLst>
                <a:ext uri="{FF2B5EF4-FFF2-40B4-BE49-F238E27FC236}">
                  <a16:creationId xmlns:a16="http://schemas.microsoft.com/office/drawing/2014/main" id="{6E59A3FB-C041-7FBA-521A-89EFA7C839D4}"/>
                </a:ext>
              </a:extLst>
            </p:cNvPr>
            <p:cNvSpPr>
              <a:spLocks noChangeArrowheads="1"/>
            </p:cNvSpPr>
            <p:nvPr/>
          </p:nvSpPr>
          <p:spPr bwMode="auto">
            <a:xfrm>
              <a:off x="4584" y="1157"/>
              <a:ext cx="17" cy="75"/>
            </a:xfrm>
            <a:prstGeom prst="rect">
              <a:avLst/>
            </a:prstGeom>
            <a:noFill/>
            <a:ln w="9525">
              <a:noFill/>
              <a:miter lim="800000"/>
              <a:headEnd/>
              <a:tailEnd/>
            </a:ln>
          </p:spPr>
          <p:txBody>
            <a:bodyPr lIns="0" tIns="0" rIns="0" bIns="0"/>
            <a:lstStyle/>
            <a:p>
              <a:pPr defTabSz="994423" eaLnBrk="1" hangingPunct="1">
                <a:lnSpc>
                  <a:spcPct val="100000"/>
                </a:lnSpc>
              </a:pPr>
              <a:r>
                <a:rPr lang="de-DE" sz="1300" b="0" dirty="0">
                  <a:solidFill>
                    <a:srgbClr val="9900CC"/>
                  </a:solidFill>
                  <a:latin typeface="Arial" pitchFamily="34" charset="0"/>
                </a:rPr>
                <a:t>I</a:t>
              </a:r>
              <a:endParaRPr lang="de-DE" sz="2000" b="0" dirty="0">
                <a:latin typeface="Arial" pitchFamily="34" charset="0"/>
              </a:endParaRPr>
            </a:p>
          </p:txBody>
        </p:sp>
        <p:sp>
          <p:nvSpPr>
            <p:cNvPr id="154" name="Rectangle 18">
              <a:extLst>
                <a:ext uri="{FF2B5EF4-FFF2-40B4-BE49-F238E27FC236}">
                  <a16:creationId xmlns:a16="http://schemas.microsoft.com/office/drawing/2014/main" id="{D45A475F-D7EE-4AA1-7776-C86038776639}"/>
                </a:ext>
              </a:extLst>
            </p:cNvPr>
            <p:cNvSpPr>
              <a:spLocks noChangeArrowheads="1"/>
            </p:cNvSpPr>
            <p:nvPr/>
          </p:nvSpPr>
          <p:spPr bwMode="auto">
            <a:xfrm>
              <a:off x="4601" y="1157"/>
              <a:ext cx="31" cy="75"/>
            </a:xfrm>
            <a:prstGeom prst="rect">
              <a:avLst/>
            </a:prstGeom>
            <a:noFill/>
            <a:ln w="9525">
              <a:noFill/>
              <a:miter lim="800000"/>
              <a:headEnd/>
              <a:tailEnd/>
            </a:ln>
          </p:spPr>
          <p:txBody>
            <a:bodyPr lIns="0" tIns="0" rIns="0" bIns="0"/>
            <a:lstStyle/>
            <a:p>
              <a:pPr defTabSz="994423" eaLnBrk="1" hangingPunct="1">
                <a:lnSpc>
                  <a:spcPct val="100000"/>
                </a:lnSpc>
              </a:pPr>
              <a:r>
                <a:rPr lang="de-DE" sz="1300" b="0" dirty="0">
                  <a:solidFill>
                    <a:srgbClr val="9900CC"/>
                  </a:solidFill>
                  <a:latin typeface="Arial" pitchFamily="34" charset="0"/>
                </a:rPr>
                <a:t>s</a:t>
              </a:r>
              <a:endParaRPr lang="de-DE" sz="2000" b="0" dirty="0">
                <a:latin typeface="Arial" pitchFamily="34" charset="0"/>
              </a:endParaRPr>
            </a:p>
          </p:txBody>
        </p:sp>
        <p:sp>
          <p:nvSpPr>
            <p:cNvPr id="155" name="Rectangle 19">
              <a:extLst>
                <a:ext uri="{FF2B5EF4-FFF2-40B4-BE49-F238E27FC236}">
                  <a16:creationId xmlns:a16="http://schemas.microsoft.com/office/drawing/2014/main" id="{A2CA4FA9-793A-1996-04A4-ABEF87743D1E}"/>
                </a:ext>
              </a:extLst>
            </p:cNvPr>
            <p:cNvSpPr>
              <a:spLocks noChangeArrowheads="1"/>
            </p:cNvSpPr>
            <p:nvPr/>
          </p:nvSpPr>
          <p:spPr bwMode="auto">
            <a:xfrm>
              <a:off x="4635" y="1157"/>
              <a:ext cx="35" cy="75"/>
            </a:xfrm>
            <a:prstGeom prst="rect">
              <a:avLst/>
            </a:prstGeom>
            <a:noFill/>
            <a:ln w="9525">
              <a:noFill/>
              <a:miter lim="800000"/>
              <a:headEnd/>
              <a:tailEnd/>
            </a:ln>
          </p:spPr>
          <p:txBody>
            <a:bodyPr lIns="0" tIns="0" rIns="0" bIns="0"/>
            <a:lstStyle/>
            <a:p>
              <a:pPr defTabSz="994423" eaLnBrk="1" hangingPunct="1">
                <a:lnSpc>
                  <a:spcPct val="100000"/>
                </a:lnSpc>
              </a:pPr>
              <a:r>
                <a:rPr lang="de-DE" sz="1300" b="0" dirty="0">
                  <a:solidFill>
                    <a:srgbClr val="9900CC"/>
                  </a:solidFill>
                  <a:latin typeface="Arial" pitchFamily="34" charset="0"/>
                </a:rPr>
                <a:t>o</a:t>
              </a:r>
              <a:endParaRPr lang="de-DE" sz="2000" b="0" dirty="0">
                <a:latin typeface="Arial" pitchFamily="34" charset="0"/>
              </a:endParaRPr>
            </a:p>
          </p:txBody>
        </p:sp>
        <p:sp>
          <p:nvSpPr>
            <p:cNvPr id="156" name="Rectangle 20">
              <a:extLst>
                <a:ext uri="{FF2B5EF4-FFF2-40B4-BE49-F238E27FC236}">
                  <a16:creationId xmlns:a16="http://schemas.microsoft.com/office/drawing/2014/main" id="{8FDCF558-203B-DB74-228A-31DC35D46F62}"/>
                </a:ext>
              </a:extLst>
            </p:cNvPr>
            <p:cNvSpPr>
              <a:spLocks noChangeArrowheads="1"/>
            </p:cNvSpPr>
            <p:nvPr/>
          </p:nvSpPr>
          <p:spPr bwMode="auto">
            <a:xfrm>
              <a:off x="4280" y="765"/>
              <a:ext cx="672" cy="473"/>
            </a:xfrm>
            <a:prstGeom prst="rect">
              <a:avLst/>
            </a:prstGeom>
            <a:noFill/>
            <a:ln w="19050">
              <a:solidFill>
                <a:srgbClr val="000000"/>
              </a:solidFill>
              <a:prstDash val="lgDash"/>
              <a:miter lim="800000"/>
              <a:headEnd/>
              <a:tailEnd/>
            </a:ln>
          </p:spPr>
          <p:txBody>
            <a:bodyPr anchor="ctr"/>
            <a:lstStyle/>
            <a:p>
              <a:pPr>
                <a:lnSpc>
                  <a:spcPct val="100000"/>
                </a:lnSpc>
                <a:spcBef>
                  <a:spcPct val="20000"/>
                </a:spcBef>
              </a:pPr>
              <a:endParaRPr lang="de-DE" sz="1500">
                <a:latin typeface="Times New Roman" pitchFamily="18" charset="0"/>
              </a:endParaRPr>
            </a:p>
          </p:txBody>
        </p:sp>
        <p:grpSp>
          <p:nvGrpSpPr>
            <p:cNvPr id="157" name="Group 21">
              <a:extLst>
                <a:ext uri="{FF2B5EF4-FFF2-40B4-BE49-F238E27FC236}">
                  <a16:creationId xmlns:a16="http://schemas.microsoft.com/office/drawing/2014/main" id="{E1B4E8BE-2E8D-406C-1455-A69413987ED6}"/>
                </a:ext>
              </a:extLst>
            </p:cNvPr>
            <p:cNvGrpSpPr>
              <a:grpSpLocks/>
            </p:cNvGrpSpPr>
            <p:nvPr/>
          </p:nvGrpSpPr>
          <p:grpSpPr bwMode="auto">
            <a:xfrm>
              <a:off x="4495" y="793"/>
              <a:ext cx="192" cy="156"/>
              <a:chOff x="3401" y="1512"/>
              <a:chExt cx="246" cy="200"/>
            </a:xfrm>
          </p:grpSpPr>
          <p:grpSp>
            <p:nvGrpSpPr>
              <p:cNvPr id="205" name="Group 22">
                <a:extLst>
                  <a:ext uri="{FF2B5EF4-FFF2-40B4-BE49-F238E27FC236}">
                    <a16:creationId xmlns:a16="http://schemas.microsoft.com/office/drawing/2014/main" id="{8FAE4FC9-0DD9-9C4A-C203-37FA7387EEBD}"/>
                  </a:ext>
                </a:extLst>
              </p:cNvPr>
              <p:cNvGrpSpPr>
                <a:grpSpLocks/>
              </p:cNvGrpSpPr>
              <p:nvPr/>
            </p:nvGrpSpPr>
            <p:grpSpPr bwMode="auto">
              <a:xfrm>
                <a:off x="3423" y="1512"/>
                <a:ext cx="197" cy="200"/>
                <a:chOff x="1291" y="1056"/>
                <a:chExt cx="197" cy="200"/>
              </a:xfrm>
            </p:grpSpPr>
            <p:sp>
              <p:nvSpPr>
                <p:cNvPr id="207" name="Text Box 23">
                  <a:extLst>
                    <a:ext uri="{FF2B5EF4-FFF2-40B4-BE49-F238E27FC236}">
                      <a16:creationId xmlns:a16="http://schemas.microsoft.com/office/drawing/2014/main" id="{6ECCB257-66DA-4F37-E75C-8AA9D18EB05F}"/>
                    </a:ext>
                  </a:extLst>
                </p:cNvPr>
                <p:cNvSpPr txBox="1">
                  <a:spLocks noChangeArrowheads="1"/>
                </p:cNvSpPr>
                <p:nvPr/>
              </p:nvSpPr>
              <p:spPr bwMode="auto">
                <a:xfrm>
                  <a:off x="1291" y="1056"/>
                  <a:ext cx="197" cy="192"/>
                </a:xfrm>
                <a:prstGeom prst="rect">
                  <a:avLst/>
                </a:prstGeom>
                <a:noFill/>
                <a:ln w="9525">
                  <a:noFill/>
                  <a:miter lim="800000"/>
                  <a:headEnd/>
                  <a:tailEnd/>
                </a:ln>
              </p:spPr>
              <p:txBody>
                <a:bodyPr lIns="99590" tIns="49795" rIns="99590" bIns="49795"/>
                <a:lstStyle/>
                <a:p>
                  <a:pPr defTabSz="994423" eaLnBrk="1" hangingPunct="1">
                    <a:lnSpc>
                      <a:spcPct val="100000"/>
                    </a:lnSpc>
                  </a:pPr>
                  <a:r>
                    <a:rPr lang="de-DE" sz="1500" b="0" dirty="0">
                      <a:latin typeface="Arial" pitchFamily="34" charset="0"/>
                    </a:rPr>
                    <a:t>U</a:t>
                  </a:r>
                  <a:endParaRPr lang="de-DE" sz="2000" b="0" dirty="0">
                    <a:latin typeface="Arial" pitchFamily="34" charset="0"/>
                  </a:endParaRPr>
                </a:p>
              </p:txBody>
            </p:sp>
            <p:sp>
              <p:nvSpPr>
                <p:cNvPr id="208" name="Text Box 24">
                  <a:extLst>
                    <a:ext uri="{FF2B5EF4-FFF2-40B4-BE49-F238E27FC236}">
                      <a16:creationId xmlns:a16="http://schemas.microsoft.com/office/drawing/2014/main" id="{E86F8575-14C6-085A-6C8E-D112E7149D0A}"/>
                    </a:ext>
                  </a:extLst>
                </p:cNvPr>
                <p:cNvSpPr txBox="1">
                  <a:spLocks noChangeArrowheads="1"/>
                </p:cNvSpPr>
                <p:nvPr/>
              </p:nvSpPr>
              <p:spPr bwMode="auto">
                <a:xfrm>
                  <a:off x="1304" y="1064"/>
                  <a:ext cx="178" cy="192"/>
                </a:xfrm>
                <a:prstGeom prst="rect">
                  <a:avLst/>
                </a:prstGeom>
                <a:noFill/>
                <a:ln w="9525">
                  <a:noFill/>
                  <a:miter lim="800000"/>
                  <a:headEnd/>
                  <a:tailEnd/>
                </a:ln>
              </p:spPr>
              <p:txBody>
                <a:bodyPr lIns="99590" tIns="49795" rIns="99590" bIns="49795"/>
                <a:lstStyle/>
                <a:p>
                  <a:pPr defTabSz="994423" eaLnBrk="1" hangingPunct="1">
                    <a:lnSpc>
                      <a:spcPct val="100000"/>
                    </a:lnSpc>
                  </a:pPr>
                  <a:r>
                    <a:rPr lang="de-DE" sz="1500" b="0" dirty="0">
                      <a:latin typeface="Arial" pitchFamily="34" charset="0"/>
                    </a:rPr>
                    <a:t>_</a:t>
                  </a:r>
                  <a:endParaRPr lang="de-DE" sz="2000" b="0" dirty="0">
                    <a:latin typeface="Arial" pitchFamily="34" charset="0"/>
                  </a:endParaRPr>
                </a:p>
              </p:txBody>
            </p:sp>
          </p:grpSp>
          <p:sp>
            <p:nvSpPr>
              <p:cNvPr id="206" name="Rectangle 25">
                <a:extLst>
                  <a:ext uri="{FF2B5EF4-FFF2-40B4-BE49-F238E27FC236}">
                    <a16:creationId xmlns:a16="http://schemas.microsoft.com/office/drawing/2014/main" id="{4389D0B5-8B09-E9D0-01C4-9029E4656B3C}"/>
                  </a:ext>
                </a:extLst>
              </p:cNvPr>
              <p:cNvSpPr>
                <a:spLocks noChangeArrowheads="1"/>
              </p:cNvSpPr>
              <p:nvPr/>
            </p:nvSpPr>
            <p:spPr bwMode="auto">
              <a:xfrm>
                <a:off x="3401" y="1520"/>
                <a:ext cx="246" cy="184"/>
              </a:xfrm>
              <a:prstGeom prst="rect">
                <a:avLst/>
              </a:prstGeom>
              <a:noFill/>
              <a:ln w="19050">
                <a:solidFill>
                  <a:srgbClr val="000000"/>
                </a:solidFill>
                <a:miter lim="800000"/>
                <a:headEnd/>
                <a:tailEnd/>
              </a:ln>
            </p:spPr>
            <p:txBody>
              <a:bodyPr anchor="ctr"/>
              <a:lstStyle/>
              <a:p>
                <a:pPr>
                  <a:lnSpc>
                    <a:spcPct val="100000"/>
                  </a:lnSpc>
                  <a:spcBef>
                    <a:spcPct val="20000"/>
                  </a:spcBef>
                </a:pPr>
                <a:endParaRPr lang="de-DE" sz="1500">
                  <a:latin typeface="Times New Roman" pitchFamily="18" charset="0"/>
                </a:endParaRPr>
              </a:p>
            </p:txBody>
          </p:sp>
        </p:grpSp>
        <p:sp>
          <p:nvSpPr>
            <p:cNvPr id="158" name="Line 26">
              <a:extLst>
                <a:ext uri="{FF2B5EF4-FFF2-40B4-BE49-F238E27FC236}">
                  <a16:creationId xmlns:a16="http://schemas.microsoft.com/office/drawing/2014/main" id="{CA71BDC8-BEA2-202B-5EF0-A66A6C0951EE}"/>
                </a:ext>
              </a:extLst>
            </p:cNvPr>
            <p:cNvSpPr>
              <a:spLocks noChangeShapeType="1"/>
            </p:cNvSpPr>
            <p:nvPr/>
          </p:nvSpPr>
          <p:spPr bwMode="auto">
            <a:xfrm>
              <a:off x="4695" y="882"/>
              <a:ext cx="72" cy="0"/>
            </a:xfrm>
            <a:prstGeom prst="line">
              <a:avLst/>
            </a:prstGeom>
            <a:noFill/>
            <a:ln w="15875">
              <a:solidFill>
                <a:srgbClr val="000000"/>
              </a:solidFill>
              <a:round/>
              <a:headEnd/>
              <a:tailEnd/>
            </a:ln>
          </p:spPr>
          <p:txBody>
            <a:bodyPr anchor="ctr"/>
            <a:lstStyle/>
            <a:p>
              <a:pPr>
                <a:lnSpc>
                  <a:spcPct val="100000"/>
                </a:lnSpc>
                <a:spcBef>
                  <a:spcPct val="20000"/>
                </a:spcBef>
              </a:pPr>
              <a:endParaRPr lang="de-DE" sz="1500">
                <a:latin typeface="Times New Roman" pitchFamily="18" charset="0"/>
              </a:endParaRPr>
            </a:p>
          </p:txBody>
        </p:sp>
        <p:sp>
          <p:nvSpPr>
            <p:cNvPr id="159" name="Line 27">
              <a:extLst>
                <a:ext uri="{FF2B5EF4-FFF2-40B4-BE49-F238E27FC236}">
                  <a16:creationId xmlns:a16="http://schemas.microsoft.com/office/drawing/2014/main" id="{358DC607-C088-DC01-6FF4-5E56BDBA400B}"/>
                </a:ext>
              </a:extLst>
            </p:cNvPr>
            <p:cNvSpPr>
              <a:spLocks noChangeShapeType="1"/>
            </p:cNvSpPr>
            <p:nvPr/>
          </p:nvSpPr>
          <p:spPr bwMode="auto">
            <a:xfrm>
              <a:off x="4411" y="879"/>
              <a:ext cx="79" cy="0"/>
            </a:xfrm>
            <a:prstGeom prst="line">
              <a:avLst/>
            </a:prstGeom>
            <a:noFill/>
            <a:ln w="15875">
              <a:solidFill>
                <a:srgbClr val="000000"/>
              </a:solidFill>
              <a:round/>
              <a:headEnd/>
              <a:tailEnd/>
            </a:ln>
          </p:spPr>
          <p:txBody>
            <a:bodyPr anchor="ctr"/>
            <a:lstStyle/>
            <a:p>
              <a:pPr>
                <a:lnSpc>
                  <a:spcPct val="100000"/>
                </a:lnSpc>
                <a:spcBef>
                  <a:spcPct val="20000"/>
                </a:spcBef>
              </a:pPr>
              <a:endParaRPr lang="de-DE" sz="1500">
                <a:latin typeface="Times New Roman" pitchFamily="18" charset="0"/>
              </a:endParaRPr>
            </a:p>
          </p:txBody>
        </p:sp>
        <p:sp>
          <p:nvSpPr>
            <p:cNvPr id="160" name="Rectangle 28">
              <a:extLst>
                <a:ext uri="{FF2B5EF4-FFF2-40B4-BE49-F238E27FC236}">
                  <a16:creationId xmlns:a16="http://schemas.microsoft.com/office/drawing/2014/main" id="{21211801-8856-83D4-7DE1-F548D945544F}"/>
                </a:ext>
              </a:extLst>
            </p:cNvPr>
            <p:cNvSpPr>
              <a:spLocks noChangeArrowheads="1"/>
            </p:cNvSpPr>
            <p:nvPr/>
          </p:nvSpPr>
          <p:spPr bwMode="auto">
            <a:xfrm>
              <a:off x="4415" y="1742"/>
              <a:ext cx="177" cy="53"/>
            </a:xfrm>
            <a:prstGeom prst="rect">
              <a:avLst/>
            </a:prstGeom>
            <a:solidFill>
              <a:srgbClr val="000000"/>
            </a:solidFill>
            <a:ln w="9525">
              <a:solidFill>
                <a:srgbClr val="000000"/>
              </a:solidFill>
              <a:miter lim="800000"/>
              <a:headEnd/>
              <a:tailEnd/>
            </a:ln>
            <a:effectLst/>
          </p:spPr>
          <p:txBody>
            <a:bodyPr/>
            <a:lstStyle/>
            <a:p>
              <a:pPr>
                <a:lnSpc>
                  <a:spcPct val="100000"/>
                </a:lnSpc>
                <a:spcBef>
                  <a:spcPct val="20000"/>
                </a:spcBef>
              </a:pPr>
              <a:endParaRPr lang="de-DE" sz="1500">
                <a:latin typeface="Times New Roman" pitchFamily="18" charset="0"/>
              </a:endParaRPr>
            </a:p>
          </p:txBody>
        </p:sp>
        <p:sp>
          <p:nvSpPr>
            <p:cNvPr id="161" name="Line 29">
              <a:extLst>
                <a:ext uri="{FF2B5EF4-FFF2-40B4-BE49-F238E27FC236}">
                  <a16:creationId xmlns:a16="http://schemas.microsoft.com/office/drawing/2014/main" id="{9D302D2A-B1E4-9086-C2DD-207B37B500B7}"/>
                </a:ext>
              </a:extLst>
            </p:cNvPr>
            <p:cNvSpPr>
              <a:spLocks noChangeShapeType="1"/>
            </p:cNvSpPr>
            <p:nvPr/>
          </p:nvSpPr>
          <p:spPr bwMode="auto">
            <a:xfrm>
              <a:off x="4413" y="1758"/>
              <a:ext cx="0" cy="281"/>
            </a:xfrm>
            <a:prstGeom prst="line">
              <a:avLst/>
            </a:prstGeom>
            <a:noFill/>
            <a:ln w="9525">
              <a:solidFill>
                <a:srgbClr val="000000"/>
              </a:solidFill>
              <a:round/>
              <a:headEnd/>
              <a:tailEnd/>
            </a:ln>
          </p:spPr>
          <p:txBody>
            <a:bodyPr/>
            <a:lstStyle/>
            <a:p>
              <a:pPr>
                <a:lnSpc>
                  <a:spcPct val="100000"/>
                </a:lnSpc>
                <a:spcBef>
                  <a:spcPct val="20000"/>
                </a:spcBef>
              </a:pPr>
              <a:endParaRPr lang="de-DE" sz="1500">
                <a:latin typeface="Times New Roman" pitchFamily="18" charset="0"/>
              </a:endParaRPr>
            </a:p>
          </p:txBody>
        </p:sp>
        <p:sp>
          <p:nvSpPr>
            <p:cNvPr id="162" name="Line 30">
              <a:extLst>
                <a:ext uri="{FF2B5EF4-FFF2-40B4-BE49-F238E27FC236}">
                  <a16:creationId xmlns:a16="http://schemas.microsoft.com/office/drawing/2014/main" id="{33A49BA9-6A02-B911-2063-99FF29438081}"/>
                </a:ext>
              </a:extLst>
            </p:cNvPr>
            <p:cNvSpPr>
              <a:spLocks noChangeShapeType="1"/>
            </p:cNvSpPr>
            <p:nvPr/>
          </p:nvSpPr>
          <p:spPr bwMode="auto">
            <a:xfrm>
              <a:off x="4591" y="1758"/>
              <a:ext cx="0" cy="281"/>
            </a:xfrm>
            <a:prstGeom prst="line">
              <a:avLst/>
            </a:prstGeom>
            <a:noFill/>
            <a:ln w="9525">
              <a:solidFill>
                <a:srgbClr val="000000"/>
              </a:solidFill>
              <a:round/>
              <a:headEnd/>
              <a:tailEnd/>
            </a:ln>
          </p:spPr>
          <p:txBody>
            <a:bodyPr/>
            <a:lstStyle/>
            <a:p>
              <a:pPr>
                <a:lnSpc>
                  <a:spcPct val="100000"/>
                </a:lnSpc>
                <a:spcBef>
                  <a:spcPct val="20000"/>
                </a:spcBef>
              </a:pPr>
              <a:endParaRPr lang="de-DE" sz="1500">
                <a:latin typeface="Times New Roman" pitchFamily="18" charset="0"/>
              </a:endParaRPr>
            </a:p>
          </p:txBody>
        </p:sp>
        <p:sp>
          <p:nvSpPr>
            <p:cNvPr id="163" name="Oval 31">
              <a:extLst>
                <a:ext uri="{FF2B5EF4-FFF2-40B4-BE49-F238E27FC236}">
                  <a16:creationId xmlns:a16="http://schemas.microsoft.com/office/drawing/2014/main" id="{E9DAFF95-4D40-11AB-D3B4-E0100675DBC5}"/>
                </a:ext>
              </a:extLst>
            </p:cNvPr>
            <p:cNvSpPr>
              <a:spLocks noChangeArrowheads="1"/>
            </p:cNvSpPr>
            <p:nvPr/>
          </p:nvSpPr>
          <p:spPr bwMode="auto">
            <a:xfrm>
              <a:off x="4574" y="1870"/>
              <a:ext cx="36" cy="36"/>
            </a:xfrm>
            <a:prstGeom prst="ellipse">
              <a:avLst/>
            </a:prstGeom>
            <a:solidFill>
              <a:srgbClr val="000000"/>
            </a:solidFill>
            <a:ln w="3175">
              <a:solidFill>
                <a:srgbClr val="000000"/>
              </a:solidFill>
              <a:round/>
              <a:headEnd/>
              <a:tailEnd/>
            </a:ln>
            <a:effectLst/>
          </p:spPr>
          <p:txBody>
            <a:bodyPr/>
            <a:lstStyle/>
            <a:p>
              <a:pPr>
                <a:lnSpc>
                  <a:spcPct val="100000"/>
                </a:lnSpc>
                <a:spcBef>
                  <a:spcPct val="20000"/>
                </a:spcBef>
              </a:pPr>
              <a:endParaRPr lang="de-DE" sz="1500">
                <a:latin typeface="Times New Roman" pitchFamily="18" charset="0"/>
              </a:endParaRPr>
            </a:p>
          </p:txBody>
        </p:sp>
        <p:sp>
          <p:nvSpPr>
            <p:cNvPr id="164" name="Oval 32">
              <a:extLst>
                <a:ext uri="{FF2B5EF4-FFF2-40B4-BE49-F238E27FC236}">
                  <a16:creationId xmlns:a16="http://schemas.microsoft.com/office/drawing/2014/main" id="{C0E78473-691A-8B3F-8FD0-7ED7999189C1}"/>
                </a:ext>
              </a:extLst>
            </p:cNvPr>
            <p:cNvSpPr>
              <a:spLocks noChangeArrowheads="1"/>
            </p:cNvSpPr>
            <p:nvPr/>
          </p:nvSpPr>
          <p:spPr bwMode="auto">
            <a:xfrm>
              <a:off x="4394" y="1870"/>
              <a:ext cx="36" cy="36"/>
            </a:xfrm>
            <a:prstGeom prst="ellipse">
              <a:avLst/>
            </a:prstGeom>
            <a:solidFill>
              <a:srgbClr val="000000"/>
            </a:solidFill>
            <a:ln w="3175">
              <a:solidFill>
                <a:srgbClr val="000000"/>
              </a:solidFill>
              <a:round/>
              <a:headEnd/>
              <a:tailEnd/>
            </a:ln>
            <a:effectLst/>
          </p:spPr>
          <p:txBody>
            <a:bodyPr/>
            <a:lstStyle/>
            <a:p>
              <a:pPr>
                <a:lnSpc>
                  <a:spcPct val="100000"/>
                </a:lnSpc>
                <a:spcBef>
                  <a:spcPct val="20000"/>
                </a:spcBef>
              </a:pPr>
              <a:endParaRPr lang="de-DE" sz="1500">
                <a:latin typeface="Times New Roman" pitchFamily="18" charset="0"/>
              </a:endParaRPr>
            </a:p>
          </p:txBody>
        </p:sp>
        <p:sp>
          <p:nvSpPr>
            <p:cNvPr id="165" name="Oval 33">
              <a:extLst>
                <a:ext uri="{FF2B5EF4-FFF2-40B4-BE49-F238E27FC236}">
                  <a16:creationId xmlns:a16="http://schemas.microsoft.com/office/drawing/2014/main" id="{8230B6FF-2A88-D723-AA46-5A94CC4F7CD4}"/>
                </a:ext>
              </a:extLst>
            </p:cNvPr>
            <p:cNvSpPr>
              <a:spLocks noChangeArrowheads="1"/>
            </p:cNvSpPr>
            <p:nvPr/>
          </p:nvSpPr>
          <p:spPr bwMode="auto">
            <a:xfrm>
              <a:off x="4579" y="1557"/>
              <a:ext cx="35" cy="36"/>
            </a:xfrm>
            <a:prstGeom prst="ellipse">
              <a:avLst/>
            </a:prstGeom>
            <a:solidFill>
              <a:srgbClr val="000000"/>
            </a:solidFill>
            <a:ln w="3175">
              <a:solidFill>
                <a:srgbClr val="000000"/>
              </a:solidFill>
              <a:round/>
              <a:headEnd/>
              <a:tailEnd/>
            </a:ln>
            <a:effectLst/>
          </p:spPr>
          <p:txBody>
            <a:bodyPr/>
            <a:lstStyle/>
            <a:p>
              <a:pPr>
                <a:lnSpc>
                  <a:spcPct val="100000"/>
                </a:lnSpc>
                <a:spcBef>
                  <a:spcPct val="20000"/>
                </a:spcBef>
              </a:pPr>
              <a:endParaRPr lang="de-DE" sz="1500">
                <a:latin typeface="Times New Roman" pitchFamily="18" charset="0"/>
              </a:endParaRPr>
            </a:p>
          </p:txBody>
        </p:sp>
        <p:sp>
          <p:nvSpPr>
            <p:cNvPr id="166" name="Oval 34">
              <a:extLst>
                <a:ext uri="{FF2B5EF4-FFF2-40B4-BE49-F238E27FC236}">
                  <a16:creationId xmlns:a16="http://schemas.microsoft.com/office/drawing/2014/main" id="{88B1EAF0-E2AF-E9E2-0653-9A0986C24352}"/>
                </a:ext>
              </a:extLst>
            </p:cNvPr>
            <p:cNvSpPr>
              <a:spLocks noChangeArrowheads="1"/>
            </p:cNvSpPr>
            <p:nvPr/>
          </p:nvSpPr>
          <p:spPr bwMode="auto">
            <a:xfrm>
              <a:off x="4399" y="1556"/>
              <a:ext cx="35" cy="36"/>
            </a:xfrm>
            <a:prstGeom prst="ellipse">
              <a:avLst/>
            </a:prstGeom>
            <a:solidFill>
              <a:srgbClr val="000000"/>
            </a:solidFill>
            <a:ln w="3175">
              <a:solidFill>
                <a:srgbClr val="000000"/>
              </a:solidFill>
              <a:round/>
              <a:headEnd/>
              <a:tailEnd/>
            </a:ln>
            <a:effectLst/>
          </p:spPr>
          <p:txBody>
            <a:bodyPr/>
            <a:lstStyle/>
            <a:p>
              <a:pPr>
                <a:lnSpc>
                  <a:spcPct val="100000"/>
                </a:lnSpc>
                <a:spcBef>
                  <a:spcPct val="20000"/>
                </a:spcBef>
              </a:pPr>
              <a:endParaRPr lang="de-DE" sz="1500">
                <a:latin typeface="Times New Roman" pitchFamily="18" charset="0"/>
              </a:endParaRPr>
            </a:p>
          </p:txBody>
        </p:sp>
        <p:grpSp>
          <p:nvGrpSpPr>
            <p:cNvPr id="167" name="Group 35">
              <a:extLst>
                <a:ext uri="{FF2B5EF4-FFF2-40B4-BE49-F238E27FC236}">
                  <a16:creationId xmlns:a16="http://schemas.microsoft.com/office/drawing/2014/main" id="{F0BDF7BD-D7A7-C454-1F54-E893FFF49763}"/>
                </a:ext>
              </a:extLst>
            </p:cNvPr>
            <p:cNvGrpSpPr>
              <a:grpSpLocks/>
            </p:cNvGrpSpPr>
            <p:nvPr/>
          </p:nvGrpSpPr>
          <p:grpSpPr bwMode="auto">
            <a:xfrm>
              <a:off x="4208" y="1772"/>
              <a:ext cx="158" cy="165"/>
              <a:chOff x="2262" y="2806"/>
              <a:chExt cx="605" cy="656"/>
            </a:xfrm>
          </p:grpSpPr>
          <p:sp>
            <p:nvSpPr>
              <p:cNvPr id="185" name="Freeform 36">
                <a:extLst>
                  <a:ext uri="{FF2B5EF4-FFF2-40B4-BE49-F238E27FC236}">
                    <a16:creationId xmlns:a16="http://schemas.microsoft.com/office/drawing/2014/main" id="{04AE810E-DA81-20AC-AA90-82585D84D89A}"/>
                  </a:ext>
                </a:extLst>
              </p:cNvPr>
              <p:cNvSpPr>
                <a:spLocks/>
              </p:cNvSpPr>
              <p:nvPr/>
            </p:nvSpPr>
            <p:spPr bwMode="auto">
              <a:xfrm>
                <a:off x="2262" y="3127"/>
                <a:ext cx="309" cy="327"/>
              </a:xfrm>
              <a:custGeom>
                <a:avLst/>
                <a:gdLst/>
                <a:ahLst/>
                <a:cxnLst>
                  <a:cxn ang="0">
                    <a:pos x="21" y="0"/>
                  </a:cxn>
                  <a:cxn ang="0">
                    <a:pos x="21" y="44"/>
                  </a:cxn>
                  <a:cxn ang="0">
                    <a:pos x="887" y="982"/>
                  </a:cxn>
                  <a:cxn ang="0">
                    <a:pos x="927" y="938"/>
                  </a:cxn>
                  <a:cxn ang="0">
                    <a:pos x="61" y="0"/>
                  </a:cxn>
                  <a:cxn ang="0">
                    <a:pos x="61" y="44"/>
                  </a:cxn>
                  <a:cxn ang="0">
                    <a:pos x="21" y="0"/>
                  </a:cxn>
                  <a:cxn ang="0">
                    <a:pos x="0" y="22"/>
                  </a:cxn>
                  <a:cxn ang="0">
                    <a:pos x="21" y="44"/>
                  </a:cxn>
                  <a:cxn ang="0">
                    <a:pos x="21" y="0"/>
                  </a:cxn>
                </a:cxnLst>
                <a:rect l="0" t="0" r="r" b="b"/>
                <a:pathLst>
                  <a:path w="927" h="982">
                    <a:moveTo>
                      <a:pt x="21" y="0"/>
                    </a:moveTo>
                    <a:lnTo>
                      <a:pt x="21" y="44"/>
                    </a:lnTo>
                    <a:lnTo>
                      <a:pt x="887" y="982"/>
                    </a:lnTo>
                    <a:lnTo>
                      <a:pt x="927" y="938"/>
                    </a:lnTo>
                    <a:lnTo>
                      <a:pt x="61" y="0"/>
                    </a:lnTo>
                    <a:lnTo>
                      <a:pt x="61" y="44"/>
                    </a:lnTo>
                    <a:lnTo>
                      <a:pt x="21" y="0"/>
                    </a:lnTo>
                    <a:lnTo>
                      <a:pt x="0" y="22"/>
                    </a:lnTo>
                    <a:lnTo>
                      <a:pt x="21" y="44"/>
                    </a:lnTo>
                    <a:lnTo>
                      <a:pt x="21" y="0"/>
                    </a:lnTo>
                    <a:close/>
                  </a:path>
                </a:pathLst>
              </a:custGeom>
              <a:solidFill>
                <a:srgbClr val="000000"/>
              </a:solidFill>
              <a:ln w="9525">
                <a:noFill/>
                <a:round/>
                <a:headEnd/>
                <a:tailEnd/>
              </a:ln>
            </p:spPr>
            <p:txBody>
              <a:bodyPr/>
              <a:lstStyle/>
              <a:p>
                <a:pPr>
                  <a:lnSpc>
                    <a:spcPct val="100000"/>
                  </a:lnSpc>
                  <a:spcBef>
                    <a:spcPct val="20000"/>
                  </a:spcBef>
                </a:pPr>
                <a:endParaRPr lang="de-DE" sz="1500">
                  <a:latin typeface="Times New Roman" pitchFamily="18" charset="0"/>
                </a:endParaRPr>
              </a:p>
            </p:txBody>
          </p:sp>
          <p:grpSp>
            <p:nvGrpSpPr>
              <p:cNvPr id="186" name="Group 37">
                <a:extLst>
                  <a:ext uri="{FF2B5EF4-FFF2-40B4-BE49-F238E27FC236}">
                    <a16:creationId xmlns:a16="http://schemas.microsoft.com/office/drawing/2014/main" id="{6E64B080-ED9F-8C57-AD5E-8E941F1FCED6}"/>
                  </a:ext>
                </a:extLst>
              </p:cNvPr>
              <p:cNvGrpSpPr>
                <a:grpSpLocks/>
              </p:cNvGrpSpPr>
              <p:nvPr/>
            </p:nvGrpSpPr>
            <p:grpSpPr bwMode="auto">
              <a:xfrm>
                <a:off x="2269" y="2806"/>
                <a:ext cx="598" cy="656"/>
                <a:chOff x="2269" y="2806"/>
                <a:chExt cx="598" cy="656"/>
              </a:xfrm>
            </p:grpSpPr>
            <p:sp>
              <p:nvSpPr>
                <p:cNvPr id="187" name="Freeform 38">
                  <a:extLst>
                    <a:ext uri="{FF2B5EF4-FFF2-40B4-BE49-F238E27FC236}">
                      <a16:creationId xmlns:a16="http://schemas.microsoft.com/office/drawing/2014/main" id="{779630C3-9450-F17B-BE79-10076D9027F4}"/>
                    </a:ext>
                  </a:extLst>
                </p:cNvPr>
                <p:cNvSpPr>
                  <a:spLocks/>
                </p:cNvSpPr>
                <p:nvPr/>
              </p:nvSpPr>
              <p:spPr bwMode="auto">
                <a:xfrm>
                  <a:off x="2269" y="2806"/>
                  <a:ext cx="302" cy="335"/>
                </a:xfrm>
                <a:custGeom>
                  <a:avLst/>
                  <a:gdLst/>
                  <a:ahLst/>
                  <a:cxnLst>
                    <a:cxn ang="0">
                      <a:pos x="908" y="23"/>
                    </a:cxn>
                    <a:cxn ang="0">
                      <a:pos x="868" y="23"/>
                    </a:cxn>
                    <a:cxn ang="0">
                      <a:pos x="0" y="963"/>
                    </a:cxn>
                    <a:cxn ang="0">
                      <a:pos x="40" y="1007"/>
                    </a:cxn>
                    <a:cxn ang="0">
                      <a:pos x="908" y="67"/>
                    </a:cxn>
                    <a:cxn ang="0">
                      <a:pos x="868" y="67"/>
                    </a:cxn>
                    <a:cxn ang="0">
                      <a:pos x="908" y="23"/>
                    </a:cxn>
                    <a:cxn ang="0">
                      <a:pos x="888" y="0"/>
                    </a:cxn>
                    <a:cxn ang="0">
                      <a:pos x="868" y="23"/>
                    </a:cxn>
                    <a:cxn ang="0">
                      <a:pos x="908" y="23"/>
                    </a:cxn>
                  </a:cxnLst>
                  <a:rect l="0" t="0" r="r" b="b"/>
                  <a:pathLst>
                    <a:path w="908" h="1007">
                      <a:moveTo>
                        <a:pt x="908" y="23"/>
                      </a:moveTo>
                      <a:lnTo>
                        <a:pt x="868" y="23"/>
                      </a:lnTo>
                      <a:lnTo>
                        <a:pt x="0" y="963"/>
                      </a:lnTo>
                      <a:lnTo>
                        <a:pt x="40" y="1007"/>
                      </a:lnTo>
                      <a:lnTo>
                        <a:pt x="908" y="67"/>
                      </a:lnTo>
                      <a:lnTo>
                        <a:pt x="868" y="67"/>
                      </a:lnTo>
                      <a:lnTo>
                        <a:pt x="908" y="23"/>
                      </a:lnTo>
                      <a:lnTo>
                        <a:pt x="888" y="0"/>
                      </a:lnTo>
                      <a:lnTo>
                        <a:pt x="868" y="23"/>
                      </a:lnTo>
                      <a:lnTo>
                        <a:pt x="908" y="23"/>
                      </a:lnTo>
                      <a:close/>
                    </a:path>
                  </a:pathLst>
                </a:custGeom>
                <a:solidFill>
                  <a:srgbClr val="000000"/>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188" name="Freeform 39">
                  <a:extLst>
                    <a:ext uri="{FF2B5EF4-FFF2-40B4-BE49-F238E27FC236}">
                      <a16:creationId xmlns:a16="http://schemas.microsoft.com/office/drawing/2014/main" id="{2F9A9020-FC8B-3251-038B-68542EC8401C}"/>
                    </a:ext>
                  </a:extLst>
                </p:cNvPr>
                <p:cNvSpPr>
                  <a:spLocks/>
                </p:cNvSpPr>
                <p:nvPr/>
              </p:nvSpPr>
              <p:spPr bwMode="auto">
                <a:xfrm>
                  <a:off x="2558" y="2813"/>
                  <a:ext cx="309" cy="328"/>
                </a:xfrm>
                <a:custGeom>
                  <a:avLst/>
                  <a:gdLst/>
                  <a:ahLst/>
                  <a:cxnLst>
                    <a:cxn ang="0">
                      <a:pos x="906" y="982"/>
                    </a:cxn>
                    <a:cxn ang="0">
                      <a:pos x="906" y="939"/>
                    </a:cxn>
                    <a:cxn ang="0">
                      <a:pos x="40" y="0"/>
                    </a:cxn>
                    <a:cxn ang="0">
                      <a:pos x="0" y="44"/>
                    </a:cxn>
                    <a:cxn ang="0">
                      <a:pos x="866" y="982"/>
                    </a:cxn>
                    <a:cxn ang="0">
                      <a:pos x="866" y="939"/>
                    </a:cxn>
                    <a:cxn ang="0">
                      <a:pos x="906" y="982"/>
                    </a:cxn>
                    <a:cxn ang="0">
                      <a:pos x="927" y="960"/>
                    </a:cxn>
                    <a:cxn ang="0">
                      <a:pos x="906" y="939"/>
                    </a:cxn>
                    <a:cxn ang="0">
                      <a:pos x="906" y="982"/>
                    </a:cxn>
                  </a:cxnLst>
                  <a:rect l="0" t="0" r="r" b="b"/>
                  <a:pathLst>
                    <a:path w="927" h="982">
                      <a:moveTo>
                        <a:pt x="906" y="982"/>
                      </a:moveTo>
                      <a:lnTo>
                        <a:pt x="906" y="939"/>
                      </a:lnTo>
                      <a:lnTo>
                        <a:pt x="40" y="0"/>
                      </a:lnTo>
                      <a:lnTo>
                        <a:pt x="0" y="44"/>
                      </a:lnTo>
                      <a:lnTo>
                        <a:pt x="866" y="982"/>
                      </a:lnTo>
                      <a:lnTo>
                        <a:pt x="866" y="939"/>
                      </a:lnTo>
                      <a:lnTo>
                        <a:pt x="906" y="982"/>
                      </a:lnTo>
                      <a:lnTo>
                        <a:pt x="927" y="960"/>
                      </a:lnTo>
                      <a:lnTo>
                        <a:pt x="906" y="939"/>
                      </a:lnTo>
                      <a:lnTo>
                        <a:pt x="906" y="982"/>
                      </a:lnTo>
                      <a:close/>
                    </a:path>
                  </a:pathLst>
                </a:custGeom>
                <a:solidFill>
                  <a:srgbClr val="000000"/>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189" name="Freeform 40">
                  <a:extLst>
                    <a:ext uri="{FF2B5EF4-FFF2-40B4-BE49-F238E27FC236}">
                      <a16:creationId xmlns:a16="http://schemas.microsoft.com/office/drawing/2014/main" id="{AF12A800-34E1-F936-5F9E-6D669B96A627}"/>
                    </a:ext>
                  </a:extLst>
                </p:cNvPr>
                <p:cNvSpPr>
                  <a:spLocks/>
                </p:cNvSpPr>
                <p:nvPr/>
              </p:nvSpPr>
              <p:spPr bwMode="auto">
                <a:xfrm>
                  <a:off x="2557" y="3126"/>
                  <a:ext cx="303" cy="336"/>
                </a:xfrm>
                <a:custGeom>
                  <a:avLst/>
                  <a:gdLst/>
                  <a:ahLst/>
                  <a:cxnLst>
                    <a:cxn ang="0">
                      <a:pos x="0" y="983"/>
                    </a:cxn>
                    <a:cxn ang="0">
                      <a:pos x="40" y="983"/>
                    </a:cxn>
                    <a:cxn ang="0">
                      <a:pos x="908" y="43"/>
                    </a:cxn>
                    <a:cxn ang="0">
                      <a:pos x="868" y="0"/>
                    </a:cxn>
                    <a:cxn ang="0">
                      <a:pos x="0" y="939"/>
                    </a:cxn>
                    <a:cxn ang="0">
                      <a:pos x="40" y="939"/>
                    </a:cxn>
                    <a:cxn ang="0">
                      <a:pos x="0" y="983"/>
                    </a:cxn>
                    <a:cxn ang="0">
                      <a:pos x="20" y="1006"/>
                    </a:cxn>
                    <a:cxn ang="0">
                      <a:pos x="40" y="983"/>
                    </a:cxn>
                    <a:cxn ang="0">
                      <a:pos x="0" y="983"/>
                    </a:cxn>
                  </a:cxnLst>
                  <a:rect l="0" t="0" r="r" b="b"/>
                  <a:pathLst>
                    <a:path w="908" h="1006">
                      <a:moveTo>
                        <a:pt x="0" y="983"/>
                      </a:moveTo>
                      <a:lnTo>
                        <a:pt x="40" y="983"/>
                      </a:lnTo>
                      <a:lnTo>
                        <a:pt x="908" y="43"/>
                      </a:lnTo>
                      <a:lnTo>
                        <a:pt x="868" y="0"/>
                      </a:lnTo>
                      <a:lnTo>
                        <a:pt x="0" y="939"/>
                      </a:lnTo>
                      <a:lnTo>
                        <a:pt x="40" y="939"/>
                      </a:lnTo>
                      <a:lnTo>
                        <a:pt x="0" y="983"/>
                      </a:lnTo>
                      <a:lnTo>
                        <a:pt x="20" y="1006"/>
                      </a:lnTo>
                      <a:lnTo>
                        <a:pt x="40" y="983"/>
                      </a:lnTo>
                      <a:lnTo>
                        <a:pt x="0" y="983"/>
                      </a:lnTo>
                      <a:close/>
                    </a:path>
                  </a:pathLst>
                </a:custGeom>
                <a:solidFill>
                  <a:srgbClr val="000000"/>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190" name="Freeform 41">
                  <a:extLst>
                    <a:ext uri="{FF2B5EF4-FFF2-40B4-BE49-F238E27FC236}">
                      <a16:creationId xmlns:a16="http://schemas.microsoft.com/office/drawing/2014/main" id="{A9161516-89A0-01C6-1FC9-6D8ED2060995}"/>
                    </a:ext>
                  </a:extLst>
                </p:cNvPr>
                <p:cNvSpPr>
                  <a:spLocks/>
                </p:cNvSpPr>
                <p:nvPr/>
              </p:nvSpPr>
              <p:spPr bwMode="auto">
                <a:xfrm>
                  <a:off x="2462" y="3241"/>
                  <a:ext cx="103" cy="23"/>
                </a:xfrm>
                <a:custGeom>
                  <a:avLst/>
                  <a:gdLst/>
                  <a:ahLst/>
                  <a:cxnLst>
                    <a:cxn ang="0">
                      <a:pos x="122" y="70"/>
                    </a:cxn>
                    <a:cxn ang="0">
                      <a:pos x="122" y="3"/>
                    </a:cxn>
                    <a:cxn ang="0">
                      <a:pos x="0" y="0"/>
                    </a:cxn>
                    <a:cxn ang="0">
                      <a:pos x="0" y="67"/>
                    </a:cxn>
                    <a:cxn ang="0">
                      <a:pos x="122" y="70"/>
                    </a:cxn>
                    <a:cxn ang="0">
                      <a:pos x="122" y="3"/>
                    </a:cxn>
                    <a:cxn ang="0">
                      <a:pos x="122" y="70"/>
                    </a:cxn>
                    <a:cxn ang="0">
                      <a:pos x="308" y="70"/>
                    </a:cxn>
                    <a:cxn ang="0">
                      <a:pos x="123" y="3"/>
                    </a:cxn>
                    <a:cxn ang="0">
                      <a:pos x="122" y="70"/>
                    </a:cxn>
                  </a:cxnLst>
                  <a:rect l="0" t="0" r="r" b="b"/>
                  <a:pathLst>
                    <a:path w="308" h="70">
                      <a:moveTo>
                        <a:pt x="122" y="70"/>
                      </a:moveTo>
                      <a:lnTo>
                        <a:pt x="122" y="3"/>
                      </a:lnTo>
                      <a:lnTo>
                        <a:pt x="0" y="0"/>
                      </a:lnTo>
                      <a:lnTo>
                        <a:pt x="0" y="67"/>
                      </a:lnTo>
                      <a:lnTo>
                        <a:pt x="122" y="70"/>
                      </a:lnTo>
                      <a:lnTo>
                        <a:pt x="122" y="3"/>
                      </a:lnTo>
                      <a:lnTo>
                        <a:pt x="122" y="70"/>
                      </a:lnTo>
                      <a:lnTo>
                        <a:pt x="308" y="70"/>
                      </a:lnTo>
                      <a:lnTo>
                        <a:pt x="123" y="3"/>
                      </a:lnTo>
                      <a:lnTo>
                        <a:pt x="122" y="70"/>
                      </a:lnTo>
                      <a:close/>
                    </a:path>
                  </a:pathLst>
                </a:custGeom>
                <a:solidFill>
                  <a:srgbClr val="000000"/>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191" name="Freeform 42">
                  <a:extLst>
                    <a:ext uri="{FF2B5EF4-FFF2-40B4-BE49-F238E27FC236}">
                      <a16:creationId xmlns:a16="http://schemas.microsoft.com/office/drawing/2014/main" id="{90C2CF7F-55B5-A4A7-5161-3E35A259566F}"/>
                    </a:ext>
                  </a:extLst>
                </p:cNvPr>
                <p:cNvSpPr>
                  <a:spLocks/>
                </p:cNvSpPr>
                <p:nvPr/>
              </p:nvSpPr>
              <p:spPr bwMode="auto">
                <a:xfrm>
                  <a:off x="2471" y="3242"/>
                  <a:ext cx="32" cy="22"/>
                </a:xfrm>
                <a:custGeom>
                  <a:avLst/>
                  <a:gdLst/>
                  <a:ahLst/>
                  <a:cxnLst>
                    <a:cxn ang="0">
                      <a:pos x="0" y="34"/>
                    </a:cxn>
                    <a:cxn ang="0">
                      <a:pos x="30" y="67"/>
                    </a:cxn>
                    <a:cxn ang="0">
                      <a:pos x="96" y="67"/>
                    </a:cxn>
                    <a:cxn ang="0">
                      <a:pos x="96" y="0"/>
                    </a:cxn>
                    <a:cxn ang="0">
                      <a:pos x="30" y="0"/>
                    </a:cxn>
                    <a:cxn ang="0">
                      <a:pos x="61" y="34"/>
                    </a:cxn>
                    <a:cxn ang="0">
                      <a:pos x="0" y="34"/>
                    </a:cxn>
                    <a:cxn ang="0">
                      <a:pos x="0" y="67"/>
                    </a:cxn>
                    <a:cxn ang="0">
                      <a:pos x="30" y="67"/>
                    </a:cxn>
                    <a:cxn ang="0">
                      <a:pos x="0" y="34"/>
                    </a:cxn>
                  </a:cxnLst>
                  <a:rect l="0" t="0" r="r" b="b"/>
                  <a:pathLst>
                    <a:path w="96" h="67">
                      <a:moveTo>
                        <a:pt x="0" y="34"/>
                      </a:moveTo>
                      <a:lnTo>
                        <a:pt x="30" y="67"/>
                      </a:lnTo>
                      <a:lnTo>
                        <a:pt x="96" y="67"/>
                      </a:lnTo>
                      <a:lnTo>
                        <a:pt x="96" y="0"/>
                      </a:lnTo>
                      <a:lnTo>
                        <a:pt x="30" y="0"/>
                      </a:lnTo>
                      <a:lnTo>
                        <a:pt x="61" y="34"/>
                      </a:lnTo>
                      <a:lnTo>
                        <a:pt x="0" y="34"/>
                      </a:lnTo>
                      <a:lnTo>
                        <a:pt x="0" y="67"/>
                      </a:lnTo>
                      <a:lnTo>
                        <a:pt x="30" y="67"/>
                      </a:lnTo>
                      <a:lnTo>
                        <a:pt x="0" y="34"/>
                      </a:lnTo>
                      <a:close/>
                    </a:path>
                  </a:pathLst>
                </a:custGeom>
                <a:solidFill>
                  <a:srgbClr val="000000"/>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192" name="Freeform 43">
                  <a:extLst>
                    <a:ext uri="{FF2B5EF4-FFF2-40B4-BE49-F238E27FC236}">
                      <a16:creationId xmlns:a16="http://schemas.microsoft.com/office/drawing/2014/main" id="{32855779-79D0-DF39-0145-A9836798DEED}"/>
                    </a:ext>
                  </a:extLst>
                </p:cNvPr>
                <p:cNvSpPr>
                  <a:spLocks/>
                </p:cNvSpPr>
                <p:nvPr/>
              </p:nvSpPr>
              <p:spPr bwMode="auto">
                <a:xfrm>
                  <a:off x="2471" y="3006"/>
                  <a:ext cx="20" cy="247"/>
                </a:xfrm>
                <a:custGeom>
                  <a:avLst/>
                  <a:gdLst/>
                  <a:ahLst/>
                  <a:cxnLst>
                    <a:cxn ang="0">
                      <a:pos x="30" y="66"/>
                    </a:cxn>
                    <a:cxn ang="0">
                      <a:pos x="0" y="33"/>
                    </a:cxn>
                    <a:cxn ang="0">
                      <a:pos x="0" y="741"/>
                    </a:cxn>
                    <a:cxn ang="0">
                      <a:pos x="61" y="741"/>
                    </a:cxn>
                    <a:cxn ang="0">
                      <a:pos x="61" y="33"/>
                    </a:cxn>
                    <a:cxn ang="0">
                      <a:pos x="30" y="0"/>
                    </a:cxn>
                    <a:cxn ang="0">
                      <a:pos x="61" y="33"/>
                    </a:cxn>
                    <a:cxn ang="0">
                      <a:pos x="61" y="0"/>
                    </a:cxn>
                    <a:cxn ang="0">
                      <a:pos x="30" y="0"/>
                    </a:cxn>
                    <a:cxn ang="0">
                      <a:pos x="30" y="66"/>
                    </a:cxn>
                  </a:cxnLst>
                  <a:rect l="0" t="0" r="r" b="b"/>
                  <a:pathLst>
                    <a:path w="61" h="741">
                      <a:moveTo>
                        <a:pt x="30" y="66"/>
                      </a:moveTo>
                      <a:lnTo>
                        <a:pt x="0" y="33"/>
                      </a:lnTo>
                      <a:lnTo>
                        <a:pt x="0" y="741"/>
                      </a:lnTo>
                      <a:lnTo>
                        <a:pt x="61" y="741"/>
                      </a:lnTo>
                      <a:lnTo>
                        <a:pt x="61" y="33"/>
                      </a:lnTo>
                      <a:lnTo>
                        <a:pt x="30" y="0"/>
                      </a:lnTo>
                      <a:lnTo>
                        <a:pt x="61" y="33"/>
                      </a:lnTo>
                      <a:lnTo>
                        <a:pt x="61" y="0"/>
                      </a:lnTo>
                      <a:lnTo>
                        <a:pt x="30" y="0"/>
                      </a:lnTo>
                      <a:lnTo>
                        <a:pt x="30" y="66"/>
                      </a:lnTo>
                      <a:close/>
                    </a:path>
                  </a:pathLst>
                </a:custGeom>
                <a:solidFill>
                  <a:srgbClr val="000000"/>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193" name="Freeform 44">
                  <a:extLst>
                    <a:ext uri="{FF2B5EF4-FFF2-40B4-BE49-F238E27FC236}">
                      <a16:creationId xmlns:a16="http://schemas.microsoft.com/office/drawing/2014/main" id="{431A6A54-4AD4-78C8-322C-9E7A886C898B}"/>
                    </a:ext>
                  </a:extLst>
                </p:cNvPr>
                <p:cNvSpPr>
                  <a:spLocks/>
                </p:cNvSpPr>
                <p:nvPr/>
              </p:nvSpPr>
              <p:spPr bwMode="auto">
                <a:xfrm>
                  <a:off x="2460" y="3005"/>
                  <a:ext cx="21" cy="23"/>
                </a:xfrm>
                <a:custGeom>
                  <a:avLst/>
                  <a:gdLst/>
                  <a:ahLst/>
                  <a:cxnLst>
                    <a:cxn ang="0">
                      <a:pos x="0" y="0"/>
                    </a:cxn>
                    <a:cxn ang="0">
                      <a:pos x="0" y="67"/>
                    </a:cxn>
                    <a:cxn ang="0">
                      <a:pos x="63" y="68"/>
                    </a:cxn>
                    <a:cxn ang="0">
                      <a:pos x="63" y="2"/>
                    </a:cxn>
                    <a:cxn ang="0">
                      <a:pos x="0" y="0"/>
                    </a:cxn>
                    <a:cxn ang="0">
                      <a:pos x="0" y="67"/>
                    </a:cxn>
                    <a:cxn ang="0">
                      <a:pos x="0" y="0"/>
                    </a:cxn>
                    <a:cxn ang="0">
                      <a:pos x="0" y="33"/>
                    </a:cxn>
                    <a:cxn ang="0">
                      <a:pos x="0" y="67"/>
                    </a:cxn>
                    <a:cxn ang="0">
                      <a:pos x="0" y="0"/>
                    </a:cxn>
                  </a:cxnLst>
                  <a:rect l="0" t="0" r="r" b="b"/>
                  <a:pathLst>
                    <a:path w="63" h="68">
                      <a:moveTo>
                        <a:pt x="0" y="0"/>
                      </a:moveTo>
                      <a:lnTo>
                        <a:pt x="0" y="67"/>
                      </a:lnTo>
                      <a:lnTo>
                        <a:pt x="63" y="68"/>
                      </a:lnTo>
                      <a:lnTo>
                        <a:pt x="63" y="2"/>
                      </a:lnTo>
                      <a:lnTo>
                        <a:pt x="0" y="0"/>
                      </a:lnTo>
                      <a:lnTo>
                        <a:pt x="0" y="67"/>
                      </a:lnTo>
                      <a:lnTo>
                        <a:pt x="0" y="0"/>
                      </a:lnTo>
                      <a:lnTo>
                        <a:pt x="0" y="33"/>
                      </a:lnTo>
                      <a:lnTo>
                        <a:pt x="0" y="67"/>
                      </a:lnTo>
                      <a:lnTo>
                        <a:pt x="0" y="0"/>
                      </a:lnTo>
                      <a:close/>
                    </a:path>
                  </a:pathLst>
                </a:custGeom>
                <a:solidFill>
                  <a:srgbClr val="000000"/>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194" name="Freeform 45">
                  <a:extLst>
                    <a:ext uri="{FF2B5EF4-FFF2-40B4-BE49-F238E27FC236}">
                      <a16:creationId xmlns:a16="http://schemas.microsoft.com/office/drawing/2014/main" id="{53EFC874-1B65-2427-A47D-F93AE31A7B8C}"/>
                    </a:ext>
                  </a:extLst>
                </p:cNvPr>
                <p:cNvSpPr>
                  <a:spLocks/>
                </p:cNvSpPr>
                <p:nvPr/>
              </p:nvSpPr>
              <p:spPr bwMode="auto">
                <a:xfrm>
                  <a:off x="2460" y="3005"/>
                  <a:ext cx="43" cy="23"/>
                </a:xfrm>
                <a:custGeom>
                  <a:avLst/>
                  <a:gdLst/>
                  <a:ahLst/>
                  <a:cxnLst>
                    <a:cxn ang="0">
                      <a:pos x="130" y="33"/>
                    </a:cxn>
                    <a:cxn ang="0">
                      <a:pos x="130" y="0"/>
                    </a:cxn>
                    <a:cxn ang="0">
                      <a:pos x="0" y="0"/>
                    </a:cxn>
                    <a:cxn ang="0">
                      <a:pos x="0" y="67"/>
                    </a:cxn>
                    <a:cxn ang="0">
                      <a:pos x="130" y="67"/>
                    </a:cxn>
                    <a:cxn ang="0">
                      <a:pos x="130" y="33"/>
                    </a:cxn>
                  </a:cxnLst>
                  <a:rect l="0" t="0" r="r" b="b"/>
                  <a:pathLst>
                    <a:path w="130" h="67">
                      <a:moveTo>
                        <a:pt x="130" y="33"/>
                      </a:moveTo>
                      <a:lnTo>
                        <a:pt x="130" y="0"/>
                      </a:lnTo>
                      <a:lnTo>
                        <a:pt x="0" y="0"/>
                      </a:lnTo>
                      <a:lnTo>
                        <a:pt x="0" y="67"/>
                      </a:lnTo>
                      <a:lnTo>
                        <a:pt x="130" y="67"/>
                      </a:lnTo>
                      <a:lnTo>
                        <a:pt x="130" y="33"/>
                      </a:lnTo>
                      <a:close/>
                    </a:path>
                  </a:pathLst>
                </a:custGeom>
                <a:solidFill>
                  <a:srgbClr val="000000"/>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195" name="Freeform 46">
                  <a:extLst>
                    <a:ext uri="{FF2B5EF4-FFF2-40B4-BE49-F238E27FC236}">
                      <a16:creationId xmlns:a16="http://schemas.microsoft.com/office/drawing/2014/main" id="{D88B3ED8-2188-739C-02B9-341E21CA7C0D}"/>
                    </a:ext>
                  </a:extLst>
                </p:cNvPr>
                <p:cNvSpPr>
                  <a:spLocks/>
                </p:cNvSpPr>
                <p:nvPr/>
              </p:nvSpPr>
              <p:spPr bwMode="auto">
                <a:xfrm>
                  <a:off x="2543" y="3241"/>
                  <a:ext cx="103" cy="23"/>
                </a:xfrm>
                <a:custGeom>
                  <a:avLst/>
                  <a:gdLst/>
                  <a:ahLst/>
                  <a:cxnLst>
                    <a:cxn ang="0">
                      <a:pos x="122" y="70"/>
                    </a:cxn>
                    <a:cxn ang="0">
                      <a:pos x="122" y="3"/>
                    </a:cxn>
                    <a:cxn ang="0">
                      <a:pos x="0" y="0"/>
                    </a:cxn>
                    <a:cxn ang="0">
                      <a:pos x="0" y="67"/>
                    </a:cxn>
                    <a:cxn ang="0">
                      <a:pos x="122" y="70"/>
                    </a:cxn>
                    <a:cxn ang="0">
                      <a:pos x="122" y="3"/>
                    </a:cxn>
                    <a:cxn ang="0">
                      <a:pos x="122" y="70"/>
                    </a:cxn>
                    <a:cxn ang="0">
                      <a:pos x="308" y="70"/>
                    </a:cxn>
                    <a:cxn ang="0">
                      <a:pos x="124" y="3"/>
                    </a:cxn>
                    <a:cxn ang="0">
                      <a:pos x="122" y="70"/>
                    </a:cxn>
                  </a:cxnLst>
                  <a:rect l="0" t="0" r="r" b="b"/>
                  <a:pathLst>
                    <a:path w="308" h="70">
                      <a:moveTo>
                        <a:pt x="122" y="70"/>
                      </a:moveTo>
                      <a:lnTo>
                        <a:pt x="122" y="3"/>
                      </a:lnTo>
                      <a:lnTo>
                        <a:pt x="0" y="0"/>
                      </a:lnTo>
                      <a:lnTo>
                        <a:pt x="0" y="67"/>
                      </a:lnTo>
                      <a:lnTo>
                        <a:pt x="122" y="70"/>
                      </a:lnTo>
                      <a:lnTo>
                        <a:pt x="122" y="3"/>
                      </a:lnTo>
                      <a:lnTo>
                        <a:pt x="122" y="70"/>
                      </a:lnTo>
                      <a:lnTo>
                        <a:pt x="308" y="70"/>
                      </a:lnTo>
                      <a:lnTo>
                        <a:pt x="124" y="3"/>
                      </a:lnTo>
                      <a:lnTo>
                        <a:pt x="122" y="70"/>
                      </a:lnTo>
                      <a:close/>
                    </a:path>
                  </a:pathLst>
                </a:custGeom>
                <a:solidFill>
                  <a:srgbClr val="000000"/>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196" name="Freeform 47">
                  <a:extLst>
                    <a:ext uri="{FF2B5EF4-FFF2-40B4-BE49-F238E27FC236}">
                      <a16:creationId xmlns:a16="http://schemas.microsoft.com/office/drawing/2014/main" id="{91ADF85A-AD10-EDBD-8B8B-AAB154E9CE14}"/>
                    </a:ext>
                  </a:extLst>
                </p:cNvPr>
                <p:cNvSpPr>
                  <a:spLocks/>
                </p:cNvSpPr>
                <p:nvPr/>
              </p:nvSpPr>
              <p:spPr bwMode="auto">
                <a:xfrm>
                  <a:off x="2552" y="3242"/>
                  <a:ext cx="32" cy="22"/>
                </a:xfrm>
                <a:custGeom>
                  <a:avLst/>
                  <a:gdLst/>
                  <a:ahLst/>
                  <a:cxnLst>
                    <a:cxn ang="0">
                      <a:pos x="0" y="34"/>
                    </a:cxn>
                    <a:cxn ang="0">
                      <a:pos x="31" y="67"/>
                    </a:cxn>
                    <a:cxn ang="0">
                      <a:pos x="96" y="67"/>
                    </a:cxn>
                    <a:cxn ang="0">
                      <a:pos x="96" y="0"/>
                    </a:cxn>
                    <a:cxn ang="0">
                      <a:pos x="31" y="0"/>
                    </a:cxn>
                    <a:cxn ang="0">
                      <a:pos x="61" y="34"/>
                    </a:cxn>
                    <a:cxn ang="0">
                      <a:pos x="0" y="34"/>
                    </a:cxn>
                    <a:cxn ang="0">
                      <a:pos x="0" y="67"/>
                    </a:cxn>
                    <a:cxn ang="0">
                      <a:pos x="31" y="67"/>
                    </a:cxn>
                    <a:cxn ang="0">
                      <a:pos x="0" y="34"/>
                    </a:cxn>
                  </a:cxnLst>
                  <a:rect l="0" t="0" r="r" b="b"/>
                  <a:pathLst>
                    <a:path w="96" h="67">
                      <a:moveTo>
                        <a:pt x="0" y="34"/>
                      </a:moveTo>
                      <a:lnTo>
                        <a:pt x="31" y="67"/>
                      </a:lnTo>
                      <a:lnTo>
                        <a:pt x="96" y="67"/>
                      </a:lnTo>
                      <a:lnTo>
                        <a:pt x="96" y="0"/>
                      </a:lnTo>
                      <a:lnTo>
                        <a:pt x="31" y="0"/>
                      </a:lnTo>
                      <a:lnTo>
                        <a:pt x="61" y="34"/>
                      </a:lnTo>
                      <a:lnTo>
                        <a:pt x="0" y="34"/>
                      </a:lnTo>
                      <a:lnTo>
                        <a:pt x="0" y="67"/>
                      </a:lnTo>
                      <a:lnTo>
                        <a:pt x="31" y="67"/>
                      </a:lnTo>
                      <a:lnTo>
                        <a:pt x="0" y="34"/>
                      </a:lnTo>
                      <a:close/>
                    </a:path>
                  </a:pathLst>
                </a:custGeom>
                <a:solidFill>
                  <a:srgbClr val="000000"/>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197" name="Freeform 48">
                  <a:extLst>
                    <a:ext uri="{FF2B5EF4-FFF2-40B4-BE49-F238E27FC236}">
                      <a16:creationId xmlns:a16="http://schemas.microsoft.com/office/drawing/2014/main" id="{8D17BD5A-BCE5-3015-22F4-000C66A42E5A}"/>
                    </a:ext>
                  </a:extLst>
                </p:cNvPr>
                <p:cNvSpPr>
                  <a:spLocks/>
                </p:cNvSpPr>
                <p:nvPr/>
              </p:nvSpPr>
              <p:spPr bwMode="auto">
                <a:xfrm>
                  <a:off x="2552" y="3006"/>
                  <a:ext cx="20" cy="247"/>
                </a:xfrm>
                <a:custGeom>
                  <a:avLst/>
                  <a:gdLst/>
                  <a:ahLst/>
                  <a:cxnLst>
                    <a:cxn ang="0">
                      <a:pos x="31" y="66"/>
                    </a:cxn>
                    <a:cxn ang="0">
                      <a:pos x="0" y="33"/>
                    </a:cxn>
                    <a:cxn ang="0">
                      <a:pos x="0" y="741"/>
                    </a:cxn>
                    <a:cxn ang="0">
                      <a:pos x="61" y="741"/>
                    </a:cxn>
                    <a:cxn ang="0">
                      <a:pos x="61" y="33"/>
                    </a:cxn>
                    <a:cxn ang="0">
                      <a:pos x="31" y="0"/>
                    </a:cxn>
                    <a:cxn ang="0">
                      <a:pos x="61" y="33"/>
                    </a:cxn>
                    <a:cxn ang="0">
                      <a:pos x="61" y="0"/>
                    </a:cxn>
                    <a:cxn ang="0">
                      <a:pos x="31" y="0"/>
                    </a:cxn>
                    <a:cxn ang="0">
                      <a:pos x="31" y="66"/>
                    </a:cxn>
                  </a:cxnLst>
                  <a:rect l="0" t="0" r="r" b="b"/>
                  <a:pathLst>
                    <a:path w="61" h="741">
                      <a:moveTo>
                        <a:pt x="31" y="66"/>
                      </a:moveTo>
                      <a:lnTo>
                        <a:pt x="0" y="33"/>
                      </a:lnTo>
                      <a:lnTo>
                        <a:pt x="0" y="741"/>
                      </a:lnTo>
                      <a:lnTo>
                        <a:pt x="61" y="741"/>
                      </a:lnTo>
                      <a:lnTo>
                        <a:pt x="61" y="33"/>
                      </a:lnTo>
                      <a:lnTo>
                        <a:pt x="31" y="0"/>
                      </a:lnTo>
                      <a:lnTo>
                        <a:pt x="61" y="33"/>
                      </a:lnTo>
                      <a:lnTo>
                        <a:pt x="61" y="0"/>
                      </a:lnTo>
                      <a:lnTo>
                        <a:pt x="31" y="0"/>
                      </a:lnTo>
                      <a:lnTo>
                        <a:pt x="31" y="66"/>
                      </a:lnTo>
                      <a:close/>
                    </a:path>
                  </a:pathLst>
                </a:custGeom>
                <a:solidFill>
                  <a:srgbClr val="000000"/>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198" name="Freeform 49">
                  <a:extLst>
                    <a:ext uri="{FF2B5EF4-FFF2-40B4-BE49-F238E27FC236}">
                      <a16:creationId xmlns:a16="http://schemas.microsoft.com/office/drawing/2014/main" id="{58E49FCB-EC32-E3CC-FAC7-13DB2CD4169B}"/>
                    </a:ext>
                  </a:extLst>
                </p:cNvPr>
                <p:cNvSpPr>
                  <a:spLocks/>
                </p:cNvSpPr>
                <p:nvPr/>
              </p:nvSpPr>
              <p:spPr bwMode="auto">
                <a:xfrm>
                  <a:off x="2541" y="3005"/>
                  <a:ext cx="21" cy="23"/>
                </a:xfrm>
                <a:custGeom>
                  <a:avLst/>
                  <a:gdLst/>
                  <a:ahLst/>
                  <a:cxnLst>
                    <a:cxn ang="0">
                      <a:pos x="0" y="0"/>
                    </a:cxn>
                    <a:cxn ang="0">
                      <a:pos x="0" y="67"/>
                    </a:cxn>
                    <a:cxn ang="0">
                      <a:pos x="63" y="68"/>
                    </a:cxn>
                    <a:cxn ang="0">
                      <a:pos x="63" y="2"/>
                    </a:cxn>
                    <a:cxn ang="0">
                      <a:pos x="0" y="0"/>
                    </a:cxn>
                    <a:cxn ang="0">
                      <a:pos x="0" y="67"/>
                    </a:cxn>
                    <a:cxn ang="0">
                      <a:pos x="0" y="0"/>
                    </a:cxn>
                    <a:cxn ang="0">
                      <a:pos x="0" y="33"/>
                    </a:cxn>
                    <a:cxn ang="0">
                      <a:pos x="0" y="67"/>
                    </a:cxn>
                    <a:cxn ang="0">
                      <a:pos x="0" y="0"/>
                    </a:cxn>
                  </a:cxnLst>
                  <a:rect l="0" t="0" r="r" b="b"/>
                  <a:pathLst>
                    <a:path w="63" h="68">
                      <a:moveTo>
                        <a:pt x="0" y="0"/>
                      </a:moveTo>
                      <a:lnTo>
                        <a:pt x="0" y="67"/>
                      </a:lnTo>
                      <a:lnTo>
                        <a:pt x="63" y="68"/>
                      </a:lnTo>
                      <a:lnTo>
                        <a:pt x="63" y="2"/>
                      </a:lnTo>
                      <a:lnTo>
                        <a:pt x="0" y="0"/>
                      </a:lnTo>
                      <a:lnTo>
                        <a:pt x="0" y="67"/>
                      </a:lnTo>
                      <a:lnTo>
                        <a:pt x="0" y="0"/>
                      </a:lnTo>
                      <a:lnTo>
                        <a:pt x="0" y="33"/>
                      </a:lnTo>
                      <a:lnTo>
                        <a:pt x="0" y="67"/>
                      </a:lnTo>
                      <a:lnTo>
                        <a:pt x="0" y="0"/>
                      </a:lnTo>
                      <a:close/>
                    </a:path>
                  </a:pathLst>
                </a:custGeom>
                <a:solidFill>
                  <a:srgbClr val="000000"/>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199" name="Freeform 50">
                  <a:extLst>
                    <a:ext uri="{FF2B5EF4-FFF2-40B4-BE49-F238E27FC236}">
                      <a16:creationId xmlns:a16="http://schemas.microsoft.com/office/drawing/2014/main" id="{EFE35FD9-29E8-DD58-38FB-67CCFD7D7DB6}"/>
                    </a:ext>
                  </a:extLst>
                </p:cNvPr>
                <p:cNvSpPr>
                  <a:spLocks/>
                </p:cNvSpPr>
                <p:nvPr/>
              </p:nvSpPr>
              <p:spPr bwMode="auto">
                <a:xfrm>
                  <a:off x="2541" y="3005"/>
                  <a:ext cx="43" cy="23"/>
                </a:xfrm>
                <a:custGeom>
                  <a:avLst/>
                  <a:gdLst/>
                  <a:ahLst/>
                  <a:cxnLst>
                    <a:cxn ang="0">
                      <a:pos x="130" y="33"/>
                    </a:cxn>
                    <a:cxn ang="0">
                      <a:pos x="130" y="0"/>
                    </a:cxn>
                    <a:cxn ang="0">
                      <a:pos x="0" y="0"/>
                    </a:cxn>
                    <a:cxn ang="0">
                      <a:pos x="0" y="67"/>
                    </a:cxn>
                    <a:cxn ang="0">
                      <a:pos x="130" y="67"/>
                    </a:cxn>
                    <a:cxn ang="0">
                      <a:pos x="130" y="33"/>
                    </a:cxn>
                  </a:cxnLst>
                  <a:rect l="0" t="0" r="r" b="b"/>
                  <a:pathLst>
                    <a:path w="130" h="67">
                      <a:moveTo>
                        <a:pt x="130" y="33"/>
                      </a:moveTo>
                      <a:lnTo>
                        <a:pt x="130" y="0"/>
                      </a:lnTo>
                      <a:lnTo>
                        <a:pt x="0" y="0"/>
                      </a:lnTo>
                      <a:lnTo>
                        <a:pt x="0" y="67"/>
                      </a:lnTo>
                      <a:lnTo>
                        <a:pt x="130" y="67"/>
                      </a:lnTo>
                      <a:lnTo>
                        <a:pt x="130" y="33"/>
                      </a:lnTo>
                      <a:close/>
                    </a:path>
                  </a:pathLst>
                </a:custGeom>
                <a:solidFill>
                  <a:srgbClr val="000000"/>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200" name="Freeform 51">
                  <a:extLst>
                    <a:ext uri="{FF2B5EF4-FFF2-40B4-BE49-F238E27FC236}">
                      <a16:creationId xmlns:a16="http://schemas.microsoft.com/office/drawing/2014/main" id="{6C6817E8-9AF5-510C-A0F1-66BFC2BB50D7}"/>
                    </a:ext>
                  </a:extLst>
                </p:cNvPr>
                <p:cNvSpPr>
                  <a:spLocks/>
                </p:cNvSpPr>
                <p:nvPr/>
              </p:nvSpPr>
              <p:spPr bwMode="auto">
                <a:xfrm>
                  <a:off x="2625" y="3241"/>
                  <a:ext cx="103" cy="23"/>
                </a:xfrm>
                <a:custGeom>
                  <a:avLst/>
                  <a:gdLst/>
                  <a:ahLst/>
                  <a:cxnLst>
                    <a:cxn ang="0">
                      <a:pos x="123" y="70"/>
                    </a:cxn>
                    <a:cxn ang="0">
                      <a:pos x="123" y="3"/>
                    </a:cxn>
                    <a:cxn ang="0">
                      <a:pos x="0" y="0"/>
                    </a:cxn>
                    <a:cxn ang="0">
                      <a:pos x="0" y="67"/>
                    </a:cxn>
                    <a:cxn ang="0">
                      <a:pos x="123" y="70"/>
                    </a:cxn>
                    <a:cxn ang="0">
                      <a:pos x="123" y="3"/>
                    </a:cxn>
                    <a:cxn ang="0">
                      <a:pos x="123" y="70"/>
                    </a:cxn>
                    <a:cxn ang="0">
                      <a:pos x="309" y="70"/>
                    </a:cxn>
                    <a:cxn ang="0">
                      <a:pos x="124" y="3"/>
                    </a:cxn>
                    <a:cxn ang="0">
                      <a:pos x="123" y="70"/>
                    </a:cxn>
                  </a:cxnLst>
                  <a:rect l="0" t="0" r="r" b="b"/>
                  <a:pathLst>
                    <a:path w="309" h="70">
                      <a:moveTo>
                        <a:pt x="123" y="70"/>
                      </a:moveTo>
                      <a:lnTo>
                        <a:pt x="123" y="3"/>
                      </a:lnTo>
                      <a:lnTo>
                        <a:pt x="0" y="0"/>
                      </a:lnTo>
                      <a:lnTo>
                        <a:pt x="0" y="67"/>
                      </a:lnTo>
                      <a:lnTo>
                        <a:pt x="123" y="70"/>
                      </a:lnTo>
                      <a:lnTo>
                        <a:pt x="123" y="3"/>
                      </a:lnTo>
                      <a:lnTo>
                        <a:pt x="123" y="70"/>
                      </a:lnTo>
                      <a:lnTo>
                        <a:pt x="309" y="70"/>
                      </a:lnTo>
                      <a:lnTo>
                        <a:pt x="124" y="3"/>
                      </a:lnTo>
                      <a:lnTo>
                        <a:pt x="123" y="70"/>
                      </a:lnTo>
                      <a:close/>
                    </a:path>
                  </a:pathLst>
                </a:custGeom>
                <a:solidFill>
                  <a:srgbClr val="000000"/>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201" name="Freeform 52">
                  <a:extLst>
                    <a:ext uri="{FF2B5EF4-FFF2-40B4-BE49-F238E27FC236}">
                      <a16:creationId xmlns:a16="http://schemas.microsoft.com/office/drawing/2014/main" id="{98B2E145-40F1-DCC7-66FC-CE9CA62F5188}"/>
                    </a:ext>
                  </a:extLst>
                </p:cNvPr>
                <p:cNvSpPr>
                  <a:spLocks/>
                </p:cNvSpPr>
                <p:nvPr/>
              </p:nvSpPr>
              <p:spPr bwMode="auto">
                <a:xfrm>
                  <a:off x="2634" y="3242"/>
                  <a:ext cx="32" cy="22"/>
                </a:xfrm>
                <a:custGeom>
                  <a:avLst/>
                  <a:gdLst/>
                  <a:ahLst/>
                  <a:cxnLst>
                    <a:cxn ang="0">
                      <a:pos x="0" y="34"/>
                    </a:cxn>
                    <a:cxn ang="0">
                      <a:pos x="31" y="67"/>
                    </a:cxn>
                    <a:cxn ang="0">
                      <a:pos x="98" y="67"/>
                    </a:cxn>
                    <a:cxn ang="0">
                      <a:pos x="98" y="0"/>
                    </a:cxn>
                    <a:cxn ang="0">
                      <a:pos x="31" y="0"/>
                    </a:cxn>
                    <a:cxn ang="0">
                      <a:pos x="62" y="34"/>
                    </a:cxn>
                    <a:cxn ang="0">
                      <a:pos x="0" y="34"/>
                    </a:cxn>
                    <a:cxn ang="0">
                      <a:pos x="0" y="67"/>
                    </a:cxn>
                    <a:cxn ang="0">
                      <a:pos x="31" y="67"/>
                    </a:cxn>
                    <a:cxn ang="0">
                      <a:pos x="0" y="34"/>
                    </a:cxn>
                  </a:cxnLst>
                  <a:rect l="0" t="0" r="r" b="b"/>
                  <a:pathLst>
                    <a:path w="98" h="67">
                      <a:moveTo>
                        <a:pt x="0" y="34"/>
                      </a:moveTo>
                      <a:lnTo>
                        <a:pt x="31" y="67"/>
                      </a:lnTo>
                      <a:lnTo>
                        <a:pt x="98" y="67"/>
                      </a:lnTo>
                      <a:lnTo>
                        <a:pt x="98" y="0"/>
                      </a:lnTo>
                      <a:lnTo>
                        <a:pt x="31" y="0"/>
                      </a:lnTo>
                      <a:lnTo>
                        <a:pt x="62" y="34"/>
                      </a:lnTo>
                      <a:lnTo>
                        <a:pt x="0" y="34"/>
                      </a:lnTo>
                      <a:lnTo>
                        <a:pt x="0" y="67"/>
                      </a:lnTo>
                      <a:lnTo>
                        <a:pt x="31" y="67"/>
                      </a:lnTo>
                      <a:lnTo>
                        <a:pt x="0" y="34"/>
                      </a:lnTo>
                      <a:close/>
                    </a:path>
                  </a:pathLst>
                </a:custGeom>
                <a:solidFill>
                  <a:srgbClr val="000000"/>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202" name="Freeform 53">
                  <a:extLst>
                    <a:ext uri="{FF2B5EF4-FFF2-40B4-BE49-F238E27FC236}">
                      <a16:creationId xmlns:a16="http://schemas.microsoft.com/office/drawing/2014/main" id="{499622B0-6BE2-1FA3-E1E2-E930DA11E587}"/>
                    </a:ext>
                  </a:extLst>
                </p:cNvPr>
                <p:cNvSpPr>
                  <a:spLocks/>
                </p:cNvSpPr>
                <p:nvPr/>
              </p:nvSpPr>
              <p:spPr bwMode="auto">
                <a:xfrm>
                  <a:off x="2634" y="3006"/>
                  <a:ext cx="20" cy="247"/>
                </a:xfrm>
                <a:custGeom>
                  <a:avLst/>
                  <a:gdLst/>
                  <a:ahLst/>
                  <a:cxnLst>
                    <a:cxn ang="0">
                      <a:pos x="31" y="66"/>
                    </a:cxn>
                    <a:cxn ang="0">
                      <a:pos x="0" y="33"/>
                    </a:cxn>
                    <a:cxn ang="0">
                      <a:pos x="0" y="741"/>
                    </a:cxn>
                    <a:cxn ang="0">
                      <a:pos x="62" y="741"/>
                    </a:cxn>
                    <a:cxn ang="0">
                      <a:pos x="62" y="33"/>
                    </a:cxn>
                    <a:cxn ang="0">
                      <a:pos x="31" y="0"/>
                    </a:cxn>
                    <a:cxn ang="0">
                      <a:pos x="62" y="33"/>
                    </a:cxn>
                    <a:cxn ang="0">
                      <a:pos x="62" y="0"/>
                    </a:cxn>
                    <a:cxn ang="0">
                      <a:pos x="31" y="0"/>
                    </a:cxn>
                    <a:cxn ang="0">
                      <a:pos x="31" y="66"/>
                    </a:cxn>
                  </a:cxnLst>
                  <a:rect l="0" t="0" r="r" b="b"/>
                  <a:pathLst>
                    <a:path w="62" h="741">
                      <a:moveTo>
                        <a:pt x="31" y="66"/>
                      </a:moveTo>
                      <a:lnTo>
                        <a:pt x="0" y="33"/>
                      </a:lnTo>
                      <a:lnTo>
                        <a:pt x="0" y="741"/>
                      </a:lnTo>
                      <a:lnTo>
                        <a:pt x="62" y="741"/>
                      </a:lnTo>
                      <a:lnTo>
                        <a:pt x="62" y="33"/>
                      </a:lnTo>
                      <a:lnTo>
                        <a:pt x="31" y="0"/>
                      </a:lnTo>
                      <a:lnTo>
                        <a:pt x="62" y="33"/>
                      </a:lnTo>
                      <a:lnTo>
                        <a:pt x="62" y="0"/>
                      </a:lnTo>
                      <a:lnTo>
                        <a:pt x="31" y="0"/>
                      </a:lnTo>
                      <a:lnTo>
                        <a:pt x="31" y="66"/>
                      </a:lnTo>
                      <a:close/>
                    </a:path>
                  </a:pathLst>
                </a:custGeom>
                <a:solidFill>
                  <a:srgbClr val="000000"/>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203" name="Freeform 54">
                  <a:extLst>
                    <a:ext uri="{FF2B5EF4-FFF2-40B4-BE49-F238E27FC236}">
                      <a16:creationId xmlns:a16="http://schemas.microsoft.com/office/drawing/2014/main" id="{664BB4A9-1870-9995-1F03-711E9C51113C}"/>
                    </a:ext>
                  </a:extLst>
                </p:cNvPr>
                <p:cNvSpPr>
                  <a:spLocks/>
                </p:cNvSpPr>
                <p:nvPr/>
              </p:nvSpPr>
              <p:spPr bwMode="auto">
                <a:xfrm>
                  <a:off x="2623" y="3005"/>
                  <a:ext cx="21" cy="23"/>
                </a:xfrm>
                <a:custGeom>
                  <a:avLst/>
                  <a:gdLst/>
                  <a:ahLst/>
                  <a:cxnLst>
                    <a:cxn ang="0">
                      <a:pos x="0" y="0"/>
                    </a:cxn>
                    <a:cxn ang="0">
                      <a:pos x="0" y="67"/>
                    </a:cxn>
                    <a:cxn ang="0">
                      <a:pos x="62" y="68"/>
                    </a:cxn>
                    <a:cxn ang="0">
                      <a:pos x="62" y="2"/>
                    </a:cxn>
                    <a:cxn ang="0">
                      <a:pos x="0" y="0"/>
                    </a:cxn>
                    <a:cxn ang="0">
                      <a:pos x="0" y="67"/>
                    </a:cxn>
                    <a:cxn ang="0">
                      <a:pos x="0" y="0"/>
                    </a:cxn>
                    <a:cxn ang="0">
                      <a:pos x="0" y="33"/>
                    </a:cxn>
                    <a:cxn ang="0">
                      <a:pos x="0" y="67"/>
                    </a:cxn>
                    <a:cxn ang="0">
                      <a:pos x="0" y="0"/>
                    </a:cxn>
                  </a:cxnLst>
                  <a:rect l="0" t="0" r="r" b="b"/>
                  <a:pathLst>
                    <a:path w="62" h="68">
                      <a:moveTo>
                        <a:pt x="0" y="0"/>
                      </a:moveTo>
                      <a:lnTo>
                        <a:pt x="0" y="67"/>
                      </a:lnTo>
                      <a:lnTo>
                        <a:pt x="62" y="68"/>
                      </a:lnTo>
                      <a:lnTo>
                        <a:pt x="62" y="2"/>
                      </a:lnTo>
                      <a:lnTo>
                        <a:pt x="0" y="0"/>
                      </a:lnTo>
                      <a:lnTo>
                        <a:pt x="0" y="67"/>
                      </a:lnTo>
                      <a:lnTo>
                        <a:pt x="0" y="0"/>
                      </a:lnTo>
                      <a:lnTo>
                        <a:pt x="0" y="33"/>
                      </a:lnTo>
                      <a:lnTo>
                        <a:pt x="0" y="67"/>
                      </a:lnTo>
                      <a:lnTo>
                        <a:pt x="0" y="0"/>
                      </a:lnTo>
                      <a:close/>
                    </a:path>
                  </a:pathLst>
                </a:custGeom>
                <a:solidFill>
                  <a:srgbClr val="000000"/>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204" name="Freeform 55">
                  <a:extLst>
                    <a:ext uri="{FF2B5EF4-FFF2-40B4-BE49-F238E27FC236}">
                      <a16:creationId xmlns:a16="http://schemas.microsoft.com/office/drawing/2014/main" id="{61860A68-426C-2D8A-E681-DBFC091E0D03}"/>
                    </a:ext>
                  </a:extLst>
                </p:cNvPr>
                <p:cNvSpPr>
                  <a:spLocks/>
                </p:cNvSpPr>
                <p:nvPr/>
              </p:nvSpPr>
              <p:spPr bwMode="auto">
                <a:xfrm>
                  <a:off x="2623" y="3005"/>
                  <a:ext cx="43" cy="23"/>
                </a:xfrm>
                <a:custGeom>
                  <a:avLst/>
                  <a:gdLst/>
                  <a:ahLst/>
                  <a:cxnLst>
                    <a:cxn ang="0">
                      <a:pos x="129" y="33"/>
                    </a:cxn>
                    <a:cxn ang="0">
                      <a:pos x="129" y="0"/>
                    </a:cxn>
                    <a:cxn ang="0">
                      <a:pos x="0" y="0"/>
                    </a:cxn>
                    <a:cxn ang="0">
                      <a:pos x="0" y="67"/>
                    </a:cxn>
                    <a:cxn ang="0">
                      <a:pos x="129" y="67"/>
                    </a:cxn>
                    <a:cxn ang="0">
                      <a:pos x="129" y="33"/>
                    </a:cxn>
                  </a:cxnLst>
                  <a:rect l="0" t="0" r="r" b="b"/>
                  <a:pathLst>
                    <a:path w="129" h="67">
                      <a:moveTo>
                        <a:pt x="129" y="33"/>
                      </a:moveTo>
                      <a:lnTo>
                        <a:pt x="129" y="0"/>
                      </a:lnTo>
                      <a:lnTo>
                        <a:pt x="0" y="0"/>
                      </a:lnTo>
                      <a:lnTo>
                        <a:pt x="0" y="67"/>
                      </a:lnTo>
                      <a:lnTo>
                        <a:pt x="129" y="67"/>
                      </a:lnTo>
                      <a:lnTo>
                        <a:pt x="129" y="33"/>
                      </a:lnTo>
                      <a:close/>
                    </a:path>
                  </a:pathLst>
                </a:custGeom>
                <a:solidFill>
                  <a:srgbClr val="000000"/>
                </a:solidFill>
                <a:ln w="9525">
                  <a:noFill/>
                  <a:round/>
                  <a:headEnd/>
                  <a:tailEnd/>
                </a:ln>
              </p:spPr>
              <p:txBody>
                <a:bodyPr/>
                <a:lstStyle/>
                <a:p>
                  <a:pPr>
                    <a:lnSpc>
                      <a:spcPct val="100000"/>
                    </a:lnSpc>
                    <a:spcBef>
                      <a:spcPct val="20000"/>
                    </a:spcBef>
                  </a:pPr>
                  <a:endParaRPr lang="de-DE" sz="1500">
                    <a:latin typeface="Times New Roman" pitchFamily="18" charset="0"/>
                  </a:endParaRPr>
                </a:p>
              </p:txBody>
            </p:sp>
          </p:grpSp>
        </p:grpSp>
        <p:sp>
          <p:nvSpPr>
            <p:cNvPr id="168" name="Rectangle 56">
              <a:extLst>
                <a:ext uri="{FF2B5EF4-FFF2-40B4-BE49-F238E27FC236}">
                  <a16:creationId xmlns:a16="http://schemas.microsoft.com/office/drawing/2014/main" id="{68695C80-B428-B57E-0C4B-52284EAD1206}"/>
                </a:ext>
              </a:extLst>
            </p:cNvPr>
            <p:cNvSpPr>
              <a:spLocks noChangeArrowheads="1"/>
            </p:cNvSpPr>
            <p:nvPr/>
          </p:nvSpPr>
          <p:spPr bwMode="auto">
            <a:xfrm>
              <a:off x="4179" y="1495"/>
              <a:ext cx="562" cy="483"/>
            </a:xfrm>
            <a:prstGeom prst="rect">
              <a:avLst/>
            </a:prstGeom>
            <a:noFill/>
            <a:ln w="19050">
              <a:solidFill>
                <a:srgbClr val="000000"/>
              </a:solidFill>
              <a:miter lim="800000"/>
              <a:headEnd/>
              <a:tailEnd/>
            </a:ln>
            <a:effectLst/>
          </p:spPr>
          <p:txBody>
            <a:bodyPr/>
            <a:lstStyle/>
            <a:p>
              <a:pPr>
                <a:lnSpc>
                  <a:spcPct val="100000"/>
                </a:lnSpc>
                <a:spcBef>
                  <a:spcPct val="20000"/>
                </a:spcBef>
              </a:pPr>
              <a:endParaRPr lang="de-DE" sz="1500">
                <a:latin typeface="Times New Roman" pitchFamily="18" charset="0"/>
              </a:endParaRPr>
            </a:p>
          </p:txBody>
        </p:sp>
        <p:sp>
          <p:nvSpPr>
            <p:cNvPr id="169" name="Line 57">
              <a:extLst>
                <a:ext uri="{FF2B5EF4-FFF2-40B4-BE49-F238E27FC236}">
                  <a16:creationId xmlns:a16="http://schemas.microsoft.com/office/drawing/2014/main" id="{0418CFA7-CCF8-2966-5A04-D588218CE66A}"/>
                </a:ext>
              </a:extLst>
            </p:cNvPr>
            <p:cNvSpPr>
              <a:spLocks noChangeShapeType="1"/>
            </p:cNvSpPr>
            <p:nvPr/>
          </p:nvSpPr>
          <p:spPr bwMode="auto">
            <a:xfrm flipV="1">
              <a:off x="4596" y="1398"/>
              <a:ext cx="0" cy="168"/>
            </a:xfrm>
            <a:prstGeom prst="line">
              <a:avLst/>
            </a:prstGeom>
            <a:noFill/>
            <a:ln w="19050">
              <a:solidFill>
                <a:srgbClr val="000000"/>
              </a:solidFill>
              <a:round/>
              <a:headEnd/>
              <a:tailEnd/>
            </a:ln>
          </p:spPr>
          <p:txBody>
            <a:bodyPr/>
            <a:lstStyle/>
            <a:p>
              <a:pPr>
                <a:lnSpc>
                  <a:spcPct val="100000"/>
                </a:lnSpc>
                <a:spcBef>
                  <a:spcPct val="20000"/>
                </a:spcBef>
              </a:pPr>
              <a:endParaRPr lang="de-DE" sz="1500">
                <a:latin typeface="Times New Roman" pitchFamily="18" charset="0"/>
              </a:endParaRPr>
            </a:p>
          </p:txBody>
        </p:sp>
        <p:sp>
          <p:nvSpPr>
            <p:cNvPr id="170" name="Line 58">
              <a:extLst>
                <a:ext uri="{FF2B5EF4-FFF2-40B4-BE49-F238E27FC236}">
                  <a16:creationId xmlns:a16="http://schemas.microsoft.com/office/drawing/2014/main" id="{B8AC14EF-389B-9FA9-FBF4-272F8564FF45}"/>
                </a:ext>
              </a:extLst>
            </p:cNvPr>
            <p:cNvSpPr>
              <a:spLocks noChangeShapeType="1"/>
            </p:cNvSpPr>
            <p:nvPr/>
          </p:nvSpPr>
          <p:spPr bwMode="auto">
            <a:xfrm>
              <a:off x="4418" y="1402"/>
              <a:ext cx="168" cy="1"/>
            </a:xfrm>
            <a:prstGeom prst="line">
              <a:avLst/>
            </a:prstGeom>
            <a:noFill/>
            <a:ln w="19050">
              <a:solidFill>
                <a:srgbClr val="000000"/>
              </a:solidFill>
              <a:round/>
              <a:headEnd/>
              <a:tailEnd/>
            </a:ln>
          </p:spPr>
          <p:txBody>
            <a:bodyPr/>
            <a:lstStyle/>
            <a:p>
              <a:pPr>
                <a:lnSpc>
                  <a:spcPct val="100000"/>
                </a:lnSpc>
                <a:spcBef>
                  <a:spcPct val="20000"/>
                </a:spcBef>
              </a:pPr>
              <a:endParaRPr lang="de-DE" sz="1500">
                <a:latin typeface="Times New Roman" pitchFamily="18" charset="0"/>
              </a:endParaRPr>
            </a:p>
          </p:txBody>
        </p:sp>
        <p:sp>
          <p:nvSpPr>
            <p:cNvPr id="171" name="Oval 59">
              <a:extLst>
                <a:ext uri="{FF2B5EF4-FFF2-40B4-BE49-F238E27FC236}">
                  <a16:creationId xmlns:a16="http://schemas.microsoft.com/office/drawing/2014/main" id="{FC12C6B6-07AC-35CD-AA05-85F3D40A6D04}"/>
                </a:ext>
              </a:extLst>
            </p:cNvPr>
            <p:cNvSpPr>
              <a:spLocks noChangeArrowheads="1"/>
            </p:cNvSpPr>
            <p:nvPr/>
          </p:nvSpPr>
          <p:spPr bwMode="auto">
            <a:xfrm>
              <a:off x="4577" y="1386"/>
              <a:ext cx="35" cy="35"/>
            </a:xfrm>
            <a:prstGeom prst="ellipse">
              <a:avLst/>
            </a:prstGeom>
            <a:solidFill>
              <a:srgbClr val="000000"/>
            </a:solidFill>
            <a:ln w="3175">
              <a:solidFill>
                <a:srgbClr val="000000"/>
              </a:solidFill>
              <a:round/>
              <a:headEnd/>
              <a:tailEnd/>
            </a:ln>
            <a:effectLst/>
          </p:spPr>
          <p:txBody>
            <a:bodyPr/>
            <a:lstStyle/>
            <a:p>
              <a:pPr>
                <a:lnSpc>
                  <a:spcPct val="100000"/>
                </a:lnSpc>
                <a:spcBef>
                  <a:spcPct val="20000"/>
                </a:spcBef>
              </a:pPr>
              <a:endParaRPr lang="de-DE" sz="1500">
                <a:latin typeface="Times New Roman" pitchFamily="18" charset="0"/>
              </a:endParaRPr>
            </a:p>
          </p:txBody>
        </p:sp>
        <p:sp>
          <p:nvSpPr>
            <p:cNvPr id="172" name="Oval 60">
              <a:extLst>
                <a:ext uri="{FF2B5EF4-FFF2-40B4-BE49-F238E27FC236}">
                  <a16:creationId xmlns:a16="http://schemas.microsoft.com/office/drawing/2014/main" id="{465B16A3-FA74-334E-7F12-4D8AA4CB571C}"/>
                </a:ext>
              </a:extLst>
            </p:cNvPr>
            <p:cNvSpPr>
              <a:spLocks noChangeArrowheads="1"/>
            </p:cNvSpPr>
            <p:nvPr/>
          </p:nvSpPr>
          <p:spPr bwMode="auto">
            <a:xfrm>
              <a:off x="4394" y="1386"/>
              <a:ext cx="36" cy="35"/>
            </a:xfrm>
            <a:prstGeom prst="ellipse">
              <a:avLst/>
            </a:prstGeom>
            <a:solidFill>
              <a:srgbClr val="000000"/>
            </a:solidFill>
            <a:ln w="3175">
              <a:solidFill>
                <a:srgbClr val="000000"/>
              </a:solidFill>
              <a:round/>
              <a:headEnd/>
              <a:tailEnd/>
            </a:ln>
            <a:effectLst/>
          </p:spPr>
          <p:txBody>
            <a:bodyPr/>
            <a:lstStyle/>
            <a:p>
              <a:pPr>
                <a:lnSpc>
                  <a:spcPct val="100000"/>
                </a:lnSpc>
                <a:spcBef>
                  <a:spcPct val="20000"/>
                </a:spcBef>
              </a:pPr>
              <a:endParaRPr lang="de-DE" sz="1500">
                <a:latin typeface="Times New Roman" pitchFamily="18" charset="0"/>
              </a:endParaRPr>
            </a:p>
          </p:txBody>
        </p:sp>
        <p:sp>
          <p:nvSpPr>
            <p:cNvPr id="173" name="Rectangle 61">
              <a:extLst>
                <a:ext uri="{FF2B5EF4-FFF2-40B4-BE49-F238E27FC236}">
                  <a16:creationId xmlns:a16="http://schemas.microsoft.com/office/drawing/2014/main" id="{B5D1E4B6-F6EE-5E0D-E705-B3924230158F}"/>
                </a:ext>
              </a:extLst>
            </p:cNvPr>
            <p:cNvSpPr>
              <a:spLocks noChangeArrowheads="1"/>
            </p:cNvSpPr>
            <p:nvPr/>
          </p:nvSpPr>
          <p:spPr bwMode="auto">
            <a:xfrm>
              <a:off x="4413" y="1660"/>
              <a:ext cx="177" cy="53"/>
            </a:xfrm>
            <a:prstGeom prst="rect">
              <a:avLst/>
            </a:prstGeom>
            <a:solidFill>
              <a:srgbClr val="000000"/>
            </a:solidFill>
            <a:ln w="9525">
              <a:solidFill>
                <a:srgbClr val="000000"/>
              </a:solidFill>
              <a:miter lim="800000"/>
              <a:headEnd/>
              <a:tailEnd/>
            </a:ln>
            <a:effectLst/>
          </p:spPr>
          <p:txBody>
            <a:bodyPr/>
            <a:lstStyle/>
            <a:p>
              <a:pPr>
                <a:lnSpc>
                  <a:spcPct val="100000"/>
                </a:lnSpc>
                <a:spcBef>
                  <a:spcPct val="20000"/>
                </a:spcBef>
              </a:pPr>
              <a:endParaRPr lang="de-DE" sz="1500">
                <a:latin typeface="Times New Roman" pitchFamily="18" charset="0"/>
              </a:endParaRPr>
            </a:p>
          </p:txBody>
        </p:sp>
        <p:sp>
          <p:nvSpPr>
            <p:cNvPr id="174" name="Line 62">
              <a:extLst>
                <a:ext uri="{FF2B5EF4-FFF2-40B4-BE49-F238E27FC236}">
                  <a16:creationId xmlns:a16="http://schemas.microsoft.com/office/drawing/2014/main" id="{EAC34214-1AC5-8A1B-C31F-645EB3EACE2A}"/>
                </a:ext>
              </a:extLst>
            </p:cNvPr>
            <p:cNvSpPr>
              <a:spLocks noChangeShapeType="1"/>
            </p:cNvSpPr>
            <p:nvPr/>
          </p:nvSpPr>
          <p:spPr bwMode="auto">
            <a:xfrm>
              <a:off x="4413" y="1571"/>
              <a:ext cx="0" cy="113"/>
            </a:xfrm>
            <a:prstGeom prst="line">
              <a:avLst/>
            </a:prstGeom>
            <a:noFill/>
            <a:ln w="9525">
              <a:solidFill>
                <a:srgbClr val="000000"/>
              </a:solidFill>
              <a:round/>
              <a:headEnd/>
              <a:tailEnd/>
            </a:ln>
          </p:spPr>
          <p:txBody>
            <a:bodyPr/>
            <a:lstStyle/>
            <a:p>
              <a:pPr>
                <a:lnSpc>
                  <a:spcPct val="100000"/>
                </a:lnSpc>
                <a:spcBef>
                  <a:spcPct val="20000"/>
                </a:spcBef>
              </a:pPr>
              <a:endParaRPr lang="de-DE" sz="1500">
                <a:latin typeface="Times New Roman" pitchFamily="18" charset="0"/>
              </a:endParaRPr>
            </a:p>
          </p:txBody>
        </p:sp>
        <p:sp>
          <p:nvSpPr>
            <p:cNvPr id="175" name="Line 63">
              <a:extLst>
                <a:ext uri="{FF2B5EF4-FFF2-40B4-BE49-F238E27FC236}">
                  <a16:creationId xmlns:a16="http://schemas.microsoft.com/office/drawing/2014/main" id="{B1DFE13B-29AB-5DA7-5CF3-98C412171C83}"/>
                </a:ext>
              </a:extLst>
            </p:cNvPr>
            <p:cNvSpPr>
              <a:spLocks noChangeShapeType="1"/>
            </p:cNvSpPr>
            <p:nvPr/>
          </p:nvSpPr>
          <p:spPr bwMode="auto">
            <a:xfrm>
              <a:off x="4596" y="1571"/>
              <a:ext cx="0" cy="113"/>
            </a:xfrm>
            <a:prstGeom prst="line">
              <a:avLst/>
            </a:prstGeom>
            <a:noFill/>
            <a:ln w="9525">
              <a:solidFill>
                <a:srgbClr val="000000"/>
              </a:solidFill>
              <a:round/>
              <a:headEnd/>
              <a:tailEnd/>
            </a:ln>
          </p:spPr>
          <p:txBody>
            <a:bodyPr/>
            <a:lstStyle/>
            <a:p>
              <a:pPr>
                <a:lnSpc>
                  <a:spcPct val="100000"/>
                </a:lnSpc>
                <a:spcBef>
                  <a:spcPct val="20000"/>
                </a:spcBef>
              </a:pPr>
              <a:endParaRPr lang="de-DE" sz="1500">
                <a:latin typeface="Times New Roman" pitchFamily="18" charset="0"/>
              </a:endParaRPr>
            </a:p>
          </p:txBody>
        </p:sp>
        <p:sp>
          <p:nvSpPr>
            <p:cNvPr id="176" name="Line 64">
              <a:extLst>
                <a:ext uri="{FF2B5EF4-FFF2-40B4-BE49-F238E27FC236}">
                  <a16:creationId xmlns:a16="http://schemas.microsoft.com/office/drawing/2014/main" id="{2080C609-834B-7DA1-6867-41551E2D2897}"/>
                </a:ext>
              </a:extLst>
            </p:cNvPr>
            <p:cNvSpPr>
              <a:spLocks noChangeShapeType="1"/>
            </p:cNvSpPr>
            <p:nvPr/>
          </p:nvSpPr>
          <p:spPr bwMode="auto">
            <a:xfrm>
              <a:off x="4413" y="882"/>
              <a:ext cx="0" cy="675"/>
            </a:xfrm>
            <a:prstGeom prst="line">
              <a:avLst/>
            </a:prstGeom>
            <a:noFill/>
            <a:ln w="19050">
              <a:solidFill>
                <a:srgbClr val="000000"/>
              </a:solidFill>
              <a:round/>
              <a:headEnd/>
              <a:tailEnd/>
            </a:ln>
          </p:spPr>
          <p:txBody>
            <a:bodyPr/>
            <a:lstStyle/>
            <a:p>
              <a:pPr>
                <a:lnSpc>
                  <a:spcPct val="100000"/>
                </a:lnSpc>
                <a:spcBef>
                  <a:spcPct val="20000"/>
                </a:spcBef>
              </a:pPr>
              <a:endParaRPr lang="de-DE" sz="1500">
                <a:latin typeface="Times New Roman" pitchFamily="18" charset="0"/>
              </a:endParaRPr>
            </a:p>
          </p:txBody>
        </p:sp>
        <p:sp>
          <p:nvSpPr>
            <p:cNvPr id="177" name="Line 65">
              <a:extLst>
                <a:ext uri="{FF2B5EF4-FFF2-40B4-BE49-F238E27FC236}">
                  <a16:creationId xmlns:a16="http://schemas.microsoft.com/office/drawing/2014/main" id="{8050803E-EAFC-175E-47AA-5F07834C4B4E}"/>
                </a:ext>
              </a:extLst>
            </p:cNvPr>
            <p:cNvSpPr>
              <a:spLocks noChangeShapeType="1"/>
            </p:cNvSpPr>
            <p:nvPr/>
          </p:nvSpPr>
          <p:spPr bwMode="auto">
            <a:xfrm>
              <a:off x="4778" y="1384"/>
              <a:ext cx="282" cy="0"/>
            </a:xfrm>
            <a:prstGeom prst="line">
              <a:avLst/>
            </a:prstGeom>
            <a:noFill/>
            <a:ln w="19050">
              <a:solidFill>
                <a:srgbClr val="000000"/>
              </a:solidFill>
              <a:round/>
              <a:headEnd/>
              <a:tailEnd/>
            </a:ln>
          </p:spPr>
          <p:txBody>
            <a:bodyPr/>
            <a:lstStyle/>
            <a:p>
              <a:pPr>
                <a:lnSpc>
                  <a:spcPct val="100000"/>
                </a:lnSpc>
                <a:spcBef>
                  <a:spcPct val="20000"/>
                </a:spcBef>
              </a:pPr>
              <a:endParaRPr lang="de-DE" sz="1500">
                <a:latin typeface="Times New Roman" pitchFamily="18" charset="0"/>
              </a:endParaRPr>
            </a:p>
          </p:txBody>
        </p:sp>
        <p:sp>
          <p:nvSpPr>
            <p:cNvPr id="178" name="Line 66">
              <a:extLst>
                <a:ext uri="{FF2B5EF4-FFF2-40B4-BE49-F238E27FC236}">
                  <a16:creationId xmlns:a16="http://schemas.microsoft.com/office/drawing/2014/main" id="{A8AD4129-986F-24BC-7D9F-DA20922013D1}"/>
                </a:ext>
              </a:extLst>
            </p:cNvPr>
            <p:cNvSpPr>
              <a:spLocks noChangeShapeType="1"/>
            </p:cNvSpPr>
            <p:nvPr/>
          </p:nvSpPr>
          <p:spPr bwMode="auto">
            <a:xfrm>
              <a:off x="5060" y="1384"/>
              <a:ext cx="0" cy="674"/>
            </a:xfrm>
            <a:prstGeom prst="line">
              <a:avLst/>
            </a:prstGeom>
            <a:noFill/>
            <a:ln w="19050">
              <a:solidFill>
                <a:srgbClr val="000000"/>
              </a:solidFill>
              <a:round/>
              <a:headEnd/>
              <a:tailEnd/>
            </a:ln>
          </p:spPr>
          <p:txBody>
            <a:bodyPr/>
            <a:lstStyle/>
            <a:p>
              <a:pPr>
                <a:lnSpc>
                  <a:spcPct val="100000"/>
                </a:lnSpc>
                <a:spcBef>
                  <a:spcPct val="20000"/>
                </a:spcBef>
              </a:pPr>
              <a:endParaRPr lang="de-DE" sz="1500">
                <a:latin typeface="Times New Roman" pitchFamily="18" charset="0"/>
              </a:endParaRPr>
            </a:p>
          </p:txBody>
        </p:sp>
        <p:sp>
          <p:nvSpPr>
            <p:cNvPr id="179" name="Line 67">
              <a:extLst>
                <a:ext uri="{FF2B5EF4-FFF2-40B4-BE49-F238E27FC236}">
                  <a16:creationId xmlns:a16="http://schemas.microsoft.com/office/drawing/2014/main" id="{C352F947-649D-046B-D401-E9BDB525BB15}"/>
                </a:ext>
              </a:extLst>
            </p:cNvPr>
            <p:cNvSpPr>
              <a:spLocks noChangeShapeType="1"/>
            </p:cNvSpPr>
            <p:nvPr/>
          </p:nvSpPr>
          <p:spPr bwMode="auto">
            <a:xfrm flipH="1">
              <a:off x="4610" y="2058"/>
              <a:ext cx="450" cy="0"/>
            </a:xfrm>
            <a:prstGeom prst="line">
              <a:avLst/>
            </a:prstGeom>
            <a:noFill/>
            <a:ln w="19050">
              <a:solidFill>
                <a:srgbClr val="000000"/>
              </a:solidFill>
              <a:round/>
              <a:headEnd/>
              <a:tailEnd type="triangle" w="med" len="med"/>
            </a:ln>
          </p:spPr>
          <p:txBody>
            <a:bodyPr/>
            <a:lstStyle/>
            <a:p>
              <a:pPr>
                <a:lnSpc>
                  <a:spcPct val="100000"/>
                </a:lnSpc>
                <a:spcBef>
                  <a:spcPct val="20000"/>
                </a:spcBef>
              </a:pPr>
              <a:endParaRPr lang="de-DE" sz="1500">
                <a:latin typeface="Times New Roman" pitchFamily="18" charset="0"/>
              </a:endParaRPr>
            </a:p>
          </p:txBody>
        </p:sp>
        <p:sp>
          <p:nvSpPr>
            <p:cNvPr id="180" name="Line 68">
              <a:extLst>
                <a:ext uri="{FF2B5EF4-FFF2-40B4-BE49-F238E27FC236}">
                  <a16:creationId xmlns:a16="http://schemas.microsoft.com/office/drawing/2014/main" id="{55C75F88-21DB-C71A-BB19-49687077F692}"/>
                </a:ext>
              </a:extLst>
            </p:cNvPr>
            <p:cNvSpPr>
              <a:spLocks noChangeShapeType="1"/>
            </p:cNvSpPr>
            <p:nvPr/>
          </p:nvSpPr>
          <p:spPr bwMode="auto">
            <a:xfrm>
              <a:off x="5060" y="2058"/>
              <a:ext cx="0" cy="113"/>
            </a:xfrm>
            <a:prstGeom prst="line">
              <a:avLst/>
            </a:prstGeom>
            <a:noFill/>
            <a:ln w="19050">
              <a:solidFill>
                <a:srgbClr val="000000"/>
              </a:solidFill>
              <a:prstDash val="sysDot"/>
              <a:round/>
              <a:headEnd/>
              <a:tailEnd/>
            </a:ln>
          </p:spPr>
          <p:txBody>
            <a:bodyPr/>
            <a:lstStyle/>
            <a:p>
              <a:pPr>
                <a:lnSpc>
                  <a:spcPct val="100000"/>
                </a:lnSpc>
                <a:spcBef>
                  <a:spcPct val="20000"/>
                </a:spcBef>
              </a:pPr>
              <a:endParaRPr lang="de-DE" sz="1500">
                <a:latin typeface="Times New Roman" pitchFamily="18" charset="0"/>
              </a:endParaRPr>
            </a:p>
          </p:txBody>
        </p:sp>
        <p:sp>
          <p:nvSpPr>
            <p:cNvPr id="181" name="Line 69">
              <a:extLst>
                <a:ext uri="{FF2B5EF4-FFF2-40B4-BE49-F238E27FC236}">
                  <a16:creationId xmlns:a16="http://schemas.microsoft.com/office/drawing/2014/main" id="{86E63FA6-C348-1640-12BA-CCCFF2A18256}"/>
                </a:ext>
              </a:extLst>
            </p:cNvPr>
            <p:cNvSpPr>
              <a:spLocks noChangeShapeType="1"/>
            </p:cNvSpPr>
            <p:nvPr/>
          </p:nvSpPr>
          <p:spPr bwMode="auto">
            <a:xfrm flipV="1">
              <a:off x="4413" y="2054"/>
              <a:ext cx="0" cy="112"/>
            </a:xfrm>
            <a:prstGeom prst="line">
              <a:avLst/>
            </a:prstGeom>
            <a:noFill/>
            <a:ln w="19050">
              <a:solidFill>
                <a:srgbClr val="000000"/>
              </a:solidFill>
              <a:prstDash val="sysDot"/>
              <a:round/>
              <a:headEnd/>
              <a:tailEnd type="triangle" w="med" len="med"/>
            </a:ln>
          </p:spPr>
          <p:txBody>
            <a:bodyPr/>
            <a:lstStyle/>
            <a:p>
              <a:pPr>
                <a:lnSpc>
                  <a:spcPct val="100000"/>
                </a:lnSpc>
                <a:spcBef>
                  <a:spcPct val="20000"/>
                </a:spcBef>
              </a:pPr>
              <a:endParaRPr lang="de-DE" sz="1500">
                <a:latin typeface="Times New Roman" pitchFamily="18" charset="0"/>
              </a:endParaRPr>
            </a:p>
          </p:txBody>
        </p:sp>
        <p:sp>
          <p:nvSpPr>
            <p:cNvPr id="182" name="Text Box 70">
              <a:extLst>
                <a:ext uri="{FF2B5EF4-FFF2-40B4-BE49-F238E27FC236}">
                  <a16:creationId xmlns:a16="http://schemas.microsoft.com/office/drawing/2014/main" id="{E6BEE165-8973-102D-83E9-495698902A93}"/>
                </a:ext>
              </a:extLst>
            </p:cNvPr>
            <p:cNvSpPr txBox="1">
              <a:spLocks noChangeArrowheads="1"/>
            </p:cNvSpPr>
            <p:nvPr/>
          </p:nvSpPr>
          <p:spPr bwMode="auto">
            <a:xfrm>
              <a:off x="5116" y="934"/>
              <a:ext cx="843" cy="562"/>
            </a:xfrm>
            <a:prstGeom prst="rect">
              <a:avLst/>
            </a:prstGeom>
            <a:noFill/>
            <a:ln w="9525">
              <a:noFill/>
              <a:miter lim="800000"/>
              <a:headEnd/>
              <a:tailEnd/>
            </a:ln>
          </p:spPr>
          <p:txBody>
            <a:bodyPr lIns="99590" tIns="49795" rIns="99590" bIns="49795"/>
            <a:lstStyle/>
            <a:p>
              <a:pPr defTabSz="994423" eaLnBrk="1" hangingPunct="1">
                <a:lnSpc>
                  <a:spcPct val="100000"/>
                </a:lnSpc>
              </a:pPr>
              <a:r>
                <a:rPr lang="de-DE" sz="1300" b="0" dirty="0">
                  <a:latin typeface="Arial" pitchFamily="34" charset="0"/>
                </a:rPr>
                <a:t>Messung zwischen Primär- und Sekundärseite</a:t>
              </a:r>
              <a:endParaRPr lang="de-DE" sz="2000" b="0" dirty="0">
                <a:latin typeface="Arial" pitchFamily="34" charset="0"/>
              </a:endParaRPr>
            </a:p>
          </p:txBody>
        </p:sp>
        <p:sp>
          <p:nvSpPr>
            <p:cNvPr id="183" name="Text Box 71">
              <a:extLst>
                <a:ext uri="{FF2B5EF4-FFF2-40B4-BE49-F238E27FC236}">
                  <a16:creationId xmlns:a16="http://schemas.microsoft.com/office/drawing/2014/main" id="{AF1FF9FB-0C0B-3A43-FDED-70256873B466}"/>
                </a:ext>
              </a:extLst>
            </p:cNvPr>
            <p:cNvSpPr txBox="1">
              <a:spLocks noChangeArrowheads="1"/>
            </p:cNvSpPr>
            <p:nvPr/>
          </p:nvSpPr>
          <p:spPr bwMode="auto">
            <a:xfrm>
              <a:off x="4252" y="1275"/>
              <a:ext cx="159" cy="227"/>
            </a:xfrm>
            <a:prstGeom prst="rect">
              <a:avLst/>
            </a:prstGeom>
            <a:noFill/>
            <a:ln w="12700" algn="ctr">
              <a:noFill/>
              <a:miter lim="800000"/>
              <a:headEnd/>
              <a:tailEnd/>
            </a:ln>
            <a:effectLst/>
          </p:spPr>
          <p:txBody>
            <a:bodyPr lIns="98554" tIns="48411" rIns="98554" bIns="48411">
              <a:spAutoFit/>
            </a:bodyPr>
            <a:lstStyle/>
            <a:p>
              <a:pPr defTabSz="829478">
                <a:spcBef>
                  <a:spcPct val="50000"/>
                </a:spcBef>
                <a:tabLst>
                  <a:tab pos="2182334" algn="l"/>
                </a:tabLst>
              </a:pPr>
              <a:r>
                <a:rPr lang="de-DE" sz="1300" dirty="0">
                  <a:solidFill>
                    <a:srgbClr val="FF0000"/>
                  </a:solidFill>
                  <a:latin typeface="Arial" pitchFamily="34" charset="0"/>
                </a:rPr>
                <a:t>L</a:t>
              </a:r>
            </a:p>
          </p:txBody>
        </p:sp>
        <p:sp>
          <p:nvSpPr>
            <p:cNvPr id="184" name="Text Box 72">
              <a:extLst>
                <a:ext uri="{FF2B5EF4-FFF2-40B4-BE49-F238E27FC236}">
                  <a16:creationId xmlns:a16="http://schemas.microsoft.com/office/drawing/2014/main" id="{140FFD46-3305-64AD-2904-F71B7CE0B4FF}"/>
                </a:ext>
              </a:extLst>
            </p:cNvPr>
            <p:cNvSpPr txBox="1">
              <a:spLocks noChangeArrowheads="1"/>
            </p:cNvSpPr>
            <p:nvPr/>
          </p:nvSpPr>
          <p:spPr bwMode="auto">
            <a:xfrm>
              <a:off x="4582" y="1275"/>
              <a:ext cx="182" cy="227"/>
            </a:xfrm>
            <a:prstGeom prst="rect">
              <a:avLst/>
            </a:prstGeom>
            <a:noFill/>
            <a:ln w="12700" algn="ctr">
              <a:noFill/>
              <a:miter lim="800000"/>
              <a:headEnd/>
              <a:tailEnd/>
            </a:ln>
            <a:effectLst/>
          </p:spPr>
          <p:txBody>
            <a:bodyPr lIns="98554" tIns="48411" rIns="98554" bIns="48411">
              <a:spAutoFit/>
            </a:bodyPr>
            <a:lstStyle/>
            <a:p>
              <a:pPr defTabSz="829478">
                <a:spcBef>
                  <a:spcPct val="50000"/>
                </a:spcBef>
                <a:tabLst>
                  <a:tab pos="2182334" algn="l"/>
                </a:tabLst>
              </a:pPr>
              <a:r>
                <a:rPr lang="de-DE" sz="1300" dirty="0">
                  <a:solidFill>
                    <a:srgbClr val="FF0000"/>
                  </a:solidFill>
                  <a:latin typeface="Arial" pitchFamily="34" charset="0"/>
                </a:rPr>
                <a:t>N</a:t>
              </a:r>
            </a:p>
          </p:txBody>
        </p:sp>
      </p:grpSp>
      <p:sp>
        <p:nvSpPr>
          <p:cNvPr id="209" name="Textfeld 208">
            <a:extLst>
              <a:ext uri="{FF2B5EF4-FFF2-40B4-BE49-F238E27FC236}">
                <a16:creationId xmlns:a16="http://schemas.microsoft.com/office/drawing/2014/main" id="{C7B4B0D3-03E7-466B-4960-BF1A508BEE72}"/>
              </a:ext>
            </a:extLst>
          </p:cNvPr>
          <p:cNvSpPr txBox="1"/>
          <p:nvPr/>
        </p:nvSpPr>
        <p:spPr>
          <a:xfrm>
            <a:off x="9859355" y="6758887"/>
            <a:ext cx="1750800"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R. O. E. GmbH</a:t>
            </a:r>
          </a:p>
        </p:txBody>
      </p:sp>
      <p:grpSp>
        <p:nvGrpSpPr>
          <p:cNvPr id="4" name="Group 73">
            <a:extLst>
              <a:ext uri="{FF2B5EF4-FFF2-40B4-BE49-F238E27FC236}">
                <a16:creationId xmlns:a16="http://schemas.microsoft.com/office/drawing/2014/main" id="{3589A9F6-0834-7588-0F3F-E57B62D2169D}"/>
              </a:ext>
            </a:extLst>
          </p:cNvPr>
          <p:cNvGrpSpPr>
            <a:grpSpLocks/>
          </p:cNvGrpSpPr>
          <p:nvPr/>
        </p:nvGrpSpPr>
        <p:grpSpPr bwMode="auto">
          <a:xfrm>
            <a:off x="1216934" y="3356516"/>
            <a:ext cx="3692525" cy="2660649"/>
            <a:chOff x="692" y="2273"/>
            <a:chExt cx="2153" cy="1520"/>
          </a:xfrm>
        </p:grpSpPr>
        <p:sp>
          <p:nvSpPr>
            <p:cNvPr id="6" name="AutoShape 74">
              <a:extLst>
                <a:ext uri="{FF2B5EF4-FFF2-40B4-BE49-F238E27FC236}">
                  <a16:creationId xmlns:a16="http://schemas.microsoft.com/office/drawing/2014/main" id="{31CCC84C-40E5-A39D-FD09-7762817E569D}"/>
                </a:ext>
              </a:extLst>
            </p:cNvPr>
            <p:cNvSpPr>
              <a:spLocks noChangeAspect="1" noChangeArrowheads="1"/>
            </p:cNvSpPr>
            <p:nvPr/>
          </p:nvSpPr>
          <p:spPr bwMode="auto">
            <a:xfrm>
              <a:off x="692" y="2273"/>
              <a:ext cx="2153" cy="1520"/>
            </a:xfrm>
            <a:prstGeom prst="rect">
              <a:avLst/>
            </a:prstGeom>
            <a:noFill/>
            <a:ln w="9525">
              <a:noFill/>
              <a:miter lim="800000"/>
              <a:headEnd/>
              <a:tailEnd/>
            </a:ln>
          </p:spPr>
          <p:txBody>
            <a:bodyPr/>
            <a:lstStyle/>
            <a:p>
              <a:pPr>
                <a:lnSpc>
                  <a:spcPct val="100000"/>
                </a:lnSpc>
                <a:spcBef>
                  <a:spcPct val="20000"/>
                </a:spcBef>
              </a:pPr>
              <a:endParaRPr lang="de-DE" sz="1500">
                <a:latin typeface="Times New Roman" pitchFamily="18" charset="0"/>
              </a:endParaRPr>
            </a:p>
          </p:txBody>
        </p:sp>
        <p:sp>
          <p:nvSpPr>
            <p:cNvPr id="210" name="Text Box 75">
              <a:extLst>
                <a:ext uri="{FF2B5EF4-FFF2-40B4-BE49-F238E27FC236}">
                  <a16:creationId xmlns:a16="http://schemas.microsoft.com/office/drawing/2014/main" id="{6E03756B-393C-4B09-5F8E-FC8D7A1E03A8}"/>
                </a:ext>
              </a:extLst>
            </p:cNvPr>
            <p:cNvSpPr txBox="1">
              <a:spLocks noChangeArrowheads="1"/>
            </p:cNvSpPr>
            <p:nvPr/>
          </p:nvSpPr>
          <p:spPr bwMode="auto">
            <a:xfrm>
              <a:off x="1731" y="2526"/>
              <a:ext cx="1025" cy="587"/>
            </a:xfrm>
            <a:prstGeom prst="rect">
              <a:avLst/>
            </a:prstGeom>
            <a:solidFill>
              <a:srgbClr val="FFFFFF"/>
            </a:solidFill>
            <a:ln w="9525">
              <a:noFill/>
              <a:miter lim="800000"/>
              <a:headEnd/>
              <a:tailEnd/>
            </a:ln>
          </p:spPr>
          <p:txBody>
            <a:bodyPr lIns="99590" tIns="49795" rIns="99590" bIns="49795"/>
            <a:lstStyle/>
            <a:p>
              <a:pPr defTabSz="994423" eaLnBrk="1" hangingPunct="1">
                <a:lnSpc>
                  <a:spcPct val="100000"/>
                </a:lnSpc>
              </a:pPr>
              <a:r>
                <a:rPr lang="de-DE" sz="1300" b="0" dirty="0">
                  <a:latin typeface="Arial" pitchFamily="34" charset="0"/>
                </a:rPr>
                <a:t>Messung zwischen Primärstromkreis und leitfähigem Gehäuse SK1</a:t>
              </a:r>
              <a:endParaRPr lang="de-DE" sz="2000" b="0" dirty="0">
                <a:latin typeface="Arial" pitchFamily="34" charset="0"/>
              </a:endParaRPr>
            </a:p>
          </p:txBody>
        </p:sp>
        <p:sp>
          <p:nvSpPr>
            <p:cNvPr id="211" name="Line 76">
              <a:extLst>
                <a:ext uri="{FF2B5EF4-FFF2-40B4-BE49-F238E27FC236}">
                  <a16:creationId xmlns:a16="http://schemas.microsoft.com/office/drawing/2014/main" id="{1817F4A7-5711-D7C0-5AE0-9D4BC09109EC}"/>
                </a:ext>
              </a:extLst>
            </p:cNvPr>
            <p:cNvSpPr>
              <a:spLocks noChangeShapeType="1"/>
            </p:cNvSpPr>
            <p:nvPr/>
          </p:nvSpPr>
          <p:spPr bwMode="auto">
            <a:xfrm flipH="1" flipV="1">
              <a:off x="1510" y="2463"/>
              <a:ext cx="0" cy="760"/>
            </a:xfrm>
            <a:prstGeom prst="line">
              <a:avLst/>
            </a:prstGeom>
            <a:noFill/>
            <a:ln w="19050">
              <a:solidFill>
                <a:srgbClr val="000000"/>
              </a:solidFill>
              <a:round/>
              <a:headEnd/>
              <a:tailEnd/>
            </a:ln>
          </p:spPr>
          <p:txBody>
            <a:bodyPr/>
            <a:lstStyle/>
            <a:p>
              <a:pPr>
                <a:lnSpc>
                  <a:spcPct val="100000"/>
                </a:lnSpc>
                <a:spcBef>
                  <a:spcPct val="20000"/>
                </a:spcBef>
              </a:pPr>
              <a:endParaRPr lang="de-DE" sz="1500">
                <a:latin typeface="Times New Roman" pitchFamily="18" charset="0"/>
              </a:endParaRPr>
            </a:p>
          </p:txBody>
        </p:sp>
        <p:sp>
          <p:nvSpPr>
            <p:cNvPr id="212" name="Freeform 77">
              <a:extLst>
                <a:ext uri="{FF2B5EF4-FFF2-40B4-BE49-F238E27FC236}">
                  <a16:creationId xmlns:a16="http://schemas.microsoft.com/office/drawing/2014/main" id="{DE2C8B06-FE5A-2092-0DDC-80594F21ED56}"/>
                </a:ext>
              </a:extLst>
            </p:cNvPr>
            <p:cNvSpPr>
              <a:spLocks/>
            </p:cNvSpPr>
            <p:nvPr/>
          </p:nvSpPr>
          <p:spPr bwMode="auto">
            <a:xfrm>
              <a:off x="1430" y="2446"/>
              <a:ext cx="21" cy="22"/>
            </a:xfrm>
            <a:custGeom>
              <a:avLst/>
              <a:gdLst/>
              <a:ahLst/>
              <a:cxnLst>
                <a:cxn ang="0">
                  <a:pos x="9" y="0"/>
                </a:cxn>
                <a:cxn ang="0">
                  <a:pos x="11" y="0"/>
                </a:cxn>
                <a:cxn ang="0">
                  <a:pos x="13" y="2"/>
                </a:cxn>
                <a:cxn ang="0">
                  <a:pos x="15" y="2"/>
                </a:cxn>
                <a:cxn ang="0">
                  <a:pos x="15" y="2"/>
                </a:cxn>
                <a:cxn ang="0">
                  <a:pos x="17" y="4"/>
                </a:cxn>
                <a:cxn ang="0">
                  <a:pos x="17" y="7"/>
                </a:cxn>
                <a:cxn ang="0">
                  <a:pos x="17" y="9"/>
                </a:cxn>
                <a:cxn ang="0">
                  <a:pos x="19" y="11"/>
                </a:cxn>
                <a:cxn ang="0">
                  <a:pos x="17" y="11"/>
                </a:cxn>
                <a:cxn ang="0">
                  <a:pos x="17" y="14"/>
                </a:cxn>
                <a:cxn ang="0">
                  <a:pos x="17" y="16"/>
                </a:cxn>
                <a:cxn ang="0">
                  <a:pos x="15" y="18"/>
                </a:cxn>
                <a:cxn ang="0">
                  <a:pos x="15" y="18"/>
                </a:cxn>
                <a:cxn ang="0">
                  <a:pos x="13" y="21"/>
                </a:cxn>
                <a:cxn ang="0">
                  <a:pos x="11" y="21"/>
                </a:cxn>
                <a:cxn ang="0">
                  <a:pos x="9" y="21"/>
                </a:cxn>
                <a:cxn ang="0">
                  <a:pos x="7" y="21"/>
                </a:cxn>
                <a:cxn ang="0">
                  <a:pos x="5" y="21"/>
                </a:cxn>
                <a:cxn ang="0">
                  <a:pos x="5" y="18"/>
                </a:cxn>
                <a:cxn ang="0">
                  <a:pos x="3" y="18"/>
                </a:cxn>
                <a:cxn ang="0">
                  <a:pos x="0" y="16"/>
                </a:cxn>
                <a:cxn ang="0">
                  <a:pos x="0" y="14"/>
                </a:cxn>
                <a:cxn ang="0">
                  <a:pos x="0" y="11"/>
                </a:cxn>
                <a:cxn ang="0">
                  <a:pos x="0" y="11"/>
                </a:cxn>
                <a:cxn ang="0">
                  <a:pos x="0" y="9"/>
                </a:cxn>
                <a:cxn ang="0">
                  <a:pos x="0" y="7"/>
                </a:cxn>
                <a:cxn ang="0">
                  <a:pos x="0" y="4"/>
                </a:cxn>
                <a:cxn ang="0">
                  <a:pos x="3" y="2"/>
                </a:cxn>
                <a:cxn ang="0">
                  <a:pos x="5" y="2"/>
                </a:cxn>
                <a:cxn ang="0">
                  <a:pos x="5" y="2"/>
                </a:cxn>
                <a:cxn ang="0">
                  <a:pos x="7" y="0"/>
                </a:cxn>
                <a:cxn ang="0">
                  <a:pos x="9" y="0"/>
                </a:cxn>
              </a:cxnLst>
              <a:rect l="0" t="0" r="r" b="b"/>
              <a:pathLst>
                <a:path w="19" h="21">
                  <a:moveTo>
                    <a:pt x="9" y="0"/>
                  </a:moveTo>
                  <a:lnTo>
                    <a:pt x="11" y="0"/>
                  </a:lnTo>
                  <a:lnTo>
                    <a:pt x="13" y="2"/>
                  </a:lnTo>
                  <a:lnTo>
                    <a:pt x="15" y="2"/>
                  </a:lnTo>
                  <a:lnTo>
                    <a:pt x="15" y="2"/>
                  </a:lnTo>
                  <a:lnTo>
                    <a:pt x="17" y="4"/>
                  </a:lnTo>
                  <a:lnTo>
                    <a:pt x="17" y="7"/>
                  </a:lnTo>
                  <a:lnTo>
                    <a:pt x="17" y="9"/>
                  </a:lnTo>
                  <a:lnTo>
                    <a:pt x="19" y="11"/>
                  </a:lnTo>
                  <a:lnTo>
                    <a:pt x="17" y="11"/>
                  </a:lnTo>
                  <a:lnTo>
                    <a:pt x="17" y="14"/>
                  </a:lnTo>
                  <a:lnTo>
                    <a:pt x="17" y="16"/>
                  </a:lnTo>
                  <a:lnTo>
                    <a:pt x="15" y="18"/>
                  </a:lnTo>
                  <a:lnTo>
                    <a:pt x="15" y="18"/>
                  </a:lnTo>
                  <a:lnTo>
                    <a:pt x="13" y="21"/>
                  </a:lnTo>
                  <a:lnTo>
                    <a:pt x="11" y="21"/>
                  </a:lnTo>
                  <a:lnTo>
                    <a:pt x="9" y="21"/>
                  </a:lnTo>
                  <a:lnTo>
                    <a:pt x="7" y="21"/>
                  </a:lnTo>
                  <a:lnTo>
                    <a:pt x="5" y="21"/>
                  </a:lnTo>
                  <a:lnTo>
                    <a:pt x="5" y="18"/>
                  </a:lnTo>
                  <a:lnTo>
                    <a:pt x="3" y="18"/>
                  </a:lnTo>
                  <a:lnTo>
                    <a:pt x="0" y="16"/>
                  </a:lnTo>
                  <a:lnTo>
                    <a:pt x="0" y="14"/>
                  </a:lnTo>
                  <a:lnTo>
                    <a:pt x="0" y="11"/>
                  </a:lnTo>
                  <a:lnTo>
                    <a:pt x="0" y="11"/>
                  </a:lnTo>
                  <a:lnTo>
                    <a:pt x="0" y="9"/>
                  </a:lnTo>
                  <a:lnTo>
                    <a:pt x="0" y="7"/>
                  </a:lnTo>
                  <a:lnTo>
                    <a:pt x="0" y="4"/>
                  </a:lnTo>
                  <a:lnTo>
                    <a:pt x="3" y="2"/>
                  </a:lnTo>
                  <a:lnTo>
                    <a:pt x="5" y="2"/>
                  </a:lnTo>
                  <a:lnTo>
                    <a:pt x="5" y="2"/>
                  </a:lnTo>
                  <a:lnTo>
                    <a:pt x="7" y="0"/>
                  </a:lnTo>
                  <a:lnTo>
                    <a:pt x="9" y="0"/>
                  </a:lnTo>
                  <a:close/>
                </a:path>
              </a:pathLst>
            </a:custGeom>
            <a:solidFill>
              <a:srgbClr val="FFFFFF"/>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213" name="Freeform 78">
              <a:extLst>
                <a:ext uri="{FF2B5EF4-FFF2-40B4-BE49-F238E27FC236}">
                  <a16:creationId xmlns:a16="http://schemas.microsoft.com/office/drawing/2014/main" id="{9955091D-39D2-6E5E-B12E-C930DBECBA95}"/>
                </a:ext>
              </a:extLst>
            </p:cNvPr>
            <p:cNvSpPr>
              <a:spLocks/>
            </p:cNvSpPr>
            <p:nvPr/>
          </p:nvSpPr>
          <p:spPr bwMode="auto">
            <a:xfrm>
              <a:off x="1424" y="2530"/>
              <a:ext cx="173" cy="187"/>
            </a:xfrm>
            <a:custGeom>
              <a:avLst/>
              <a:gdLst/>
              <a:ahLst/>
              <a:cxnLst>
                <a:cxn ang="0">
                  <a:pos x="80" y="0"/>
                </a:cxn>
                <a:cxn ang="0">
                  <a:pos x="97" y="2"/>
                </a:cxn>
                <a:cxn ang="0">
                  <a:pos x="112" y="7"/>
                </a:cxn>
                <a:cxn ang="0">
                  <a:pos x="127" y="16"/>
                </a:cxn>
                <a:cxn ang="0">
                  <a:pos x="140" y="28"/>
                </a:cxn>
                <a:cxn ang="0">
                  <a:pos x="148" y="39"/>
                </a:cxn>
                <a:cxn ang="0">
                  <a:pos x="156" y="55"/>
                </a:cxn>
                <a:cxn ang="0">
                  <a:pos x="161" y="71"/>
                </a:cxn>
                <a:cxn ang="0">
                  <a:pos x="163" y="90"/>
                </a:cxn>
                <a:cxn ang="0">
                  <a:pos x="161" y="108"/>
                </a:cxn>
                <a:cxn ang="0">
                  <a:pos x="156" y="124"/>
                </a:cxn>
                <a:cxn ang="0">
                  <a:pos x="148" y="138"/>
                </a:cxn>
                <a:cxn ang="0">
                  <a:pos x="140" y="151"/>
                </a:cxn>
                <a:cxn ang="0">
                  <a:pos x="127" y="163"/>
                </a:cxn>
                <a:cxn ang="0">
                  <a:pos x="112" y="170"/>
                </a:cxn>
                <a:cxn ang="0">
                  <a:pos x="97" y="177"/>
                </a:cxn>
                <a:cxn ang="0">
                  <a:pos x="80" y="177"/>
                </a:cxn>
                <a:cxn ang="0">
                  <a:pos x="65" y="177"/>
                </a:cxn>
                <a:cxn ang="0">
                  <a:pos x="49" y="170"/>
                </a:cxn>
                <a:cxn ang="0">
                  <a:pos x="36" y="163"/>
                </a:cxn>
                <a:cxn ang="0">
                  <a:pos x="23" y="151"/>
                </a:cxn>
                <a:cxn ang="0">
                  <a:pos x="13" y="138"/>
                </a:cxn>
                <a:cxn ang="0">
                  <a:pos x="6" y="124"/>
                </a:cxn>
                <a:cxn ang="0">
                  <a:pos x="2" y="108"/>
                </a:cxn>
                <a:cxn ang="0">
                  <a:pos x="0" y="90"/>
                </a:cxn>
                <a:cxn ang="0">
                  <a:pos x="2" y="71"/>
                </a:cxn>
                <a:cxn ang="0">
                  <a:pos x="6" y="55"/>
                </a:cxn>
                <a:cxn ang="0">
                  <a:pos x="13" y="39"/>
                </a:cxn>
                <a:cxn ang="0">
                  <a:pos x="23" y="28"/>
                </a:cxn>
                <a:cxn ang="0">
                  <a:pos x="36" y="16"/>
                </a:cxn>
                <a:cxn ang="0">
                  <a:pos x="49" y="7"/>
                </a:cxn>
                <a:cxn ang="0">
                  <a:pos x="65" y="2"/>
                </a:cxn>
                <a:cxn ang="0">
                  <a:pos x="80" y="0"/>
                </a:cxn>
              </a:cxnLst>
              <a:rect l="0" t="0" r="r" b="b"/>
              <a:pathLst>
                <a:path w="163" h="177">
                  <a:moveTo>
                    <a:pt x="80" y="0"/>
                  </a:moveTo>
                  <a:lnTo>
                    <a:pt x="97" y="2"/>
                  </a:lnTo>
                  <a:lnTo>
                    <a:pt x="112" y="7"/>
                  </a:lnTo>
                  <a:lnTo>
                    <a:pt x="127" y="16"/>
                  </a:lnTo>
                  <a:lnTo>
                    <a:pt x="140" y="28"/>
                  </a:lnTo>
                  <a:lnTo>
                    <a:pt x="148" y="39"/>
                  </a:lnTo>
                  <a:lnTo>
                    <a:pt x="156" y="55"/>
                  </a:lnTo>
                  <a:lnTo>
                    <a:pt x="161" y="71"/>
                  </a:lnTo>
                  <a:lnTo>
                    <a:pt x="163" y="90"/>
                  </a:lnTo>
                  <a:lnTo>
                    <a:pt x="161" y="108"/>
                  </a:lnTo>
                  <a:lnTo>
                    <a:pt x="156" y="124"/>
                  </a:lnTo>
                  <a:lnTo>
                    <a:pt x="148" y="138"/>
                  </a:lnTo>
                  <a:lnTo>
                    <a:pt x="140" y="151"/>
                  </a:lnTo>
                  <a:lnTo>
                    <a:pt x="127" y="163"/>
                  </a:lnTo>
                  <a:lnTo>
                    <a:pt x="112" y="170"/>
                  </a:lnTo>
                  <a:lnTo>
                    <a:pt x="97" y="177"/>
                  </a:lnTo>
                  <a:lnTo>
                    <a:pt x="80" y="177"/>
                  </a:lnTo>
                  <a:lnTo>
                    <a:pt x="65" y="177"/>
                  </a:lnTo>
                  <a:lnTo>
                    <a:pt x="49" y="170"/>
                  </a:lnTo>
                  <a:lnTo>
                    <a:pt x="36" y="163"/>
                  </a:lnTo>
                  <a:lnTo>
                    <a:pt x="23" y="151"/>
                  </a:lnTo>
                  <a:lnTo>
                    <a:pt x="13" y="138"/>
                  </a:lnTo>
                  <a:lnTo>
                    <a:pt x="6" y="124"/>
                  </a:lnTo>
                  <a:lnTo>
                    <a:pt x="2" y="108"/>
                  </a:lnTo>
                  <a:lnTo>
                    <a:pt x="0" y="90"/>
                  </a:lnTo>
                  <a:lnTo>
                    <a:pt x="2" y="71"/>
                  </a:lnTo>
                  <a:lnTo>
                    <a:pt x="6" y="55"/>
                  </a:lnTo>
                  <a:lnTo>
                    <a:pt x="13" y="39"/>
                  </a:lnTo>
                  <a:lnTo>
                    <a:pt x="23" y="28"/>
                  </a:lnTo>
                  <a:lnTo>
                    <a:pt x="36" y="16"/>
                  </a:lnTo>
                  <a:lnTo>
                    <a:pt x="49" y="7"/>
                  </a:lnTo>
                  <a:lnTo>
                    <a:pt x="65" y="2"/>
                  </a:lnTo>
                  <a:lnTo>
                    <a:pt x="80" y="0"/>
                  </a:lnTo>
                  <a:close/>
                </a:path>
              </a:pathLst>
            </a:custGeom>
            <a:solidFill>
              <a:srgbClr val="FFFFFF"/>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214" name="Freeform 79">
              <a:extLst>
                <a:ext uri="{FF2B5EF4-FFF2-40B4-BE49-F238E27FC236}">
                  <a16:creationId xmlns:a16="http://schemas.microsoft.com/office/drawing/2014/main" id="{C3F6C064-942A-55B2-F1C4-3B1F93AB51D1}"/>
                </a:ext>
              </a:extLst>
            </p:cNvPr>
            <p:cNvSpPr>
              <a:spLocks/>
            </p:cNvSpPr>
            <p:nvPr/>
          </p:nvSpPr>
          <p:spPr bwMode="auto">
            <a:xfrm>
              <a:off x="1509" y="2528"/>
              <a:ext cx="91" cy="97"/>
            </a:xfrm>
            <a:custGeom>
              <a:avLst/>
              <a:gdLst/>
              <a:ahLst/>
              <a:cxnLst>
                <a:cxn ang="0">
                  <a:pos x="87" y="92"/>
                </a:cxn>
                <a:cxn ang="0">
                  <a:pos x="87" y="92"/>
                </a:cxn>
                <a:cxn ang="0">
                  <a:pos x="85" y="73"/>
                </a:cxn>
                <a:cxn ang="0">
                  <a:pos x="79" y="55"/>
                </a:cxn>
                <a:cxn ang="0">
                  <a:pos x="72" y="39"/>
                </a:cxn>
                <a:cxn ang="0">
                  <a:pos x="62" y="25"/>
                </a:cxn>
                <a:cxn ang="0">
                  <a:pos x="49" y="16"/>
                </a:cxn>
                <a:cxn ang="0">
                  <a:pos x="34" y="7"/>
                </a:cxn>
                <a:cxn ang="0">
                  <a:pos x="17" y="0"/>
                </a:cxn>
                <a:cxn ang="0">
                  <a:pos x="0" y="0"/>
                </a:cxn>
                <a:cxn ang="0">
                  <a:pos x="0" y="7"/>
                </a:cxn>
                <a:cxn ang="0">
                  <a:pos x="17" y="9"/>
                </a:cxn>
                <a:cxn ang="0">
                  <a:pos x="32" y="14"/>
                </a:cxn>
                <a:cxn ang="0">
                  <a:pos x="45" y="20"/>
                </a:cxn>
                <a:cxn ang="0">
                  <a:pos x="55" y="32"/>
                </a:cxn>
                <a:cxn ang="0">
                  <a:pos x="66" y="43"/>
                </a:cxn>
                <a:cxn ang="0">
                  <a:pos x="72" y="57"/>
                </a:cxn>
                <a:cxn ang="0">
                  <a:pos x="76" y="73"/>
                </a:cxn>
                <a:cxn ang="0">
                  <a:pos x="79" y="92"/>
                </a:cxn>
                <a:cxn ang="0">
                  <a:pos x="79" y="92"/>
                </a:cxn>
                <a:cxn ang="0">
                  <a:pos x="87" y="92"/>
                </a:cxn>
              </a:cxnLst>
              <a:rect l="0" t="0" r="r" b="b"/>
              <a:pathLst>
                <a:path w="87" h="92">
                  <a:moveTo>
                    <a:pt x="87" y="92"/>
                  </a:moveTo>
                  <a:lnTo>
                    <a:pt x="87" y="92"/>
                  </a:lnTo>
                  <a:lnTo>
                    <a:pt x="85" y="73"/>
                  </a:lnTo>
                  <a:lnTo>
                    <a:pt x="79" y="55"/>
                  </a:lnTo>
                  <a:lnTo>
                    <a:pt x="72" y="39"/>
                  </a:lnTo>
                  <a:lnTo>
                    <a:pt x="62" y="25"/>
                  </a:lnTo>
                  <a:lnTo>
                    <a:pt x="49" y="16"/>
                  </a:lnTo>
                  <a:lnTo>
                    <a:pt x="34" y="7"/>
                  </a:lnTo>
                  <a:lnTo>
                    <a:pt x="17" y="0"/>
                  </a:lnTo>
                  <a:lnTo>
                    <a:pt x="0" y="0"/>
                  </a:lnTo>
                  <a:lnTo>
                    <a:pt x="0" y="7"/>
                  </a:lnTo>
                  <a:lnTo>
                    <a:pt x="17" y="9"/>
                  </a:lnTo>
                  <a:lnTo>
                    <a:pt x="32" y="14"/>
                  </a:lnTo>
                  <a:lnTo>
                    <a:pt x="45" y="20"/>
                  </a:lnTo>
                  <a:lnTo>
                    <a:pt x="55" y="32"/>
                  </a:lnTo>
                  <a:lnTo>
                    <a:pt x="66" y="43"/>
                  </a:lnTo>
                  <a:lnTo>
                    <a:pt x="72" y="57"/>
                  </a:lnTo>
                  <a:lnTo>
                    <a:pt x="76" y="73"/>
                  </a:lnTo>
                  <a:lnTo>
                    <a:pt x="79" y="92"/>
                  </a:lnTo>
                  <a:lnTo>
                    <a:pt x="79" y="92"/>
                  </a:lnTo>
                  <a:lnTo>
                    <a:pt x="87" y="92"/>
                  </a:lnTo>
                  <a:close/>
                </a:path>
              </a:pathLst>
            </a:custGeom>
            <a:solidFill>
              <a:srgbClr val="1F1A17"/>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215" name="Freeform 80">
              <a:extLst>
                <a:ext uri="{FF2B5EF4-FFF2-40B4-BE49-F238E27FC236}">
                  <a16:creationId xmlns:a16="http://schemas.microsoft.com/office/drawing/2014/main" id="{0C9CB3A1-7F0E-FF4A-D4A2-ACF01D0B3F4A}"/>
                </a:ext>
              </a:extLst>
            </p:cNvPr>
            <p:cNvSpPr>
              <a:spLocks/>
            </p:cNvSpPr>
            <p:nvPr/>
          </p:nvSpPr>
          <p:spPr bwMode="auto">
            <a:xfrm>
              <a:off x="1509" y="2625"/>
              <a:ext cx="91" cy="96"/>
            </a:xfrm>
            <a:custGeom>
              <a:avLst/>
              <a:gdLst/>
              <a:ahLst/>
              <a:cxnLst>
                <a:cxn ang="0">
                  <a:pos x="0" y="91"/>
                </a:cxn>
                <a:cxn ang="0">
                  <a:pos x="0" y="91"/>
                </a:cxn>
                <a:cxn ang="0">
                  <a:pos x="17" y="89"/>
                </a:cxn>
                <a:cxn ang="0">
                  <a:pos x="34" y="84"/>
                </a:cxn>
                <a:cxn ang="0">
                  <a:pos x="49" y="75"/>
                </a:cxn>
                <a:cxn ang="0">
                  <a:pos x="62" y="64"/>
                </a:cxn>
                <a:cxn ang="0">
                  <a:pos x="72" y="50"/>
                </a:cxn>
                <a:cxn ang="0">
                  <a:pos x="79" y="34"/>
                </a:cxn>
                <a:cxn ang="0">
                  <a:pos x="85" y="18"/>
                </a:cxn>
                <a:cxn ang="0">
                  <a:pos x="87" y="0"/>
                </a:cxn>
                <a:cxn ang="0">
                  <a:pos x="79" y="0"/>
                </a:cxn>
                <a:cxn ang="0">
                  <a:pos x="76" y="16"/>
                </a:cxn>
                <a:cxn ang="0">
                  <a:pos x="72" y="32"/>
                </a:cxn>
                <a:cxn ang="0">
                  <a:pos x="66" y="45"/>
                </a:cxn>
                <a:cxn ang="0">
                  <a:pos x="55" y="59"/>
                </a:cxn>
                <a:cxn ang="0">
                  <a:pos x="45" y="68"/>
                </a:cxn>
                <a:cxn ang="0">
                  <a:pos x="32" y="77"/>
                </a:cxn>
                <a:cxn ang="0">
                  <a:pos x="17" y="82"/>
                </a:cxn>
                <a:cxn ang="0">
                  <a:pos x="0" y="84"/>
                </a:cxn>
                <a:cxn ang="0">
                  <a:pos x="0" y="84"/>
                </a:cxn>
                <a:cxn ang="0">
                  <a:pos x="0" y="91"/>
                </a:cxn>
              </a:cxnLst>
              <a:rect l="0" t="0" r="r" b="b"/>
              <a:pathLst>
                <a:path w="87" h="91">
                  <a:moveTo>
                    <a:pt x="0" y="91"/>
                  </a:moveTo>
                  <a:lnTo>
                    <a:pt x="0" y="91"/>
                  </a:lnTo>
                  <a:lnTo>
                    <a:pt x="17" y="89"/>
                  </a:lnTo>
                  <a:lnTo>
                    <a:pt x="34" y="84"/>
                  </a:lnTo>
                  <a:lnTo>
                    <a:pt x="49" y="75"/>
                  </a:lnTo>
                  <a:lnTo>
                    <a:pt x="62" y="64"/>
                  </a:lnTo>
                  <a:lnTo>
                    <a:pt x="72" y="50"/>
                  </a:lnTo>
                  <a:lnTo>
                    <a:pt x="79" y="34"/>
                  </a:lnTo>
                  <a:lnTo>
                    <a:pt x="85" y="18"/>
                  </a:lnTo>
                  <a:lnTo>
                    <a:pt x="87" y="0"/>
                  </a:lnTo>
                  <a:lnTo>
                    <a:pt x="79" y="0"/>
                  </a:lnTo>
                  <a:lnTo>
                    <a:pt x="76" y="16"/>
                  </a:lnTo>
                  <a:lnTo>
                    <a:pt x="72" y="32"/>
                  </a:lnTo>
                  <a:lnTo>
                    <a:pt x="66" y="45"/>
                  </a:lnTo>
                  <a:lnTo>
                    <a:pt x="55" y="59"/>
                  </a:lnTo>
                  <a:lnTo>
                    <a:pt x="45" y="68"/>
                  </a:lnTo>
                  <a:lnTo>
                    <a:pt x="32" y="77"/>
                  </a:lnTo>
                  <a:lnTo>
                    <a:pt x="17" y="82"/>
                  </a:lnTo>
                  <a:lnTo>
                    <a:pt x="0" y="84"/>
                  </a:lnTo>
                  <a:lnTo>
                    <a:pt x="0" y="84"/>
                  </a:lnTo>
                  <a:lnTo>
                    <a:pt x="0" y="91"/>
                  </a:lnTo>
                  <a:close/>
                </a:path>
              </a:pathLst>
            </a:custGeom>
            <a:solidFill>
              <a:srgbClr val="1F1A17"/>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216" name="Freeform 81">
              <a:extLst>
                <a:ext uri="{FF2B5EF4-FFF2-40B4-BE49-F238E27FC236}">
                  <a16:creationId xmlns:a16="http://schemas.microsoft.com/office/drawing/2014/main" id="{D85AC528-7335-EE34-0C3D-E62C4990F349}"/>
                </a:ext>
              </a:extLst>
            </p:cNvPr>
            <p:cNvSpPr>
              <a:spLocks/>
            </p:cNvSpPr>
            <p:nvPr/>
          </p:nvSpPr>
          <p:spPr bwMode="auto">
            <a:xfrm>
              <a:off x="1420" y="2625"/>
              <a:ext cx="89" cy="96"/>
            </a:xfrm>
            <a:custGeom>
              <a:avLst/>
              <a:gdLst/>
              <a:ahLst/>
              <a:cxnLst>
                <a:cxn ang="0">
                  <a:pos x="0" y="0"/>
                </a:cxn>
                <a:cxn ang="0">
                  <a:pos x="0" y="0"/>
                </a:cxn>
                <a:cxn ang="0">
                  <a:pos x="2" y="18"/>
                </a:cxn>
                <a:cxn ang="0">
                  <a:pos x="6" y="34"/>
                </a:cxn>
                <a:cxn ang="0">
                  <a:pos x="14" y="50"/>
                </a:cxn>
                <a:cxn ang="0">
                  <a:pos x="25" y="64"/>
                </a:cxn>
                <a:cxn ang="0">
                  <a:pos x="38" y="75"/>
                </a:cxn>
                <a:cxn ang="0">
                  <a:pos x="53" y="84"/>
                </a:cxn>
                <a:cxn ang="0">
                  <a:pos x="67" y="89"/>
                </a:cxn>
                <a:cxn ang="0">
                  <a:pos x="84" y="91"/>
                </a:cxn>
                <a:cxn ang="0">
                  <a:pos x="84" y="84"/>
                </a:cxn>
                <a:cxn ang="0">
                  <a:pos x="69" y="82"/>
                </a:cxn>
                <a:cxn ang="0">
                  <a:pos x="55" y="77"/>
                </a:cxn>
                <a:cxn ang="0">
                  <a:pos x="42" y="68"/>
                </a:cxn>
                <a:cxn ang="0">
                  <a:pos x="29" y="59"/>
                </a:cxn>
                <a:cxn ang="0">
                  <a:pos x="21" y="45"/>
                </a:cxn>
                <a:cxn ang="0">
                  <a:pos x="12" y="32"/>
                </a:cxn>
                <a:cxn ang="0">
                  <a:pos x="8" y="16"/>
                </a:cxn>
                <a:cxn ang="0">
                  <a:pos x="8" y="0"/>
                </a:cxn>
                <a:cxn ang="0">
                  <a:pos x="8" y="0"/>
                </a:cxn>
                <a:cxn ang="0">
                  <a:pos x="0" y="0"/>
                </a:cxn>
              </a:cxnLst>
              <a:rect l="0" t="0" r="r" b="b"/>
              <a:pathLst>
                <a:path w="84" h="91">
                  <a:moveTo>
                    <a:pt x="0" y="0"/>
                  </a:moveTo>
                  <a:lnTo>
                    <a:pt x="0" y="0"/>
                  </a:lnTo>
                  <a:lnTo>
                    <a:pt x="2" y="18"/>
                  </a:lnTo>
                  <a:lnTo>
                    <a:pt x="6" y="34"/>
                  </a:lnTo>
                  <a:lnTo>
                    <a:pt x="14" y="50"/>
                  </a:lnTo>
                  <a:lnTo>
                    <a:pt x="25" y="64"/>
                  </a:lnTo>
                  <a:lnTo>
                    <a:pt x="38" y="75"/>
                  </a:lnTo>
                  <a:lnTo>
                    <a:pt x="53" y="84"/>
                  </a:lnTo>
                  <a:lnTo>
                    <a:pt x="67" y="89"/>
                  </a:lnTo>
                  <a:lnTo>
                    <a:pt x="84" y="91"/>
                  </a:lnTo>
                  <a:lnTo>
                    <a:pt x="84" y="84"/>
                  </a:lnTo>
                  <a:lnTo>
                    <a:pt x="69" y="82"/>
                  </a:lnTo>
                  <a:lnTo>
                    <a:pt x="55" y="77"/>
                  </a:lnTo>
                  <a:lnTo>
                    <a:pt x="42" y="68"/>
                  </a:lnTo>
                  <a:lnTo>
                    <a:pt x="29" y="59"/>
                  </a:lnTo>
                  <a:lnTo>
                    <a:pt x="21" y="45"/>
                  </a:lnTo>
                  <a:lnTo>
                    <a:pt x="12" y="32"/>
                  </a:lnTo>
                  <a:lnTo>
                    <a:pt x="8" y="16"/>
                  </a:lnTo>
                  <a:lnTo>
                    <a:pt x="8" y="0"/>
                  </a:lnTo>
                  <a:lnTo>
                    <a:pt x="8" y="0"/>
                  </a:lnTo>
                  <a:lnTo>
                    <a:pt x="0" y="0"/>
                  </a:lnTo>
                  <a:close/>
                </a:path>
              </a:pathLst>
            </a:custGeom>
            <a:solidFill>
              <a:srgbClr val="1F1A17"/>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217" name="Freeform 82">
              <a:extLst>
                <a:ext uri="{FF2B5EF4-FFF2-40B4-BE49-F238E27FC236}">
                  <a16:creationId xmlns:a16="http://schemas.microsoft.com/office/drawing/2014/main" id="{8B4C8981-5A0D-1EE0-DD32-0FA6162E5A52}"/>
                </a:ext>
              </a:extLst>
            </p:cNvPr>
            <p:cNvSpPr>
              <a:spLocks/>
            </p:cNvSpPr>
            <p:nvPr/>
          </p:nvSpPr>
          <p:spPr bwMode="auto">
            <a:xfrm>
              <a:off x="1420" y="2528"/>
              <a:ext cx="89" cy="97"/>
            </a:xfrm>
            <a:custGeom>
              <a:avLst/>
              <a:gdLst/>
              <a:ahLst/>
              <a:cxnLst>
                <a:cxn ang="0">
                  <a:pos x="84" y="0"/>
                </a:cxn>
                <a:cxn ang="0">
                  <a:pos x="84" y="0"/>
                </a:cxn>
                <a:cxn ang="0">
                  <a:pos x="67" y="0"/>
                </a:cxn>
                <a:cxn ang="0">
                  <a:pos x="53" y="7"/>
                </a:cxn>
                <a:cxn ang="0">
                  <a:pos x="38" y="16"/>
                </a:cxn>
                <a:cxn ang="0">
                  <a:pos x="25" y="25"/>
                </a:cxn>
                <a:cxn ang="0">
                  <a:pos x="14" y="39"/>
                </a:cxn>
                <a:cxn ang="0">
                  <a:pos x="6" y="55"/>
                </a:cxn>
                <a:cxn ang="0">
                  <a:pos x="2" y="73"/>
                </a:cxn>
                <a:cxn ang="0">
                  <a:pos x="0" y="92"/>
                </a:cxn>
                <a:cxn ang="0">
                  <a:pos x="8" y="92"/>
                </a:cxn>
                <a:cxn ang="0">
                  <a:pos x="8" y="73"/>
                </a:cxn>
                <a:cxn ang="0">
                  <a:pos x="12" y="57"/>
                </a:cxn>
                <a:cxn ang="0">
                  <a:pos x="21" y="43"/>
                </a:cxn>
                <a:cxn ang="0">
                  <a:pos x="29" y="32"/>
                </a:cxn>
                <a:cxn ang="0">
                  <a:pos x="42" y="20"/>
                </a:cxn>
                <a:cxn ang="0">
                  <a:pos x="55" y="14"/>
                </a:cxn>
                <a:cxn ang="0">
                  <a:pos x="69" y="9"/>
                </a:cxn>
                <a:cxn ang="0">
                  <a:pos x="84" y="7"/>
                </a:cxn>
                <a:cxn ang="0">
                  <a:pos x="84" y="7"/>
                </a:cxn>
                <a:cxn ang="0">
                  <a:pos x="84" y="0"/>
                </a:cxn>
              </a:cxnLst>
              <a:rect l="0" t="0" r="r" b="b"/>
              <a:pathLst>
                <a:path w="84" h="92">
                  <a:moveTo>
                    <a:pt x="84" y="0"/>
                  </a:moveTo>
                  <a:lnTo>
                    <a:pt x="84" y="0"/>
                  </a:lnTo>
                  <a:lnTo>
                    <a:pt x="67" y="0"/>
                  </a:lnTo>
                  <a:lnTo>
                    <a:pt x="53" y="7"/>
                  </a:lnTo>
                  <a:lnTo>
                    <a:pt x="38" y="16"/>
                  </a:lnTo>
                  <a:lnTo>
                    <a:pt x="25" y="25"/>
                  </a:lnTo>
                  <a:lnTo>
                    <a:pt x="14" y="39"/>
                  </a:lnTo>
                  <a:lnTo>
                    <a:pt x="6" y="55"/>
                  </a:lnTo>
                  <a:lnTo>
                    <a:pt x="2" y="73"/>
                  </a:lnTo>
                  <a:lnTo>
                    <a:pt x="0" y="92"/>
                  </a:lnTo>
                  <a:lnTo>
                    <a:pt x="8" y="92"/>
                  </a:lnTo>
                  <a:lnTo>
                    <a:pt x="8" y="73"/>
                  </a:lnTo>
                  <a:lnTo>
                    <a:pt x="12" y="57"/>
                  </a:lnTo>
                  <a:lnTo>
                    <a:pt x="21" y="43"/>
                  </a:lnTo>
                  <a:lnTo>
                    <a:pt x="29" y="32"/>
                  </a:lnTo>
                  <a:lnTo>
                    <a:pt x="42" y="20"/>
                  </a:lnTo>
                  <a:lnTo>
                    <a:pt x="55" y="14"/>
                  </a:lnTo>
                  <a:lnTo>
                    <a:pt x="69" y="9"/>
                  </a:lnTo>
                  <a:lnTo>
                    <a:pt x="84" y="7"/>
                  </a:lnTo>
                  <a:lnTo>
                    <a:pt x="84" y="7"/>
                  </a:lnTo>
                  <a:lnTo>
                    <a:pt x="84" y="0"/>
                  </a:lnTo>
                  <a:close/>
                </a:path>
              </a:pathLst>
            </a:custGeom>
            <a:solidFill>
              <a:srgbClr val="1F1A17"/>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218" name="Rectangle 83">
              <a:extLst>
                <a:ext uri="{FF2B5EF4-FFF2-40B4-BE49-F238E27FC236}">
                  <a16:creationId xmlns:a16="http://schemas.microsoft.com/office/drawing/2014/main" id="{0C97BEB4-5A23-285A-AF46-71B92B5DD900}"/>
                </a:ext>
              </a:extLst>
            </p:cNvPr>
            <p:cNvSpPr>
              <a:spLocks noChangeArrowheads="1"/>
            </p:cNvSpPr>
            <p:nvPr/>
          </p:nvSpPr>
          <p:spPr bwMode="auto">
            <a:xfrm>
              <a:off x="1460" y="2523"/>
              <a:ext cx="98" cy="152"/>
            </a:xfrm>
            <a:prstGeom prst="rect">
              <a:avLst/>
            </a:prstGeom>
            <a:noFill/>
            <a:ln w="9525">
              <a:noFill/>
              <a:miter lim="800000"/>
              <a:headEnd/>
              <a:tailEnd/>
            </a:ln>
          </p:spPr>
          <p:txBody>
            <a:bodyPr lIns="0" tIns="0" rIns="0" bIns="0"/>
            <a:lstStyle/>
            <a:p>
              <a:pPr defTabSz="994423" eaLnBrk="1" hangingPunct="1">
                <a:lnSpc>
                  <a:spcPct val="100000"/>
                </a:lnSpc>
              </a:pPr>
              <a:r>
                <a:rPr lang="de-DE" sz="2000" b="0" dirty="0">
                  <a:latin typeface="Symbol" pitchFamily="18" charset="2"/>
                </a:rPr>
                <a:t>W</a:t>
              </a:r>
              <a:endParaRPr lang="de-DE" sz="2000" b="0" dirty="0">
                <a:latin typeface="Arial" pitchFamily="34" charset="0"/>
              </a:endParaRPr>
            </a:p>
          </p:txBody>
        </p:sp>
        <p:sp>
          <p:nvSpPr>
            <p:cNvPr id="219" name="Rectangle 84">
              <a:extLst>
                <a:ext uri="{FF2B5EF4-FFF2-40B4-BE49-F238E27FC236}">
                  <a16:creationId xmlns:a16="http://schemas.microsoft.com/office/drawing/2014/main" id="{98E37017-CFF6-2135-52A0-00F0345A2C16}"/>
                </a:ext>
              </a:extLst>
            </p:cNvPr>
            <p:cNvSpPr>
              <a:spLocks noChangeArrowheads="1"/>
            </p:cNvSpPr>
            <p:nvPr/>
          </p:nvSpPr>
          <p:spPr bwMode="auto">
            <a:xfrm>
              <a:off x="1189" y="2673"/>
              <a:ext cx="97" cy="160"/>
            </a:xfrm>
            <a:prstGeom prst="rect">
              <a:avLst/>
            </a:prstGeom>
            <a:noFill/>
            <a:ln w="9525">
              <a:noFill/>
              <a:miter lim="800000"/>
              <a:headEnd/>
              <a:tailEnd/>
            </a:ln>
          </p:spPr>
          <p:txBody>
            <a:bodyPr lIns="0" tIns="0" rIns="0" bIns="0"/>
            <a:lstStyle/>
            <a:p>
              <a:pPr defTabSz="994423" eaLnBrk="1" hangingPunct="1">
                <a:lnSpc>
                  <a:spcPct val="100000"/>
                </a:lnSpc>
              </a:pPr>
              <a:r>
                <a:rPr lang="de-DE" sz="2100" b="0" dirty="0">
                  <a:solidFill>
                    <a:srgbClr val="9900CC"/>
                  </a:solidFill>
                  <a:latin typeface="Arial" pitchFamily="34" charset="0"/>
                </a:rPr>
                <a:t>R</a:t>
              </a:r>
              <a:endParaRPr lang="de-DE" sz="2000" b="0" dirty="0">
                <a:latin typeface="Arial" pitchFamily="34" charset="0"/>
              </a:endParaRPr>
            </a:p>
          </p:txBody>
        </p:sp>
        <p:sp>
          <p:nvSpPr>
            <p:cNvPr id="220" name="Rectangle 85">
              <a:extLst>
                <a:ext uri="{FF2B5EF4-FFF2-40B4-BE49-F238E27FC236}">
                  <a16:creationId xmlns:a16="http://schemas.microsoft.com/office/drawing/2014/main" id="{118233C8-96F7-E807-38A3-1B0F3D29D5B7}"/>
                </a:ext>
              </a:extLst>
            </p:cNvPr>
            <p:cNvSpPr>
              <a:spLocks noChangeArrowheads="1"/>
            </p:cNvSpPr>
            <p:nvPr/>
          </p:nvSpPr>
          <p:spPr bwMode="auto">
            <a:xfrm>
              <a:off x="1296" y="2777"/>
              <a:ext cx="19" cy="85"/>
            </a:xfrm>
            <a:prstGeom prst="rect">
              <a:avLst/>
            </a:prstGeom>
            <a:noFill/>
            <a:ln w="9525">
              <a:noFill/>
              <a:miter lim="800000"/>
              <a:headEnd/>
              <a:tailEnd/>
            </a:ln>
          </p:spPr>
          <p:txBody>
            <a:bodyPr lIns="0" tIns="0" rIns="0" bIns="0"/>
            <a:lstStyle/>
            <a:p>
              <a:pPr defTabSz="994423" eaLnBrk="1" hangingPunct="1">
                <a:lnSpc>
                  <a:spcPct val="100000"/>
                </a:lnSpc>
              </a:pPr>
              <a:r>
                <a:rPr lang="de-DE" sz="1300" b="0" dirty="0">
                  <a:solidFill>
                    <a:srgbClr val="9900CC"/>
                  </a:solidFill>
                  <a:latin typeface="Arial" pitchFamily="34" charset="0"/>
                </a:rPr>
                <a:t>I</a:t>
              </a:r>
              <a:endParaRPr lang="de-DE" sz="2000" b="0" dirty="0">
                <a:latin typeface="Arial" pitchFamily="34" charset="0"/>
              </a:endParaRPr>
            </a:p>
          </p:txBody>
        </p:sp>
        <p:sp>
          <p:nvSpPr>
            <p:cNvPr id="221" name="Rectangle 86">
              <a:extLst>
                <a:ext uri="{FF2B5EF4-FFF2-40B4-BE49-F238E27FC236}">
                  <a16:creationId xmlns:a16="http://schemas.microsoft.com/office/drawing/2014/main" id="{9C07336E-7328-9513-69F6-DDF38D635261}"/>
                </a:ext>
              </a:extLst>
            </p:cNvPr>
            <p:cNvSpPr>
              <a:spLocks noChangeArrowheads="1"/>
            </p:cNvSpPr>
            <p:nvPr/>
          </p:nvSpPr>
          <p:spPr bwMode="auto">
            <a:xfrm>
              <a:off x="1315" y="2777"/>
              <a:ext cx="36" cy="85"/>
            </a:xfrm>
            <a:prstGeom prst="rect">
              <a:avLst/>
            </a:prstGeom>
            <a:noFill/>
            <a:ln w="9525">
              <a:noFill/>
              <a:miter lim="800000"/>
              <a:headEnd/>
              <a:tailEnd/>
            </a:ln>
          </p:spPr>
          <p:txBody>
            <a:bodyPr lIns="0" tIns="0" rIns="0" bIns="0"/>
            <a:lstStyle/>
            <a:p>
              <a:pPr defTabSz="994423" eaLnBrk="1" hangingPunct="1">
                <a:lnSpc>
                  <a:spcPct val="100000"/>
                </a:lnSpc>
              </a:pPr>
              <a:r>
                <a:rPr lang="de-DE" sz="1300" b="0" dirty="0">
                  <a:solidFill>
                    <a:srgbClr val="9900CC"/>
                  </a:solidFill>
                  <a:latin typeface="Arial" pitchFamily="34" charset="0"/>
                </a:rPr>
                <a:t>s</a:t>
              </a:r>
              <a:endParaRPr lang="de-DE" sz="2000" b="0" dirty="0">
                <a:latin typeface="Arial" pitchFamily="34" charset="0"/>
              </a:endParaRPr>
            </a:p>
          </p:txBody>
        </p:sp>
        <p:sp>
          <p:nvSpPr>
            <p:cNvPr id="222" name="Rectangle 87">
              <a:extLst>
                <a:ext uri="{FF2B5EF4-FFF2-40B4-BE49-F238E27FC236}">
                  <a16:creationId xmlns:a16="http://schemas.microsoft.com/office/drawing/2014/main" id="{8B2F1015-9A44-6439-035B-6E1DBE42330E}"/>
                </a:ext>
              </a:extLst>
            </p:cNvPr>
            <p:cNvSpPr>
              <a:spLocks noChangeArrowheads="1"/>
            </p:cNvSpPr>
            <p:nvPr/>
          </p:nvSpPr>
          <p:spPr bwMode="auto">
            <a:xfrm>
              <a:off x="1354" y="2777"/>
              <a:ext cx="39" cy="85"/>
            </a:xfrm>
            <a:prstGeom prst="rect">
              <a:avLst/>
            </a:prstGeom>
            <a:noFill/>
            <a:ln w="9525">
              <a:noFill/>
              <a:miter lim="800000"/>
              <a:headEnd/>
              <a:tailEnd/>
            </a:ln>
          </p:spPr>
          <p:txBody>
            <a:bodyPr lIns="0" tIns="0" rIns="0" bIns="0"/>
            <a:lstStyle/>
            <a:p>
              <a:pPr defTabSz="994423" eaLnBrk="1" hangingPunct="1">
                <a:lnSpc>
                  <a:spcPct val="100000"/>
                </a:lnSpc>
              </a:pPr>
              <a:r>
                <a:rPr lang="de-DE" sz="1300" b="0" dirty="0">
                  <a:solidFill>
                    <a:srgbClr val="9900CC"/>
                  </a:solidFill>
                  <a:latin typeface="Arial" pitchFamily="34" charset="0"/>
                </a:rPr>
                <a:t>o</a:t>
              </a:r>
              <a:endParaRPr lang="de-DE" sz="2000" b="0" dirty="0">
                <a:latin typeface="Arial" pitchFamily="34" charset="0"/>
              </a:endParaRPr>
            </a:p>
          </p:txBody>
        </p:sp>
        <p:sp>
          <p:nvSpPr>
            <p:cNvPr id="223" name="Rectangle 88">
              <a:extLst>
                <a:ext uri="{FF2B5EF4-FFF2-40B4-BE49-F238E27FC236}">
                  <a16:creationId xmlns:a16="http://schemas.microsoft.com/office/drawing/2014/main" id="{BBA7C3D4-704B-1224-EC0B-05AC13B9742C}"/>
                </a:ext>
              </a:extLst>
            </p:cNvPr>
            <p:cNvSpPr>
              <a:spLocks noChangeArrowheads="1"/>
            </p:cNvSpPr>
            <p:nvPr/>
          </p:nvSpPr>
          <p:spPr bwMode="auto">
            <a:xfrm>
              <a:off x="945" y="2336"/>
              <a:ext cx="757" cy="533"/>
            </a:xfrm>
            <a:prstGeom prst="rect">
              <a:avLst/>
            </a:prstGeom>
            <a:noFill/>
            <a:ln w="19050">
              <a:solidFill>
                <a:srgbClr val="000000"/>
              </a:solidFill>
              <a:prstDash val="lgDash"/>
              <a:miter lim="800000"/>
              <a:headEnd/>
              <a:tailEnd/>
            </a:ln>
          </p:spPr>
          <p:txBody>
            <a:bodyPr anchor="ctr"/>
            <a:lstStyle/>
            <a:p>
              <a:pPr>
                <a:lnSpc>
                  <a:spcPct val="100000"/>
                </a:lnSpc>
                <a:spcBef>
                  <a:spcPct val="20000"/>
                </a:spcBef>
              </a:pPr>
              <a:endParaRPr lang="de-DE" sz="1500">
                <a:latin typeface="Times New Roman" pitchFamily="18" charset="0"/>
              </a:endParaRPr>
            </a:p>
          </p:txBody>
        </p:sp>
        <p:grpSp>
          <p:nvGrpSpPr>
            <p:cNvPr id="224" name="Group 89">
              <a:extLst>
                <a:ext uri="{FF2B5EF4-FFF2-40B4-BE49-F238E27FC236}">
                  <a16:creationId xmlns:a16="http://schemas.microsoft.com/office/drawing/2014/main" id="{601F27B1-2361-C2F4-5096-C4F6A540AE34}"/>
                </a:ext>
              </a:extLst>
            </p:cNvPr>
            <p:cNvGrpSpPr>
              <a:grpSpLocks/>
            </p:cNvGrpSpPr>
            <p:nvPr/>
          </p:nvGrpSpPr>
          <p:grpSpPr bwMode="auto">
            <a:xfrm>
              <a:off x="1196" y="2367"/>
              <a:ext cx="216" cy="176"/>
              <a:chOff x="3401" y="1512"/>
              <a:chExt cx="246" cy="200"/>
            </a:xfrm>
          </p:grpSpPr>
          <p:grpSp>
            <p:nvGrpSpPr>
              <p:cNvPr id="271" name="Group 90">
                <a:extLst>
                  <a:ext uri="{FF2B5EF4-FFF2-40B4-BE49-F238E27FC236}">
                    <a16:creationId xmlns:a16="http://schemas.microsoft.com/office/drawing/2014/main" id="{52C2D6C2-66D4-192B-816C-F46C1AAFC535}"/>
                  </a:ext>
                </a:extLst>
              </p:cNvPr>
              <p:cNvGrpSpPr>
                <a:grpSpLocks/>
              </p:cNvGrpSpPr>
              <p:nvPr/>
            </p:nvGrpSpPr>
            <p:grpSpPr bwMode="auto">
              <a:xfrm>
                <a:off x="3423" y="1512"/>
                <a:ext cx="197" cy="200"/>
                <a:chOff x="1291" y="1056"/>
                <a:chExt cx="197" cy="200"/>
              </a:xfrm>
            </p:grpSpPr>
            <p:sp>
              <p:nvSpPr>
                <p:cNvPr id="273" name="Text Box 91">
                  <a:extLst>
                    <a:ext uri="{FF2B5EF4-FFF2-40B4-BE49-F238E27FC236}">
                      <a16:creationId xmlns:a16="http://schemas.microsoft.com/office/drawing/2014/main" id="{AFB1AB97-98F9-1470-7EF7-D64ED5713D6D}"/>
                    </a:ext>
                  </a:extLst>
                </p:cNvPr>
                <p:cNvSpPr txBox="1">
                  <a:spLocks noChangeArrowheads="1"/>
                </p:cNvSpPr>
                <p:nvPr/>
              </p:nvSpPr>
              <p:spPr bwMode="auto">
                <a:xfrm>
                  <a:off x="1291" y="1056"/>
                  <a:ext cx="197" cy="192"/>
                </a:xfrm>
                <a:prstGeom prst="rect">
                  <a:avLst/>
                </a:prstGeom>
                <a:noFill/>
                <a:ln w="9525">
                  <a:noFill/>
                  <a:miter lim="800000"/>
                  <a:headEnd/>
                  <a:tailEnd/>
                </a:ln>
              </p:spPr>
              <p:txBody>
                <a:bodyPr lIns="99590" tIns="49795" rIns="99590" bIns="49795"/>
                <a:lstStyle/>
                <a:p>
                  <a:pPr defTabSz="994423" eaLnBrk="1" hangingPunct="1">
                    <a:lnSpc>
                      <a:spcPct val="100000"/>
                    </a:lnSpc>
                  </a:pPr>
                  <a:r>
                    <a:rPr lang="de-DE" sz="1500" b="0" dirty="0">
                      <a:latin typeface="Arial" pitchFamily="34" charset="0"/>
                    </a:rPr>
                    <a:t>U</a:t>
                  </a:r>
                  <a:endParaRPr lang="de-DE" sz="2000" b="0" dirty="0">
                    <a:latin typeface="Arial" pitchFamily="34" charset="0"/>
                  </a:endParaRPr>
                </a:p>
              </p:txBody>
            </p:sp>
            <p:sp>
              <p:nvSpPr>
                <p:cNvPr id="274" name="Text Box 92">
                  <a:extLst>
                    <a:ext uri="{FF2B5EF4-FFF2-40B4-BE49-F238E27FC236}">
                      <a16:creationId xmlns:a16="http://schemas.microsoft.com/office/drawing/2014/main" id="{E6540F9A-D373-5D22-9710-06C59ABB8D90}"/>
                    </a:ext>
                  </a:extLst>
                </p:cNvPr>
                <p:cNvSpPr txBox="1">
                  <a:spLocks noChangeArrowheads="1"/>
                </p:cNvSpPr>
                <p:nvPr/>
              </p:nvSpPr>
              <p:spPr bwMode="auto">
                <a:xfrm>
                  <a:off x="1304" y="1064"/>
                  <a:ext cx="178" cy="192"/>
                </a:xfrm>
                <a:prstGeom prst="rect">
                  <a:avLst/>
                </a:prstGeom>
                <a:noFill/>
                <a:ln w="9525">
                  <a:noFill/>
                  <a:miter lim="800000"/>
                  <a:headEnd/>
                  <a:tailEnd/>
                </a:ln>
              </p:spPr>
              <p:txBody>
                <a:bodyPr lIns="99590" tIns="49795" rIns="99590" bIns="49795"/>
                <a:lstStyle/>
                <a:p>
                  <a:pPr defTabSz="994423" eaLnBrk="1" hangingPunct="1">
                    <a:lnSpc>
                      <a:spcPct val="100000"/>
                    </a:lnSpc>
                  </a:pPr>
                  <a:r>
                    <a:rPr lang="de-DE" sz="1500" b="0" dirty="0">
                      <a:latin typeface="Arial" pitchFamily="34" charset="0"/>
                    </a:rPr>
                    <a:t>_</a:t>
                  </a:r>
                  <a:endParaRPr lang="de-DE" sz="2000" b="0" dirty="0">
                    <a:latin typeface="Arial" pitchFamily="34" charset="0"/>
                  </a:endParaRPr>
                </a:p>
              </p:txBody>
            </p:sp>
          </p:grpSp>
          <p:sp>
            <p:nvSpPr>
              <p:cNvPr id="272" name="Rectangle 93">
                <a:extLst>
                  <a:ext uri="{FF2B5EF4-FFF2-40B4-BE49-F238E27FC236}">
                    <a16:creationId xmlns:a16="http://schemas.microsoft.com/office/drawing/2014/main" id="{DFB7133D-7AB1-E818-4A66-F39E71ACDC32}"/>
                  </a:ext>
                </a:extLst>
              </p:cNvPr>
              <p:cNvSpPr>
                <a:spLocks noChangeArrowheads="1"/>
              </p:cNvSpPr>
              <p:nvPr/>
            </p:nvSpPr>
            <p:spPr bwMode="auto">
              <a:xfrm>
                <a:off x="3401" y="1520"/>
                <a:ext cx="246" cy="184"/>
              </a:xfrm>
              <a:prstGeom prst="rect">
                <a:avLst/>
              </a:prstGeom>
              <a:noFill/>
              <a:ln w="19050">
                <a:solidFill>
                  <a:srgbClr val="000000"/>
                </a:solidFill>
                <a:miter lim="800000"/>
                <a:headEnd/>
                <a:tailEnd/>
              </a:ln>
            </p:spPr>
            <p:txBody>
              <a:bodyPr anchor="ctr"/>
              <a:lstStyle/>
              <a:p>
                <a:pPr>
                  <a:lnSpc>
                    <a:spcPct val="100000"/>
                  </a:lnSpc>
                  <a:spcBef>
                    <a:spcPct val="20000"/>
                  </a:spcBef>
                </a:pPr>
                <a:endParaRPr lang="de-DE" sz="1500">
                  <a:latin typeface="Times New Roman" pitchFamily="18" charset="0"/>
                </a:endParaRPr>
              </a:p>
            </p:txBody>
          </p:sp>
        </p:grpSp>
        <p:sp>
          <p:nvSpPr>
            <p:cNvPr id="225" name="Line 94">
              <a:extLst>
                <a:ext uri="{FF2B5EF4-FFF2-40B4-BE49-F238E27FC236}">
                  <a16:creationId xmlns:a16="http://schemas.microsoft.com/office/drawing/2014/main" id="{F3774606-A570-0F43-FAE1-84E18F469F47}"/>
                </a:ext>
              </a:extLst>
            </p:cNvPr>
            <p:cNvSpPr>
              <a:spLocks noChangeShapeType="1"/>
            </p:cNvSpPr>
            <p:nvPr/>
          </p:nvSpPr>
          <p:spPr bwMode="auto">
            <a:xfrm flipH="1">
              <a:off x="1104" y="2463"/>
              <a:ext cx="0" cy="760"/>
            </a:xfrm>
            <a:prstGeom prst="line">
              <a:avLst/>
            </a:prstGeom>
            <a:noFill/>
            <a:ln w="19050">
              <a:solidFill>
                <a:srgbClr val="000000"/>
              </a:solidFill>
              <a:round/>
              <a:headEnd/>
              <a:tailEnd/>
            </a:ln>
          </p:spPr>
          <p:txBody>
            <a:bodyPr anchor="ctr"/>
            <a:lstStyle/>
            <a:p>
              <a:pPr>
                <a:lnSpc>
                  <a:spcPct val="100000"/>
                </a:lnSpc>
                <a:spcBef>
                  <a:spcPct val="20000"/>
                </a:spcBef>
              </a:pPr>
              <a:endParaRPr lang="de-DE" sz="1500">
                <a:latin typeface="Times New Roman" pitchFamily="18" charset="0"/>
              </a:endParaRPr>
            </a:p>
          </p:txBody>
        </p:sp>
        <p:sp>
          <p:nvSpPr>
            <p:cNvPr id="226" name="Line 95">
              <a:extLst>
                <a:ext uri="{FF2B5EF4-FFF2-40B4-BE49-F238E27FC236}">
                  <a16:creationId xmlns:a16="http://schemas.microsoft.com/office/drawing/2014/main" id="{068529F6-9D57-5FBE-51BA-27CF976AD760}"/>
                </a:ext>
              </a:extLst>
            </p:cNvPr>
            <p:cNvSpPr>
              <a:spLocks noChangeShapeType="1"/>
            </p:cNvSpPr>
            <p:nvPr/>
          </p:nvSpPr>
          <p:spPr bwMode="auto">
            <a:xfrm>
              <a:off x="1421" y="2468"/>
              <a:ext cx="82" cy="0"/>
            </a:xfrm>
            <a:prstGeom prst="line">
              <a:avLst/>
            </a:prstGeom>
            <a:noFill/>
            <a:ln w="15875">
              <a:solidFill>
                <a:srgbClr val="000000"/>
              </a:solidFill>
              <a:round/>
              <a:headEnd/>
              <a:tailEnd/>
            </a:ln>
          </p:spPr>
          <p:txBody>
            <a:bodyPr anchor="ctr"/>
            <a:lstStyle/>
            <a:p>
              <a:pPr>
                <a:lnSpc>
                  <a:spcPct val="100000"/>
                </a:lnSpc>
                <a:spcBef>
                  <a:spcPct val="20000"/>
                </a:spcBef>
              </a:pPr>
              <a:endParaRPr lang="de-DE" sz="1500">
                <a:latin typeface="Times New Roman" pitchFamily="18" charset="0"/>
              </a:endParaRPr>
            </a:p>
          </p:txBody>
        </p:sp>
        <p:sp>
          <p:nvSpPr>
            <p:cNvPr id="227" name="Line 96">
              <a:extLst>
                <a:ext uri="{FF2B5EF4-FFF2-40B4-BE49-F238E27FC236}">
                  <a16:creationId xmlns:a16="http://schemas.microsoft.com/office/drawing/2014/main" id="{404745F8-00E2-6D8E-5CBF-D7EEF7A73E68}"/>
                </a:ext>
              </a:extLst>
            </p:cNvPr>
            <p:cNvSpPr>
              <a:spLocks noChangeShapeType="1"/>
            </p:cNvSpPr>
            <p:nvPr/>
          </p:nvSpPr>
          <p:spPr bwMode="auto">
            <a:xfrm>
              <a:off x="1101" y="2464"/>
              <a:ext cx="89" cy="1"/>
            </a:xfrm>
            <a:prstGeom prst="line">
              <a:avLst/>
            </a:prstGeom>
            <a:noFill/>
            <a:ln w="15875">
              <a:solidFill>
                <a:srgbClr val="000000"/>
              </a:solidFill>
              <a:round/>
              <a:headEnd/>
              <a:tailEnd/>
            </a:ln>
          </p:spPr>
          <p:txBody>
            <a:bodyPr anchor="ctr"/>
            <a:lstStyle/>
            <a:p>
              <a:pPr>
                <a:lnSpc>
                  <a:spcPct val="100000"/>
                </a:lnSpc>
                <a:spcBef>
                  <a:spcPct val="20000"/>
                </a:spcBef>
              </a:pPr>
              <a:endParaRPr lang="de-DE" sz="1500">
                <a:latin typeface="Times New Roman" pitchFamily="18" charset="0"/>
              </a:endParaRPr>
            </a:p>
          </p:txBody>
        </p:sp>
        <p:sp>
          <p:nvSpPr>
            <p:cNvPr id="228" name="Rectangle 97">
              <a:extLst>
                <a:ext uri="{FF2B5EF4-FFF2-40B4-BE49-F238E27FC236}">
                  <a16:creationId xmlns:a16="http://schemas.microsoft.com/office/drawing/2014/main" id="{41E6AB13-B0A8-1AB1-8DB6-5772CCC44CD8}"/>
                </a:ext>
              </a:extLst>
            </p:cNvPr>
            <p:cNvSpPr>
              <a:spLocks noChangeArrowheads="1"/>
            </p:cNvSpPr>
            <p:nvPr/>
          </p:nvSpPr>
          <p:spPr bwMode="auto">
            <a:xfrm>
              <a:off x="1105" y="3411"/>
              <a:ext cx="200" cy="59"/>
            </a:xfrm>
            <a:prstGeom prst="rect">
              <a:avLst/>
            </a:prstGeom>
            <a:solidFill>
              <a:srgbClr val="000000"/>
            </a:solidFill>
            <a:ln w="9525">
              <a:solidFill>
                <a:srgbClr val="000000"/>
              </a:solidFill>
              <a:miter lim="800000"/>
              <a:headEnd/>
              <a:tailEnd/>
            </a:ln>
            <a:effectLst/>
          </p:spPr>
          <p:txBody>
            <a:bodyPr/>
            <a:lstStyle/>
            <a:p>
              <a:pPr>
                <a:lnSpc>
                  <a:spcPct val="100000"/>
                </a:lnSpc>
                <a:spcBef>
                  <a:spcPct val="20000"/>
                </a:spcBef>
              </a:pPr>
              <a:endParaRPr lang="de-DE" sz="1500">
                <a:latin typeface="Times New Roman" pitchFamily="18" charset="0"/>
              </a:endParaRPr>
            </a:p>
          </p:txBody>
        </p:sp>
        <p:sp>
          <p:nvSpPr>
            <p:cNvPr id="229" name="Oval 98">
              <a:extLst>
                <a:ext uri="{FF2B5EF4-FFF2-40B4-BE49-F238E27FC236}">
                  <a16:creationId xmlns:a16="http://schemas.microsoft.com/office/drawing/2014/main" id="{960E7F0B-0AB6-8A7E-946A-571F0E17F8C5}"/>
                </a:ext>
              </a:extLst>
            </p:cNvPr>
            <p:cNvSpPr>
              <a:spLocks noChangeArrowheads="1"/>
            </p:cNvSpPr>
            <p:nvPr/>
          </p:nvSpPr>
          <p:spPr bwMode="auto">
            <a:xfrm>
              <a:off x="1492" y="3645"/>
              <a:ext cx="40" cy="40"/>
            </a:xfrm>
            <a:prstGeom prst="ellipse">
              <a:avLst/>
            </a:prstGeom>
            <a:solidFill>
              <a:srgbClr val="000000"/>
            </a:solidFill>
            <a:ln w="3175">
              <a:solidFill>
                <a:srgbClr val="000000"/>
              </a:solidFill>
              <a:round/>
              <a:headEnd/>
              <a:tailEnd/>
            </a:ln>
            <a:effectLst/>
          </p:spPr>
          <p:txBody>
            <a:bodyPr/>
            <a:lstStyle/>
            <a:p>
              <a:pPr>
                <a:lnSpc>
                  <a:spcPct val="100000"/>
                </a:lnSpc>
                <a:spcBef>
                  <a:spcPct val="20000"/>
                </a:spcBef>
              </a:pPr>
              <a:endParaRPr lang="de-DE" sz="1500">
                <a:latin typeface="Times New Roman" pitchFamily="18" charset="0"/>
              </a:endParaRPr>
            </a:p>
          </p:txBody>
        </p:sp>
        <p:grpSp>
          <p:nvGrpSpPr>
            <p:cNvPr id="230" name="Group 99">
              <a:extLst>
                <a:ext uri="{FF2B5EF4-FFF2-40B4-BE49-F238E27FC236}">
                  <a16:creationId xmlns:a16="http://schemas.microsoft.com/office/drawing/2014/main" id="{CB3D19F8-F94F-F90D-9695-5A91CC6A2613}"/>
                </a:ext>
              </a:extLst>
            </p:cNvPr>
            <p:cNvGrpSpPr>
              <a:grpSpLocks/>
            </p:cNvGrpSpPr>
            <p:nvPr/>
          </p:nvGrpSpPr>
          <p:grpSpPr bwMode="auto">
            <a:xfrm rot="-5400000">
              <a:off x="1342" y="3409"/>
              <a:ext cx="421" cy="84"/>
              <a:chOff x="4992" y="2693"/>
              <a:chExt cx="768" cy="0"/>
            </a:xfrm>
          </p:grpSpPr>
          <p:sp>
            <p:nvSpPr>
              <p:cNvPr id="269" name="Line 100">
                <a:extLst>
                  <a:ext uri="{FF2B5EF4-FFF2-40B4-BE49-F238E27FC236}">
                    <a16:creationId xmlns:a16="http://schemas.microsoft.com/office/drawing/2014/main" id="{06E46706-CBBC-F3AC-2550-44CA3B6FA795}"/>
                  </a:ext>
                </a:extLst>
              </p:cNvPr>
              <p:cNvSpPr>
                <a:spLocks noChangeShapeType="1"/>
              </p:cNvSpPr>
              <p:nvPr/>
            </p:nvSpPr>
            <p:spPr bwMode="auto">
              <a:xfrm>
                <a:off x="4992" y="2693"/>
                <a:ext cx="764" cy="0"/>
              </a:xfrm>
              <a:prstGeom prst="line">
                <a:avLst/>
              </a:prstGeom>
              <a:noFill/>
              <a:ln w="9525">
                <a:solidFill>
                  <a:srgbClr val="FFFF00"/>
                </a:solidFill>
                <a:round/>
                <a:headEnd/>
                <a:tailEnd/>
              </a:ln>
            </p:spPr>
            <p:txBody>
              <a:bodyPr anchor="ctr"/>
              <a:lstStyle/>
              <a:p>
                <a:pPr>
                  <a:lnSpc>
                    <a:spcPct val="100000"/>
                  </a:lnSpc>
                  <a:spcBef>
                    <a:spcPct val="20000"/>
                  </a:spcBef>
                </a:pPr>
                <a:endParaRPr lang="de-DE" sz="1500">
                  <a:latin typeface="Times New Roman" pitchFamily="18" charset="0"/>
                </a:endParaRPr>
              </a:p>
            </p:txBody>
          </p:sp>
          <p:sp>
            <p:nvSpPr>
              <p:cNvPr id="270" name="Line 101">
                <a:extLst>
                  <a:ext uri="{FF2B5EF4-FFF2-40B4-BE49-F238E27FC236}">
                    <a16:creationId xmlns:a16="http://schemas.microsoft.com/office/drawing/2014/main" id="{66B93641-E5E9-B5BC-94D4-C970AE578B41}"/>
                  </a:ext>
                </a:extLst>
              </p:cNvPr>
              <p:cNvSpPr>
                <a:spLocks noChangeShapeType="1"/>
              </p:cNvSpPr>
              <p:nvPr/>
            </p:nvSpPr>
            <p:spPr bwMode="auto">
              <a:xfrm>
                <a:off x="4992" y="2693"/>
                <a:ext cx="768" cy="0"/>
              </a:xfrm>
              <a:prstGeom prst="line">
                <a:avLst/>
              </a:prstGeom>
              <a:noFill/>
              <a:ln w="9525">
                <a:solidFill>
                  <a:srgbClr val="00CC00"/>
                </a:solidFill>
                <a:prstDash val="dash"/>
                <a:round/>
                <a:headEnd/>
                <a:tailEnd/>
              </a:ln>
            </p:spPr>
            <p:txBody>
              <a:bodyPr anchor="ctr"/>
              <a:lstStyle/>
              <a:p>
                <a:pPr>
                  <a:lnSpc>
                    <a:spcPct val="100000"/>
                  </a:lnSpc>
                  <a:spcBef>
                    <a:spcPct val="20000"/>
                  </a:spcBef>
                </a:pPr>
                <a:endParaRPr lang="de-DE" sz="1500">
                  <a:latin typeface="Times New Roman" pitchFamily="18" charset="0"/>
                </a:endParaRPr>
              </a:p>
            </p:txBody>
          </p:sp>
        </p:grpSp>
        <p:sp>
          <p:nvSpPr>
            <p:cNvPr id="231" name="Line 102">
              <a:extLst>
                <a:ext uri="{FF2B5EF4-FFF2-40B4-BE49-F238E27FC236}">
                  <a16:creationId xmlns:a16="http://schemas.microsoft.com/office/drawing/2014/main" id="{320871CF-0DF9-EFA4-02F4-6EF7C69A3771}"/>
                </a:ext>
              </a:extLst>
            </p:cNvPr>
            <p:cNvSpPr>
              <a:spLocks noChangeShapeType="1"/>
            </p:cNvSpPr>
            <p:nvPr/>
          </p:nvSpPr>
          <p:spPr bwMode="auto">
            <a:xfrm>
              <a:off x="1104" y="3428"/>
              <a:ext cx="0" cy="317"/>
            </a:xfrm>
            <a:prstGeom prst="line">
              <a:avLst/>
            </a:prstGeom>
            <a:noFill/>
            <a:ln w="9525">
              <a:solidFill>
                <a:srgbClr val="000000"/>
              </a:solidFill>
              <a:round/>
              <a:headEnd/>
              <a:tailEnd/>
            </a:ln>
          </p:spPr>
          <p:txBody>
            <a:bodyPr/>
            <a:lstStyle/>
            <a:p>
              <a:pPr>
                <a:lnSpc>
                  <a:spcPct val="100000"/>
                </a:lnSpc>
                <a:spcBef>
                  <a:spcPct val="20000"/>
                </a:spcBef>
              </a:pPr>
              <a:endParaRPr lang="de-DE" sz="1500">
                <a:latin typeface="Times New Roman" pitchFamily="18" charset="0"/>
              </a:endParaRPr>
            </a:p>
          </p:txBody>
        </p:sp>
        <p:sp>
          <p:nvSpPr>
            <p:cNvPr id="232" name="Line 103">
              <a:extLst>
                <a:ext uri="{FF2B5EF4-FFF2-40B4-BE49-F238E27FC236}">
                  <a16:creationId xmlns:a16="http://schemas.microsoft.com/office/drawing/2014/main" id="{391153A3-C746-9431-1E8C-261F47A94335}"/>
                </a:ext>
              </a:extLst>
            </p:cNvPr>
            <p:cNvSpPr>
              <a:spLocks noChangeShapeType="1"/>
            </p:cNvSpPr>
            <p:nvPr/>
          </p:nvSpPr>
          <p:spPr bwMode="auto">
            <a:xfrm>
              <a:off x="1304" y="3428"/>
              <a:ext cx="0" cy="317"/>
            </a:xfrm>
            <a:prstGeom prst="line">
              <a:avLst/>
            </a:prstGeom>
            <a:noFill/>
            <a:ln w="9525">
              <a:solidFill>
                <a:srgbClr val="000000"/>
              </a:solidFill>
              <a:round/>
              <a:headEnd/>
              <a:tailEnd/>
            </a:ln>
          </p:spPr>
          <p:txBody>
            <a:bodyPr/>
            <a:lstStyle/>
            <a:p>
              <a:pPr>
                <a:lnSpc>
                  <a:spcPct val="100000"/>
                </a:lnSpc>
                <a:spcBef>
                  <a:spcPct val="20000"/>
                </a:spcBef>
              </a:pPr>
              <a:endParaRPr lang="de-DE" sz="1500">
                <a:latin typeface="Times New Roman" pitchFamily="18" charset="0"/>
              </a:endParaRPr>
            </a:p>
          </p:txBody>
        </p:sp>
        <p:sp>
          <p:nvSpPr>
            <p:cNvPr id="233" name="Oval 104">
              <a:extLst>
                <a:ext uri="{FF2B5EF4-FFF2-40B4-BE49-F238E27FC236}">
                  <a16:creationId xmlns:a16="http://schemas.microsoft.com/office/drawing/2014/main" id="{768AD587-64A6-8350-B5B6-D76892A9EA09}"/>
                </a:ext>
              </a:extLst>
            </p:cNvPr>
            <p:cNvSpPr>
              <a:spLocks noChangeArrowheads="1"/>
            </p:cNvSpPr>
            <p:nvPr/>
          </p:nvSpPr>
          <p:spPr bwMode="auto">
            <a:xfrm>
              <a:off x="1285" y="3555"/>
              <a:ext cx="40" cy="40"/>
            </a:xfrm>
            <a:prstGeom prst="ellipse">
              <a:avLst/>
            </a:prstGeom>
            <a:solidFill>
              <a:srgbClr val="000000"/>
            </a:solidFill>
            <a:ln w="3175">
              <a:solidFill>
                <a:srgbClr val="000000"/>
              </a:solidFill>
              <a:round/>
              <a:headEnd/>
              <a:tailEnd/>
            </a:ln>
            <a:effectLst/>
          </p:spPr>
          <p:txBody>
            <a:bodyPr/>
            <a:lstStyle/>
            <a:p>
              <a:pPr>
                <a:lnSpc>
                  <a:spcPct val="100000"/>
                </a:lnSpc>
                <a:spcBef>
                  <a:spcPct val="20000"/>
                </a:spcBef>
              </a:pPr>
              <a:endParaRPr lang="de-DE" sz="1500">
                <a:latin typeface="Times New Roman" pitchFamily="18" charset="0"/>
              </a:endParaRPr>
            </a:p>
          </p:txBody>
        </p:sp>
        <p:sp>
          <p:nvSpPr>
            <p:cNvPr id="234" name="Oval 105">
              <a:extLst>
                <a:ext uri="{FF2B5EF4-FFF2-40B4-BE49-F238E27FC236}">
                  <a16:creationId xmlns:a16="http://schemas.microsoft.com/office/drawing/2014/main" id="{7F0F35C8-7E89-AB01-BABC-42007AD7D633}"/>
                </a:ext>
              </a:extLst>
            </p:cNvPr>
            <p:cNvSpPr>
              <a:spLocks noChangeArrowheads="1"/>
            </p:cNvSpPr>
            <p:nvPr/>
          </p:nvSpPr>
          <p:spPr bwMode="auto">
            <a:xfrm>
              <a:off x="1082" y="3555"/>
              <a:ext cx="40" cy="40"/>
            </a:xfrm>
            <a:prstGeom prst="ellipse">
              <a:avLst/>
            </a:prstGeom>
            <a:solidFill>
              <a:srgbClr val="000000"/>
            </a:solidFill>
            <a:ln w="3175">
              <a:solidFill>
                <a:srgbClr val="000000"/>
              </a:solidFill>
              <a:round/>
              <a:headEnd/>
              <a:tailEnd/>
            </a:ln>
            <a:effectLst/>
          </p:spPr>
          <p:txBody>
            <a:bodyPr/>
            <a:lstStyle/>
            <a:p>
              <a:pPr>
                <a:lnSpc>
                  <a:spcPct val="100000"/>
                </a:lnSpc>
                <a:spcBef>
                  <a:spcPct val="20000"/>
                </a:spcBef>
              </a:pPr>
              <a:endParaRPr lang="de-DE" sz="1500">
                <a:latin typeface="Times New Roman" pitchFamily="18" charset="0"/>
              </a:endParaRPr>
            </a:p>
          </p:txBody>
        </p:sp>
        <p:sp>
          <p:nvSpPr>
            <p:cNvPr id="235" name="Oval 106">
              <a:extLst>
                <a:ext uri="{FF2B5EF4-FFF2-40B4-BE49-F238E27FC236}">
                  <a16:creationId xmlns:a16="http://schemas.microsoft.com/office/drawing/2014/main" id="{30F67992-DA5A-76B0-6B89-E81CBB180589}"/>
                </a:ext>
              </a:extLst>
            </p:cNvPr>
            <p:cNvSpPr>
              <a:spLocks noChangeArrowheads="1"/>
            </p:cNvSpPr>
            <p:nvPr/>
          </p:nvSpPr>
          <p:spPr bwMode="auto">
            <a:xfrm>
              <a:off x="1291" y="3202"/>
              <a:ext cx="40" cy="40"/>
            </a:xfrm>
            <a:prstGeom prst="ellipse">
              <a:avLst/>
            </a:prstGeom>
            <a:solidFill>
              <a:srgbClr val="000000"/>
            </a:solidFill>
            <a:ln w="3175">
              <a:solidFill>
                <a:srgbClr val="000000"/>
              </a:solidFill>
              <a:round/>
              <a:headEnd/>
              <a:tailEnd/>
            </a:ln>
            <a:effectLst/>
          </p:spPr>
          <p:txBody>
            <a:bodyPr/>
            <a:lstStyle/>
            <a:p>
              <a:pPr>
                <a:lnSpc>
                  <a:spcPct val="100000"/>
                </a:lnSpc>
                <a:spcBef>
                  <a:spcPct val="20000"/>
                </a:spcBef>
              </a:pPr>
              <a:endParaRPr lang="de-DE" sz="1500">
                <a:latin typeface="Times New Roman" pitchFamily="18" charset="0"/>
              </a:endParaRPr>
            </a:p>
          </p:txBody>
        </p:sp>
        <p:sp>
          <p:nvSpPr>
            <p:cNvPr id="236" name="Oval 107">
              <a:extLst>
                <a:ext uri="{FF2B5EF4-FFF2-40B4-BE49-F238E27FC236}">
                  <a16:creationId xmlns:a16="http://schemas.microsoft.com/office/drawing/2014/main" id="{A480E2B3-6CD0-EA3F-4BAF-6AB98DC9D68D}"/>
                </a:ext>
              </a:extLst>
            </p:cNvPr>
            <p:cNvSpPr>
              <a:spLocks noChangeArrowheads="1"/>
            </p:cNvSpPr>
            <p:nvPr/>
          </p:nvSpPr>
          <p:spPr bwMode="auto">
            <a:xfrm>
              <a:off x="1088" y="3201"/>
              <a:ext cx="40" cy="40"/>
            </a:xfrm>
            <a:prstGeom prst="ellipse">
              <a:avLst/>
            </a:prstGeom>
            <a:solidFill>
              <a:srgbClr val="000000"/>
            </a:solidFill>
            <a:ln w="3175">
              <a:solidFill>
                <a:srgbClr val="000000"/>
              </a:solidFill>
              <a:round/>
              <a:headEnd/>
              <a:tailEnd/>
            </a:ln>
            <a:effectLst/>
          </p:spPr>
          <p:txBody>
            <a:bodyPr/>
            <a:lstStyle/>
            <a:p>
              <a:pPr>
                <a:lnSpc>
                  <a:spcPct val="100000"/>
                </a:lnSpc>
                <a:spcBef>
                  <a:spcPct val="20000"/>
                </a:spcBef>
              </a:pPr>
              <a:endParaRPr lang="de-DE" sz="1500">
                <a:latin typeface="Times New Roman" pitchFamily="18" charset="0"/>
              </a:endParaRPr>
            </a:p>
          </p:txBody>
        </p:sp>
        <p:grpSp>
          <p:nvGrpSpPr>
            <p:cNvPr id="237" name="Group 108">
              <a:extLst>
                <a:ext uri="{FF2B5EF4-FFF2-40B4-BE49-F238E27FC236}">
                  <a16:creationId xmlns:a16="http://schemas.microsoft.com/office/drawing/2014/main" id="{659B1294-8ACD-7BCD-E38A-F8C59DEE0EF5}"/>
                </a:ext>
              </a:extLst>
            </p:cNvPr>
            <p:cNvGrpSpPr>
              <a:grpSpLocks/>
            </p:cNvGrpSpPr>
            <p:nvPr/>
          </p:nvGrpSpPr>
          <p:grpSpPr bwMode="auto">
            <a:xfrm>
              <a:off x="873" y="3444"/>
              <a:ext cx="178" cy="186"/>
              <a:chOff x="2262" y="2806"/>
              <a:chExt cx="605" cy="656"/>
            </a:xfrm>
          </p:grpSpPr>
          <p:sp>
            <p:nvSpPr>
              <p:cNvPr id="249" name="Freeform 109">
                <a:extLst>
                  <a:ext uri="{FF2B5EF4-FFF2-40B4-BE49-F238E27FC236}">
                    <a16:creationId xmlns:a16="http://schemas.microsoft.com/office/drawing/2014/main" id="{1D9E6AB6-69AC-F63F-9FDC-D905C13E51D8}"/>
                  </a:ext>
                </a:extLst>
              </p:cNvPr>
              <p:cNvSpPr>
                <a:spLocks/>
              </p:cNvSpPr>
              <p:nvPr/>
            </p:nvSpPr>
            <p:spPr bwMode="auto">
              <a:xfrm>
                <a:off x="2262" y="3127"/>
                <a:ext cx="309" cy="327"/>
              </a:xfrm>
              <a:custGeom>
                <a:avLst/>
                <a:gdLst/>
                <a:ahLst/>
                <a:cxnLst>
                  <a:cxn ang="0">
                    <a:pos x="21" y="0"/>
                  </a:cxn>
                  <a:cxn ang="0">
                    <a:pos x="21" y="44"/>
                  </a:cxn>
                  <a:cxn ang="0">
                    <a:pos x="887" y="982"/>
                  </a:cxn>
                  <a:cxn ang="0">
                    <a:pos x="927" y="938"/>
                  </a:cxn>
                  <a:cxn ang="0">
                    <a:pos x="61" y="0"/>
                  </a:cxn>
                  <a:cxn ang="0">
                    <a:pos x="61" y="44"/>
                  </a:cxn>
                  <a:cxn ang="0">
                    <a:pos x="21" y="0"/>
                  </a:cxn>
                  <a:cxn ang="0">
                    <a:pos x="0" y="22"/>
                  </a:cxn>
                  <a:cxn ang="0">
                    <a:pos x="21" y="44"/>
                  </a:cxn>
                  <a:cxn ang="0">
                    <a:pos x="21" y="0"/>
                  </a:cxn>
                </a:cxnLst>
                <a:rect l="0" t="0" r="r" b="b"/>
                <a:pathLst>
                  <a:path w="927" h="982">
                    <a:moveTo>
                      <a:pt x="21" y="0"/>
                    </a:moveTo>
                    <a:lnTo>
                      <a:pt x="21" y="44"/>
                    </a:lnTo>
                    <a:lnTo>
                      <a:pt x="887" y="982"/>
                    </a:lnTo>
                    <a:lnTo>
                      <a:pt x="927" y="938"/>
                    </a:lnTo>
                    <a:lnTo>
                      <a:pt x="61" y="0"/>
                    </a:lnTo>
                    <a:lnTo>
                      <a:pt x="61" y="44"/>
                    </a:lnTo>
                    <a:lnTo>
                      <a:pt x="21" y="0"/>
                    </a:lnTo>
                    <a:lnTo>
                      <a:pt x="0" y="22"/>
                    </a:lnTo>
                    <a:lnTo>
                      <a:pt x="21" y="44"/>
                    </a:lnTo>
                    <a:lnTo>
                      <a:pt x="21" y="0"/>
                    </a:lnTo>
                    <a:close/>
                  </a:path>
                </a:pathLst>
              </a:custGeom>
              <a:solidFill>
                <a:srgbClr val="000000"/>
              </a:solidFill>
              <a:ln w="9525">
                <a:noFill/>
                <a:round/>
                <a:headEnd/>
                <a:tailEnd/>
              </a:ln>
            </p:spPr>
            <p:txBody>
              <a:bodyPr/>
              <a:lstStyle/>
              <a:p>
                <a:pPr>
                  <a:lnSpc>
                    <a:spcPct val="100000"/>
                  </a:lnSpc>
                  <a:spcBef>
                    <a:spcPct val="20000"/>
                  </a:spcBef>
                </a:pPr>
                <a:endParaRPr lang="de-DE" sz="1500">
                  <a:latin typeface="Times New Roman" pitchFamily="18" charset="0"/>
                </a:endParaRPr>
              </a:p>
            </p:txBody>
          </p:sp>
          <p:grpSp>
            <p:nvGrpSpPr>
              <p:cNvPr id="250" name="Group 110">
                <a:extLst>
                  <a:ext uri="{FF2B5EF4-FFF2-40B4-BE49-F238E27FC236}">
                    <a16:creationId xmlns:a16="http://schemas.microsoft.com/office/drawing/2014/main" id="{0931BF8B-AB0B-B5FF-6CD9-2252DA108DE8}"/>
                  </a:ext>
                </a:extLst>
              </p:cNvPr>
              <p:cNvGrpSpPr>
                <a:grpSpLocks/>
              </p:cNvGrpSpPr>
              <p:nvPr/>
            </p:nvGrpSpPr>
            <p:grpSpPr bwMode="auto">
              <a:xfrm>
                <a:off x="2269" y="2806"/>
                <a:ext cx="598" cy="656"/>
                <a:chOff x="2269" y="2806"/>
                <a:chExt cx="598" cy="656"/>
              </a:xfrm>
            </p:grpSpPr>
            <p:sp>
              <p:nvSpPr>
                <p:cNvPr id="251" name="Freeform 111">
                  <a:extLst>
                    <a:ext uri="{FF2B5EF4-FFF2-40B4-BE49-F238E27FC236}">
                      <a16:creationId xmlns:a16="http://schemas.microsoft.com/office/drawing/2014/main" id="{A1378F1B-7673-F959-5C2A-C52A1F51146D}"/>
                    </a:ext>
                  </a:extLst>
                </p:cNvPr>
                <p:cNvSpPr>
                  <a:spLocks/>
                </p:cNvSpPr>
                <p:nvPr/>
              </p:nvSpPr>
              <p:spPr bwMode="auto">
                <a:xfrm>
                  <a:off x="2269" y="2806"/>
                  <a:ext cx="302" cy="335"/>
                </a:xfrm>
                <a:custGeom>
                  <a:avLst/>
                  <a:gdLst/>
                  <a:ahLst/>
                  <a:cxnLst>
                    <a:cxn ang="0">
                      <a:pos x="908" y="23"/>
                    </a:cxn>
                    <a:cxn ang="0">
                      <a:pos x="868" y="23"/>
                    </a:cxn>
                    <a:cxn ang="0">
                      <a:pos x="0" y="963"/>
                    </a:cxn>
                    <a:cxn ang="0">
                      <a:pos x="40" y="1007"/>
                    </a:cxn>
                    <a:cxn ang="0">
                      <a:pos x="908" y="67"/>
                    </a:cxn>
                    <a:cxn ang="0">
                      <a:pos x="868" y="67"/>
                    </a:cxn>
                    <a:cxn ang="0">
                      <a:pos x="908" y="23"/>
                    </a:cxn>
                    <a:cxn ang="0">
                      <a:pos x="888" y="0"/>
                    </a:cxn>
                    <a:cxn ang="0">
                      <a:pos x="868" y="23"/>
                    </a:cxn>
                    <a:cxn ang="0">
                      <a:pos x="908" y="23"/>
                    </a:cxn>
                  </a:cxnLst>
                  <a:rect l="0" t="0" r="r" b="b"/>
                  <a:pathLst>
                    <a:path w="908" h="1007">
                      <a:moveTo>
                        <a:pt x="908" y="23"/>
                      </a:moveTo>
                      <a:lnTo>
                        <a:pt x="868" y="23"/>
                      </a:lnTo>
                      <a:lnTo>
                        <a:pt x="0" y="963"/>
                      </a:lnTo>
                      <a:lnTo>
                        <a:pt x="40" y="1007"/>
                      </a:lnTo>
                      <a:lnTo>
                        <a:pt x="908" y="67"/>
                      </a:lnTo>
                      <a:lnTo>
                        <a:pt x="868" y="67"/>
                      </a:lnTo>
                      <a:lnTo>
                        <a:pt x="908" y="23"/>
                      </a:lnTo>
                      <a:lnTo>
                        <a:pt x="888" y="0"/>
                      </a:lnTo>
                      <a:lnTo>
                        <a:pt x="868" y="23"/>
                      </a:lnTo>
                      <a:lnTo>
                        <a:pt x="908" y="23"/>
                      </a:lnTo>
                      <a:close/>
                    </a:path>
                  </a:pathLst>
                </a:custGeom>
                <a:solidFill>
                  <a:srgbClr val="000000"/>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252" name="Freeform 112">
                  <a:extLst>
                    <a:ext uri="{FF2B5EF4-FFF2-40B4-BE49-F238E27FC236}">
                      <a16:creationId xmlns:a16="http://schemas.microsoft.com/office/drawing/2014/main" id="{374E6A3F-1225-3486-E407-F261DC55ECCA}"/>
                    </a:ext>
                  </a:extLst>
                </p:cNvPr>
                <p:cNvSpPr>
                  <a:spLocks/>
                </p:cNvSpPr>
                <p:nvPr/>
              </p:nvSpPr>
              <p:spPr bwMode="auto">
                <a:xfrm>
                  <a:off x="2558" y="2813"/>
                  <a:ext cx="309" cy="328"/>
                </a:xfrm>
                <a:custGeom>
                  <a:avLst/>
                  <a:gdLst/>
                  <a:ahLst/>
                  <a:cxnLst>
                    <a:cxn ang="0">
                      <a:pos x="906" y="982"/>
                    </a:cxn>
                    <a:cxn ang="0">
                      <a:pos x="906" y="939"/>
                    </a:cxn>
                    <a:cxn ang="0">
                      <a:pos x="40" y="0"/>
                    </a:cxn>
                    <a:cxn ang="0">
                      <a:pos x="0" y="44"/>
                    </a:cxn>
                    <a:cxn ang="0">
                      <a:pos x="866" y="982"/>
                    </a:cxn>
                    <a:cxn ang="0">
                      <a:pos x="866" y="939"/>
                    </a:cxn>
                    <a:cxn ang="0">
                      <a:pos x="906" y="982"/>
                    </a:cxn>
                    <a:cxn ang="0">
                      <a:pos x="927" y="960"/>
                    </a:cxn>
                    <a:cxn ang="0">
                      <a:pos x="906" y="939"/>
                    </a:cxn>
                    <a:cxn ang="0">
                      <a:pos x="906" y="982"/>
                    </a:cxn>
                  </a:cxnLst>
                  <a:rect l="0" t="0" r="r" b="b"/>
                  <a:pathLst>
                    <a:path w="927" h="982">
                      <a:moveTo>
                        <a:pt x="906" y="982"/>
                      </a:moveTo>
                      <a:lnTo>
                        <a:pt x="906" y="939"/>
                      </a:lnTo>
                      <a:lnTo>
                        <a:pt x="40" y="0"/>
                      </a:lnTo>
                      <a:lnTo>
                        <a:pt x="0" y="44"/>
                      </a:lnTo>
                      <a:lnTo>
                        <a:pt x="866" y="982"/>
                      </a:lnTo>
                      <a:lnTo>
                        <a:pt x="866" y="939"/>
                      </a:lnTo>
                      <a:lnTo>
                        <a:pt x="906" y="982"/>
                      </a:lnTo>
                      <a:lnTo>
                        <a:pt x="927" y="960"/>
                      </a:lnTo>
                      <a:lnTo>
                        <a:pt x="906" y="939"/>
                      </a:lnTo>
                      <a:lnTo>
                        <a:pt x="906" y="982"/>
                      </a:lnTo>
                      <a:close/>
                    </a:path>
                  </a:pathLst>
                </a:custGeom>
                <a:solidFill>
                  <a:srgbClr val="000000"/>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253" name="Freeform 113">
                  <a:extLst>
                    <a:ext uri="{FF2B5EF4-FFF2-40B4-BE49-F238E27FC236}">
                      <a16:creationId xmlns:a16="http://schemas.microsoft.com/office/drawing/2014/main" id="{574DE79E-00FC-9979-C2A1-84D07905367E}"/>
                    </a:ext>
                  </a:extLst>
                </p:cNvPr>
                <p:cNvSpPr>
                  <a:spLocks/>
                </p:cNvSpPr>
                <p:nvPr/>
              </p:nvSpPr>
              <p:spPr bwMode="auto">
                <a:xfrm>
                  <a:off x="2557" y="3126"/>
                  <a:ext cx="303" cy="336"/>
                </a:xfrm>
                <a:custGeom>
                  <a:avLst/>
                  <a:gdLst/>
                  <a:ahLst/>
                  <a:cxnLst>
                    <a:cxn ang="0">
                      <a:pos x="0" y="983"/>
                    </a:cxn>
                    <a:cxn ang="0">
                      <a:pos x="40" y="983"/>
                    </a:cxn>
                    <a:cxn ang="0">
                      <a:pos x="908" y="43"/>
                    </a:cxn>
                    <a:cxn ang="0">
                      <a:pos x="868" y="0"/>
                    </a:cxn>
                    <a:cxn ang="0">
                      <a:pos x="0" y="939"/>
                    </a:cxn>
                    <a:cxn ang="0">
                      <a:pos x="40" y="939"/>
                    </a:cxn>
                    <a:cxn ang="0">
                      <a:pos x="0" y="983"/>
                    </a:cxn>
                    <a:cxn ang="0">
                      <a:pos x="20" y="1006"/>
                    </a:cxn>
                    <a:cxn ang="0">
                      <a:pos x="40" y="983"/>
                    </a:cxn>
                    <a:cxn ang="0">
                      <a:pos x="0" y="983"/>
                    </a:cxn>
                  </a:cxnLst>
                  <a:rect l="0" t="0" r="r" b="b"/>
                  <a:pathLst>
                    <a:path w="908" h="1006">
                      <a:moveTo>
                        <a:pt x="0" y="983"/>
                      </a:moveTo>
                      <a:lnTo>
                        <a:pt x="40" y="983"/>
                      </a:lnTo>
                      <a:lnTo>
                        <a:pt x="908" y="43"/>
                      </a:lnTo>
                      <a:lnTo>
                        <a:pt x="868" y="0"/>
                      </a:lnTo>
                      <a:lnTo>
                        <a:pt x="0" y="939"/>
                      </a:lnTo>
                      <a:lnTo>
                        <a:pt x="40" y="939"/>
                      </a:lnTo>
                      <a:lnTo>
                        <a:pt x="0" y="983"/>
                      </a:lnTo>
                      <a:lnTo>
                        <a:pt x="20" y="1006"/>
                      </a:lnTo>
                      <a:lnTo>
                        <a:pt x="40" y="983"/>
                      </a:lnTo>
                      <a:lnTo>
                        <a:pt x="0" y="983"/>
                      </a:lnTo>
                      <a:close/>
                    </a:path>
                  </a:pathLst>
                </a:custGeom>
                <a:solidFill>
                  <a:srgbClr val="000000"/>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254" name="Freeform 114">
                  <a:extLst>
                    <a:ext uri="{FF2B5EF4-FFF2-40B4-BE49-F238E27FC236}">
                      <a16:creationId xmlns:a16="http://schemas.microsoft.com/office/drawing/2014/main" id="{718D5848-02B1-FDC5-313C-C415FAD2966C}"/>
                    </a:ext>
                  </a:extLst>
                </p:cNvPr>
                <p:cNvSpPr>
                  <a:spLocks/>
                </p:cNvSpPr>
                <p:nvPr/>
              </p:nvSpPr>
              <p:spPr bwMode="auto">
                <a:xfrm>
                  <a:off x="2462" y="3241"/>
                  <a:ext cx="103" cy="23"/>
                </a:xfrm>
                <a:custGeom>
                  <a:avLst/>
                  <a:gdLst/>
                  <a:ahLst/>
                  <a:cxnLst>
                    <a:cxn ang="0">
                      <a:pos x="122" y="70"/>
                    </a:cxn>
                    <a:cxn ang="0">
                      <a:pos x="122" y="3"/>
                    </a:cxn>
                    <a:cxn ang="0">
                      <a:pos x="0" y="0"/>
                    </a:cxn>
                    <a:cxn ang="0">
                      <a:pos x="0" y="67"/>
                    </a:cxn>
                    <a:cxn ang="0">
                      <a:pos x="122" y="70"/>
                    </a:cxn>
                    <a:cxn ang="0">
                      <a:pos x="122" y="3"/>
                    </a:cxn>
                    <a:cxn ang="0">
                      <a:pos x="122" y="70"/>
                    </a:cxn>
                    <a:cxn ang="0">
                      <a:pos x="308" y="70"/>
                    </a:cxn>
                    <a:cxn ang="0">
                      <a:pos x="123" y="3"/>
                    </a:cxn>
                    <a:cxn ang="0">
                      <a:pos x="122" y="70"/>
                    </a:cxn>
                  </a:cxnLst>
                  <a:rect l="0" t="0" r="r" b="b"/>
                  <a:pathLst>
                    <a:path w="308" h="70">
                      <a:moveTo>
                        <a:pt x="122" y="70"/>
                      </a:moveTo>
                      <a:lnTo>
                        <a:pt x="122" y="3"/>
                      </a:lnTo>
                      <a:lnTo>
                        <a:pt x="0" y="0"/>
                      </a:lnTo>
                      <a:lnTo>
                        <a:pt x="0" y="67"/>
                      </a:lnTo>
                      <a:lnTo>
                        <a:pt x="122" y="70"/>
                      </a:lnTo>
                      <a:lnTo>
                        <a:pt x="122" y="3"/>
                      </a:lnTo>
                      <a:lnTo>
                        <a:pt x="122" y="70"/>
                      </a:lnTo>
                      <a:lnTo>
                        <a:pt x="308" y="70"/>
                      </a:lnTo>
                      <a:lnTo>
                        <a:pt x="123" y="3"/>
                      </a:lnTo>
                      <a:lnTo>
                        <a:pt x="122" y="70"/>
                      </a:lnTo>
                      <a:close/>
                    </a:path>
                  </a:pathLst>
                </a:custGeom>
                <a:solidFill>
                  <a:srgbClr val="000000"/>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255" name="Freeform 115">
                  <a:extLst>
                    <a:ext uri="{FF2B5EF4-FFF2-40B4-BE49-F238E27FC236}">
                      <a16:creationId xmlns:a16="http://schemas.microsoft.com/office/drawing/2014/main" id="{91F3770D-E564-918D-AF66-3C2A895DDE0A}"/>
                    </a:ext>
                  </a:extLst>
                </p:cNvPr>
                <p:cNvSpPr>
                  <a:spLocks/>
                </p:cNvSpPr>
                <p:nvPr/>
              </p:nvSpPr>
              <p:spPr bwMode="auto">
                <a:xfrm>
                  <a:off x="2471" y="3242"/>
                  <a:ext cx="32" cy="22"/>
                </a:xfrm>
                <a:custGeom>
                  <a:avLst/>
                  <a:gdLst/>
                  <a:ahLst/>
                  <a:cxnLst>
                    <a:cxn ang="0">
                      <a:pos x="0" y="34"/>
                    </a:cxn>
                    <a:cxn ang="0">
                      <a:pos x="30" y="67"/>
                    </a:cxn>
                    <a:cxn ang="0">
                      <a:pos x="96" y="67"/>
                    </a:cxn>
                    <a:cxn ang="0">
                      <a:pos x="96" y="0"/>
                    </a:cxn>
                    <a:cxn ang="0">
                      <a:pos x="30" y="0"/>
                    </a:cxn>
                    <a:cxn ang="0">
                      <a:pos x="61" y="34"/>
                    </a:cxn>
                    <a:cxn ang="0">
                      <a:pos x="0" y="34"/>
                    </a:cxn>
                    <a:cxn ang="0">
                      <a:pos x="0" y="67"/>
                    </a:cxn>
                    <a:cxn ang="0">
                      <a:pos x="30" y="67"/>
                    </a:cxn>
                    <a:cxn ang="0">
                      <a:pos x="0" y="34"/>
                    </a:cxn>
                  </a:cxnLst>
                  <a:rect l="0" t="0" r="r" b="b"/>
                  <a:pathLst>
                    <a:path w="96" h="67">
                      <a:moveTo>
                        <a:pt x="0" y="34"/>
                      </a:moveTo>
                      <a:lnTo>
                        <a:pt x="30" y="67"/>
                      </a:lnTo>
                      <a:lnTo>
                        <a:pt x="96" y="67"/>
                      </a:lnTo>
                      <a:lnTo>
                        <a:pt x="96" y="0"/>
                      </a:lnTo>
                      <a:lnTo>
                        <a:pt x="30" y="0"/>
                      </a:lnTo>
                      <a:lnTo>
                        <a:pt x="61" y="34"/>
                      </a:lnTo>
                      <a:lnTo>
                        <a:pt x="0" y="34"/>
                      </a:lnTo>
                      <a:lnTo>
                        <a:pt x="0" y="67"/>
                      </a:lnTo>
                      <a:lnTo>
                        <a:pt x="30" y="67"/>
                      </a:lnTo>
                      <a:lnTo>
                        <a:pt x="0" y="34"/>
                      </a:lnTo>
                      <a:close/>
                    </a:path>
                  </a:pathLst>
                </a:custGeom>
                <a:solidFill>
                  <a:srgbClr val="000000"/>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256" name="Freeform 116">
                  <a:extLst>
                    <a:ext uri="{FF2B5EF4-FFF2-40B4-BE49-F238E27FC236}">
                      <a16:creationId xmlns:a16="http://schemas.microsoft.com/office/drawing/2014/main" id="{5D39FBF9-DC38-C250-F6D2-036AB3A4A387}"/>
                    </a:ext>
                  </a:extLst>
                </p:cNvPr>
                <p:cNvSpPr>
                  <a:spLocks/>
                </p:cNvSpPr>
                <p:nvPr/>
              </p:nvSpPr>
              <p:spPr bwMode="auto">
                <a:xfrm>
                  <a:off x="2471" y="3006"/>
                  <a:ext cx="20" cy="247"/>
                </a:xfrm>
                <a:custGeom>
                  <a:avLst/>
                  <a:gdLst/>
                  <a:ahLst/>
                  <a:cxnLst>
                    <a:cxn ang="0">
                      <a:pos x="30" y="66"/>
                    </a:cxn>
                    <a:cxn ang="0">
                      <a:pos x="0" y="33"/>
                    </a:cxn>
                    <a:cxn ang="0">
                      <a:pos x="0" y="741"/>
                    </a:cxn>
                    <a:cxn ang="0">
                      <a:pos x="61" y="741"/>
                    </a:cxn>
                    <a:cxn ang="0">
                      <a:pos x="61" y="33"/>
                    </a:cxn>
                    <a:cxn ang="0">
                      <a:pos x="30" y="0"/>
                    </a:cxn>
                    <a:cxn ang="0">
                      <a:pos x="61" y="33"/>
                    </a:cxn>
                    <a:cxn ang="0">
                      <a:pos x="61" y="0"/>
                    </a:cxn>
                    <a:cxn ang="0">
                      <a:pos x="30" y="0"/>
                    </a:cxn>
                    <a:cxn ang="0">
                      <a:pos x="30" y="66"/>
                    </a:cxn>
                  </a:cxnLst>
                  <a:rect l="0" t="0" r="r" b="b"/>
                  <a:pathLst>
                    <a:path w="61" h="741">
                      <a:moveTo>
                        <a:pt x="30" y="66"/>
                      </a:moveTo>
                      <a:lnTo>
                        <a:pt x="0" y="33"/>
                      </a:lnTo>
                      <a:lnTo>
                        <a:pt x="0" y="741"/>
                      </a:lnTo>
                      <a:lnTo>
                        <a:pt x="61" y="741"/>
                      </a:lnTo>
                      <a:lnTo>
                        <a:pt x="61" y="33"/>
                      </a:lnTo>
                      <a:lnTo>
                        <a:pt x="30" y="0"/>
                      </a:lnTo>
                      <a:lnTo>
                        <a:pt x="61" y="33"/>
                      </a:lnTo>
                      <a:lnTo>
                        <a:pt x="61" y="0"/>
                      </a:lnTo>
                      <a:lnTo>
                        <a:pt x="30" y="0"/>
                      </a:lnTo>
                      <a:lnTo>
                        <a:pt x="30" y="66"/>
                      </a:lnTo>
                      <a:close/>
                    </a:path>
                  </a:pathLst>
                </a:custGeom>
                <a:solidFill>
                  <a:srgbClr val="000000"/>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257" name="Freeform 117">
                  <a:extLst>
                    <a:ext uri="{FF2B5EF4-FFF2-40B4-BE49-F238E27FC236}">
                      <a16:creationId xmlns:a16="http://schemas.microsoft.com/office/drawing/2014/main" id="{7DB1CBAA-D370-EDB5-A51F-147D405953BD}"/>
                    </a:ext>
                  </a:extLst>
                </p:cNvPr>
                <p:cNvSpPr>
                  <a:spLocks/>
                </p:cNvSpPr>
                <p:nvPr/>
              </p:nvSpPr>
              <p:spPr bwMode="auto">
                <a:xfrm>
                  <a:off x="2460" y="3005"/>
                  <a:ext cx="21" cy="23"/>
                </a:xfrm>
                <a:custGeom>
                  <a:avLst/>
                  <a:gdLst/>
                  <a:ahLst/>
                  <a:cxnLst>
                    <a:cxn ang="0">
                      <a:pos x="0" y="0"/>
                    </a:cxn>
                    <a:cxn ang="0">
                      <a:pos x="0" y="67"/>
                    </a:cxn>
                    <a:cxn ang="0">
                      <a:pos x="63" y="68"/>
                    </a:cxn>
                    <a:cxn ang="0">
                      <a:pos x="63" y="2"/>
                    </a:cxn>
                    <a:cxn ang="0">
                      <a:pos x="0" y="0"/>
                    </a:cxn>
                    <a:cxn ang="0">
                      <a:pos x="0" y="67"/>
                    </a:cxn>
                    <a:cxn ang="0">
                      <a:pos x="0" y="0"/>
                    </a:cxn>
                    <a:cxn ang="0">
                      <a:pos x="0" y="33"/>
                    </a:cxn>
                    <a:cxn ang="0">
                      <a:pos x="0" y="67"/>
                    </a:cxn>
                    <a:cxn ang="0">
                      <a:pos x="0" y="0"/>
                    </a:cxn>
                  </a:cxnLst>
                  <a:rect l="0" t="0" r="r" b="b"/>
                  <a:pathLst>
                    <a:path w="63" h="68">
                      <a:moveTo>
                        <a:pt x="0" y="0"/>
                      </a:moveTo>
                      <a:lnTo>
                        <a:pt x="0" y="67"/>
                      </a:lnTo>
                      <a:lnTo>
                        <a:pt x="63" y="68"/>
                      </a:lnTo>
                      <a:lnTo>
                        <a:pt x="63" y="2"/>
                      </a:lnTo>
                      <a:lnTo>
                        <a:pt x="0" y="0"/>
                      </a:lnTo>
                      <a:lnTo>
                        <a:pt x="0" y="67"/>
                      </a:lnTo>
                      <a:lnTo>
                        <a:pt x="0" y="0"/>
                      </a:lnTo>
                      <a:lnTo>
                        <a:pt x="0" y="33"/>
                      </a:lnTo>
                      <a:lnTo>
                        <a:pt x="0" y="67"/>
                      </a:lnTo>
                      <a:lnTo>
                        <a:pt x="0" y="0"/>
                      </a:lnTo>
                      <a:close/>
                    </a:path>
                  </a:pathLst>
                </a:custGeom>
                <a:solidFill>
                  <a:srgbClr val="000000"/>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258" name="Freeform 118">
                  <a:extLst>
                    <a:ext uri="{FF2B5EF4-FFF2-40B4-BE49-F238E27FC236}">
                      <a16:creationId xmlns:a16="http://schemas.microsoft.com/office/drawing/2014/main" id="{79B0218F-C630-626B-E4FA-6E7FA09BEF0D}"/>
                    </a:ext>
                  </a:extLst>
                </p:cNvPr>
                <p:cNvSpPr>
                  <a:spLocks/>
                </p:cNvSpPr>
                <p:nvPr/>
              </p:nvSpPr>
              <p:spPr bwMode="auto">
                <a:xfrm>
                  <a:off x="2460" y="3005"/>
                  <a:ext cx="43" cy="23"/>
                </a:xfrm>
                <a:custGeom>
                  <a:avLst/>
                  <a:gdLst/>
                  <a:ahLst/>
                  <a:cxnLst>
                    <a:cxn ang="0">
                      <a:pos x="130" y="33"/>
                    </a:cxn>
                    <a:cxn ang="0">
                      <a:pos x="130" y="0"/>
                    </a:cxn>
                    <a:cxn ang="0">
                      <a:pos x="0" y="0"/>
                    </a:cxn>
                    <a:cxn ang="0">
                      <a:pos x="0" y="67"/>
                    </a:cxn>
                    <a:cxn ang="0">
                      <a:pos x="130" y="67"/>
                    </a:cxn>
                    <a:cxn ang="0">
                      <a:pos x="130" y="33"/>
                    </a:cxn>
                  </a:cxnLst>
                  <a:rect l="0" t="0" r="r" b="b"/>
                  <a:pathLst>
                    <a:path w="130" h="67">
                      <a:moveTo>
                        <a:pt x="130" y="33"/>
                      </a:moveTo>
                      <a:lnTo>
                        <a:pt x="130" y="0"/>
                      </a:lnTo>
                      <a:lnTo>
                        <a:pt x="0" y="0"/>
                      </a:lnTo>
                      <a:lnTo>
                        <a:pt x="0" y="67"/>
                      </a:lnTo>
                      <a:lnTo>
                        <a:pt x="130" y="67"/>
                      </a:lnTo>
                      <a:lnTo>
                        <a:pt x="130" y="33"/>
                      </a:lnTo>
                      <a:close/>
                    </a:path>
                  </a:pathLst>
                </a:custGeom>
                <a:solidFill>
                  <a:srgbClr val="000000"/>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259" name="Freeform 119">
                  <a:extLst>
                    <a:ext uri="{FF2B5EF4-FFF2-40B4-BE49-F238E27FC236}">
                      <a16:creationId xmlns:a16="http://schemas.microsoft.com/office/drawing/2014/main" id="{5207E91B-8673-EF7F-9DE1-CF6686D90EE8}"/>
                    </a:ext>
                  </a:extLst>
                </p:cNvPr>
                <p:cNvSpPr>
                  <a:spLocks/>
                </p:cNvSpPr>
                <p:nvPr/>
              </p:nvSpPr>
              <p:spPr bwMode="auto">
                <a:xfrm>
                  <a:off x="2543" y="3241"/>
                  <a:ext cx="103" cy="23"/>
                </a:xfrm>
                <a:custGeom>
                  <a:avLst/>
                  <a:gdLst/>
                  <a:ahLst/>
                  <a:cxnLst>
                    <a:cxn ang="0">
                      <a:pos x="122" y="70"/>
                    </a:cxn>
                    <a:cxn ang="0">
                      <a:pos x="122" y="3"/>
                    </a:cxn>
                    <a:cxn ang="0">
                      <a:pos x="0" y="0"/>
                    </a:cxn>
                    <a:cxn ang="0">
                      <a:pos x="0" y="67"/>
                    </a:cxn>
                    <a:cxn ang="0">
                      <a:pos x="122" y="70"/>
                    </a:cxn>
                    <a:cxn ang="0">
                      <a:pos x="122" y="3"/>
                    </a:cxn>
                    <a:cxn ang="0">
                      <a:pos x="122" y="70"/>
                    </a:cxn>
                    <a:cxn ang="0">
                      <a:pos x="308" y="70"/>
                    </a:cxn>
                    <a:cxn ang="0">
                      <a:pos x="124" y="3"/>
                    </a:cxn>
                    <a:cxn ang="0">
                      <a:pos x="122" y="70"/>
                    </a:cxn>
                  </a:cxnLst>
                  <a:rect l="0" t="0" r="r" b="b"/>
                  <a:pathLst>
                    <a:path w="308" h="70">
                      <a:moveTo>
                        <a:pt x="122" y="70"/>
                      </a:moveTo>
                      <a:lnTo>
                        <a:pt x="122" y="3"/>
                      </a:lnTo>
                      <a:lnTo>
                        <a:pt x="0" y="0"/>
                      </a:lnTo>
                      <a:lnTo>
                        <a:pt x="0" y="67"/>
                      </a:lnTo>
                      <a:lnTo>
                        <a:pt x="122" y="70"/>
                      </a:lnTo>
                      <a:lnTo>
                        <a:pt x="122" y="3"/>
                      </a:lnTo>
                      <a:lnTo>
                        <a:pt x="122" y="70"/>
                      </a:lnTo>
                      <a:lnTo>
                        <a:pt x="308" y="70"/>
                      </a:lnTo>
                      <a:lnTo>
                        <a:pt x="124" y="3"/>
                      </a:lnTo>
                      <a:lnTo>
                        <a:pt x="122" y="70"/>
                      </a:lnTo>
                      <a:close/>
                    </a:path>
                  </a:pathLst>
                </a:custGeom>
                <a:solidFill>
                  <a:srgbClr val="000000"/>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260" name="Freeform 120">
                  <a:extLst>
                    <a:ext uri="{FF2B5EF4-FFF2-40B4-BE49-F238E27FC236}">
                      <a16:creationId xmlns:a16="http://schemas.microsoft.com/office/drawing/2014/main" id="{0F7059BF-ED44-2D8D-83F5-5F2795EFE29E}"/>
                    </a:ext>
                  </a:extLst>
                </p:cNvPr>
                <p:cNvSpPr>
                  <a:spLocks/>
                </p:cNvSpPr>
                <p:nvPr/>
              </p:nvSpPr>
              <p:spPr bwMode="auto">
                <a:xfrm>
                  <a:off x="2552" y="3242"/>
                  <a:ext cx="32" cy="22"/>
                </a:xfrm>
                <a:custGeom>
                  <a:avLst/>
                  <a:gdLst/>
                  <a:ahLst/>
                  <a:cxnLst>
                    <a:cxn ang="0">
                      <a:pos x="0" y="34"/>
                    </a:cxn>
                    <a:cxn ang="0">
                      <a:pos x="31" y="67"/>
                    </a:cxn>
                    <a:cxn ang="0">
                      <a:pos x="96" y="67"/>
                    </a:cxn>
                    <a:cxn ang="0">
                      <a:pos x="96" y="0"/>
                    </a:cxn>
                    <a:cxn ang="0">
                      <a:pos x="31" y="0"/>
                    </a:cxn>
                    <a:cxn ang="0">
                      <a:pos x="61" y="34"/>
                    </a:cxn>
                    <a:cxn ang="0">
                      <a:pos x="0" y="34"/>
                    </a:cxn>
                    <a:cxn ang="0">
                      <a:pos x="0" y="67"/>
                    </a:cxn>
                    <a:cxn ang="0">
                      <a:pos x="31" y="67"/>
                    </a:cxn>
                    <a:cxn ang="0">
                      <a:pos x="0" y="34"/>
                    </a:cxn>
                  </a:cxnLst>
                  <a:rect l="0" t="0" r="r" b="b"/>
                  <a:pathLst>
                    <a:path w="96" h="67">
                      <a:moveTo>
                        <a:pt x="0" y="34"/>
                      </a:moveTo>
                      <a:lnTo>
                        <a:pt x="31" y="67"/>
                      </a:lnTo>
                      <a:lnTo>
                        <a:pt x="96" y="67"/>
                      </a:lnTo>
                      <a:lnTo>
                        <a:pt x="96" y="0"/>
                      </a:lnTo>
                      <a:lnTo>
                        <a:pt x="31" y="0"/>
                      </a:lnTo>
                      <a:lnTo>
                        <a:pt x="61" y="34"/>
                      </a:lnTo>
                      <a:lnTo>
                        <a:pt x="0" y="34"/>
                      </a:lnTo>
                      <a:lnTo>
                        <a:pt x="0" y="67"/>
                      </a:lnTo>
                      <a:lnTo>
                        <a:pt x="31" y="67"/>
                      </a:lnTo>
                      <a:lnTo>
                        <a:pt x="0" y="34"/>
                      </a:lnTo>
                      <a:close/>
                    </a:path>
                  </a:pathLst>
                </a:custGeom>
                <a:solidFill>
                  <a:srgbClr val="000000"/>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261" name="Freeform 121">
                  <a:extLst>
                    <a:ext uri="{FF2B5EF4-FFF2-40B4-BE49-F238E27FC236}">
                      <a16:creationId xmlns:a16="http://schemas.microsoft.com/office/drawing/2014/main" id="{52748BEA-C233-B744-2748-FC3D981192A5}"/>
                    </a:ext>
                  </a:extLst>
                </p:cNvPr>
                <p:cNvSpPr>
                  <a:spLocks/>
                </p:cNvSpPr>
                <p:nvPr/>
              </p:nvSpPr>
              <p:spPr bwMode="auto">
                <a:xfrm>
                  <a:off x="2552" y="3006"/>
                  <a:ext cx="20" cy="247"/>
                </a:xfrm>
                <a:custGeom>
                  <a:avLst/>
                  <a:gdLst/>
                  <a:ahLst/>
                  <a:cxnLst>
                    <a:cxn ang="0">
                      <a:pos x="31" y="66"/>
                    </a:cxn>
                    <a:cxn ang="0">
                      <a:pos x="0" y="33"/>
                    </a:cxn>
                    <a:cxn ang="0">
                      <a:pos x="0" y="741"/>
                    </a:cxn>
                    <a:cxn ang="0">
                      <a:pos x="61" y="741"/>
                    </a:cxn>
                    <a:cxn ang="0">
                      <a:pos x="61" y="33"/>
                    </a:cxn>
                    <a:cxn ang="0">
                      <a:pos x="31" y="0"/>
                    </a:cxn>
                    <a:cxn ang="0">
                      <a:pos x="61" y="33"/>
                    </a:cxn>
                    <a:cxn ang="0">
                      <a:pos x="61" y="0"/>
                    </a:cxn>
                    <a:cxn ang="0">
                      <a:pos x="31" y="0"/>
                    </a:cxn>
                    <a:cxn ang="0">
                      <a:pos x="31" y="66"/>
                    </a:cxn>
                  </a:cxnLst>
                  <a:rect l="0" t="0" r="r" b="b"/>
                  <a:pathLst>
                    <a:path w="61" h="741">
                      <a:moveTo>
                        <a:pt x="31" y="66"/>
                      </a:moveTo>
                      <a:lnTo>
                        <a:pt x="0" y="33"/>
                      </a:lnTo>
                      <a:lnTo>
                        <a:pt x="0" y="741"/>
                      </a:lnTo>
                      <a:lnTo>
                        <a:pt x="61" y="741"/>
                      </a:lnTo>
                      <a:lnTo>
                        <a:pt x="61" y="33"/>
                      </a:lnTo>
                      <a:lnTo>
                        <a:pt x="31" y="0"/>
                      </a:lnTo>
                      <a:lnTo>
                        <a:pt x="61" y="33"/>
                      </a:lnTo>
                      <a:lnTo>
                        <a:pt x="61" y="0"/>
                      </a:lnTo>
                      <a:lnTo>
                        <a:pt x="31" y="0"/>
                      </a:lnTo>
                      <a:lnTo>
                        <a:pt x="31" y="66"/>
                      </a:lnTo>
                      <a:close/>
                    </a:path>
                  </a:pathLst>
                </a:custGeom>
                <a:solidFill>
                  <a:srgbClr val="000000"/>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262" name="Freeform 122">
                  <a:extLst>
                    <a:ext uri="{FF2B5EF4-FFF2-40B4-BE49-F238E27FC236}">
                      <a16:creationId xmlns:a16="http://schemas.microsoft.com/office/drawing/2014/main" id="{A4FA3684-F52A-7058-DBF0-9C2A5B5ED016}"/>
                    </a:ext>
                  </a:extLst>
                </p:cNvPr>
                <p:cNvSpPr>
                  <a:spLocks/>
                </p:cNvSpPr>
                <p:nvPr/>
              </p:nvSpPr>
              <p:spPr bwMode="auto">
                <a:xfrm>
                  <a:off x="2541" y="3005"/>
                  <a:ext cx="21" cy="23"/>
                </a:xfrm>
                <a:custGeom>
                  <a:avLst/>
                  <a:gdLst/>
                  <a:ahLst/>
                  <a:cxnLst>
                    <a:cxn ang="0">
                      <a:pos x="0" y="0"/>
                    </a:cxn>
                    <a:cxn ang="0">
                      <a:pos x="0" y="67"/>
                    </a:cxn>
                    <a:cxn ang="0">
                      <a:pos x="63" y="68"/>
                    </a:cxn>
                    <a:cxn ang="0">
                      <a:pos x="63" y="2"/>
                    </a:cxn>
                    <a:cxn ang="0">
                      <a:pos x="0" y="0"/>
                    </a:cxn>
                    <a:cxn ang="0">
                      <a:pos x="0" y="67"/>
                    </a:cxn>
                    <a:cxn ang="0">
                      <a:pos x="0" y="0"/>
                    </a:cxn>
                    <a:cxn ang="0">
                      <a:pos x="0" y="33"/>
                    </a:cxn>
                    <a:cxn ang="0">
                      <a:pos x="0" y="67"/>
                    </a:cxn>
                    <a:cxn ang="0">
                      <a:pos x="0" y="0"/>
                    </a:cxn>
                  </a:cxnLst>
                  <a:rect l="0" t="0" r="r" b="b"/>
                  <a:pathLst>
                    <a:path w="63" h="68">
                      <a:moveTo>
                        <a:pt x="0" y="0"/>
                      </a:moveTo>
                      <a:lnTo>
                        <a:pt x="0" y="67"/>
                      </a:lnTo>
                      <a:lnTo>
                        <a:pt x="63" y="68"/>
                      </a:lnTo>
                      <a:lnTo>
                        <a:pt x="63" y="2"/>
                      </a:lnTo>
                      <a:lnTo>
                        <a:pt x="0" y="0"/>
                      </a:lnTo>
                      <a:lnTo>
                        <a:pt x="0" y="67"/>
                      </a:lnTo>
                      <a:lnTo>
                        <a:pt x="0" y="0"/>
                      </a:lnTo>
                      <a:lnTo>
                        <a:pt x="0" y="33"/>
                      </a:lnTo>
                      <a:lnTo>
                        <a:pt x="0" y="67"/>
                      </a:lnTo>
                      <a:lnTo>
                        <a:pt x="0" y="0"/>
                      </a:lnTo>
                      <a:close/>
                    </a:path>
                  </a:pathLst>
                </a:custGeom>
                <a:solidFill>
                  <a:srgbClr val="000000"/>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263" name="Freeform 123">
                  <a:extLst>
                    <a:ext uri="{FF2B5EF4-FFF2-40B4-BE49-F238E27FC236}">
                      <a16:creationId xmlns:a16="http://schemas.microsoft.com/office/drawing/2014/main" id="{D99683B6-8E67-D823-2109-7C6C5D7DA30A}"/>
                    </a:ext>
                  </a:extLst>
                </p:cNvPr>
                <p:cNvSpPr>
                  <a:spLocks/>
                </p:cNvSpPr>
                <p:nvPr/>
              </p:nvSpPr>
              <p:spPr bwMode="auto">
                <a:xfrm>
                  <a:off x="2541" y="3005"/>
                  <a:ext cx="43" cy="23"/>
                </a:xfrm>
                <a:custGeom>
                  <a:avLst/>
                  <a:gdLst/>
                  <a:ahLst/>
                  <a:cxnLst>
                    <a:cxn ang="0">
                      <a:pos x="130" y="33"/>
                    </a:cxn>
                    <a:cxn ang="0">
                      <a:pos x="130" y="0"/>
                    </a:cxn>
                    <a:cxn ang="0">
                      <a:pos x="0" y="0"/>
                    </a:cxn>
                    <a:cxn ang="0">
                      <a:pos x="0" y="67"/>
                    </a:cxn>
                    <a:cxn ang="0">
                      <a:pos x="130" y="67"/>
                    </a:cxn>
                    <a:cxn ang="0">
                      <a:pos x="130" y="33"/>
                    </a:cxn>
                  </a:cxnLst>
                  <a:rect l="0" t="0" r="r" b="b"/>
                  <a:pathLst>
                    <a:path w="130" h="67">
                      <a:moveTo>
                        <a:pt x="130" y="33"/>
                      </a:moveTo>
                      <a:lnTo>
                        <a:pt x="130" y="0"/>
                      </a:lnTo>
                      <a:lnTo>
                        <a:pt x="0" y="0"/>
                      </a:lnTo>
                      <a:lnTo>
                        <a:pt x="0" y="67"/>
                      </a:lnTo>
                      <a:lnTo>
                        <a:pt x="130" y="67"/>
                      </a:lnTo>
                      <a:lnTo>
                        <a:pt x="130" y="33"/>
                      </a:lnTo>
                      <a:close/>
                    </a:path>
                  </a:pathLst>
                </a:custGeom>
                <a:solidFill>
                  <a:srgbClr val="000000"/>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264" name="Freeform 124">
                  <a:extLst>
                    <a:ext uri="{FF2B5EF4-FFF2-40B4-BE49-F238E27FC236}">
                      <a16:creationId xmlns:a16="http://schemas.microsoft.com/office/drawing/2014/main" id="{56C26EBC-C246-41D7-CA6D-A5526DDA3ED9}"/>
                    </a:ext>
                  </a:extLst>
                </p:cNvPr>
                <p:cNvSpPr>
                  <a:spLocks/>
                </p:cNvSpPr>
                <p:nvPr/>
              </p:nvSpPr>
              <p:spPr bwMode="auto">
                <a:xfrm>
                  <a:off x="2625" y="3241"/>
                  <a:ext cx="103" cy="23"/>
                </a:xfrm>
                <a:custGeom>
                  <a:avLst/>
                  <a:gdLst/>
                  <a:ahLst/>
                  <a:cxnLst>
                    <a:cxn ang="0">
                      <a:pos x="123" y="70"/>
                    </a:cxn>
                    <a:cxn ang="0">
                      <a:pos x="123" y="3"/>
                    </a:cxn>
                    <a:cxn ang="0">
                      <a:pos x="0" y="0"/>
                    </a:cxn>
                    <a:cxn ang="0">
                      <a:pos x="0" y="67"/>
                    </a:cxn>
                    <a:cxn ang="0">
                      <a:pos x="123" y="70"/>
                    </a:cxn>
                    <a:cxn ang="0">
                      <a:pos x="123" y="3"/>
                    </a:cxn>
                    <a:cxn ang="0">
                      <a:pos x="123" y="70"/>
                    </a:cxn>
                    <a:cxn ang="0">
                      <a:pos x="309" y="70"/>
                    </a:cxn>
                    <a:cxn ang="0">
                      <a:pos x="124" y="3"/>
                    </a:cxn>
                    <a:cxn ang="0">
                      <a:pos x="123" y="70"/>
                    </a:cxn>
                  </a:cxnLst>
                  <a:rect l="0" t="0" r="r" b="b"/>
                  <a:pathLst>
                    <a:path w="309" h="70">
                      <a:moveTo>
                        <a:pt x="123" y="70"/>
                      </a:moveTo>
                      <a:lnTo>
                        <a:pt x="123" y="3"/>
                      </a:lnTo>
                      <a:lnTo>
                        <a:pt x="0" y="0"/>
                      </a:lnTo>
                      <a:lnTo>
                        <a:pt x="0" y="67"/>
                      </a:lnTo>
                      <a:lnTo>
                        <a:pt x="123" y="70"/>
                      </a:lnTo>
                      <a:lnTo>
                        <a:pt x="123" y="3"/>
                      </a:lnTo>
                      <a:lnTo>
                        <a:pt x="123" y="70"/>
                      </a:lnTo>
                      <a:lnTo>
                        <a:pt x="309" y="70"/>
                      </a:lnTo>
                      <a:lnTo>
                        <a:pt x="124" y="3"/>
                      </a:lnTo>
                      <a:lnTo>
                        <a:pt x="123" y="70"/>
                      </a:lnTo>
                      <a:close/>
                    </a:path>
                  </a:pathLst>
                </a:custGeom>
                <a:solidFill>
                  <a:srgbClr val="000000"/>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265" name="Freeform 125">
                  <a:extLst>
                    <a:ext uri="{FF2B5EF4-FFF2-40B4-BE49-F238E27FC236}">
                      <a16:creationId xmlns:a16="http://schemas.microsoft.com/office/drawing/2014/main" id="{4FF1EF12-A246-2C83-85FB-736FB473BC1E}"/>
                    </a:ext>
                  </a:extLst>
                </p:cNvPr>
                <p:cNvSpPr>
                  <a:spLocks/>
                </p:cNvSpPr>
                <p:nvPr/>
              </p:nvSpPr>
              <p:spPr bwMode="auto">
                <a:xfrm>
                  <a:off x="2634" y="3242"/>
                  <a:ext cx="32" cy="22"/>
                </a:xfrm>
                <a:custGeom>
                  <a:avLst/>
                  <a:gdLst/>
                  <a:ahLst/>
                  <a:cxnLst>
                    <a:cxn ang="0">
                      <a:pos x="0" y="34"/>
                    </a:cxn>
                    <a:cxn ang="0">
                      <a:pos x="31" y="67"/>
                    </a:cxn>
                    <a:cxn ang="0">
                      <a:pos x="98" y="67"/>
                    </a:cxn>
                    <a:cxn ang="0">
                      <a:pos x="98" y="0"/>
                    </a:cxn>
                    <a:cxn ang="0">
                      <a:pos x="31" y="0"/>
                    </a:cxn>
                    <a:cxn ang="0">
                      <a:pos x="62" y="34"/>
                    </a:cxn>
                    <a:cxn ang="0">
                      <a:pos x="0" y="34"/>
                    </a:cxn>
                    <a:cxn ang="0">
                      <a:pos x="0" y="67"/>
                    </a:cxn>
                    <a:cxn ang="0">
                      <a:pos x="31" y="67"/>
                    </a:cxn>
                    <a:cxn ang="0">
                      <a:pos x="0" y="34"/>
                    </a:cxn>
                  </a:cxnLst>
                  <a:rect l="0" t="0" r="r" b="b"/>
                  <a:pathLst>
                    <a:path w="98" h="67">
                      <a:moveTo>
                        <a:pt x="0" y="34"/>
                      </a:moveTo>
                      <a:lnTo>
                        <a:pt x="31" y="67"/>
                      </a:lnTo>
                      <a:lnTo>
                        <a:pt x="98" y="67"/>
                      </a:lnTo>
                      <a:lnTo>
                        <a:pt x="98" y="0"/>
                      </a:lnTo>
                      <a:lnTo>
                        <a:pt x="31" y="0"/>
                      </a:lnTo>
                      <a:lnTo>
                        <a:pt x="62" y="34"/>
                      </a:lnTo>
                      <a:lnTo>
                        <a:pt x="0" y="34"/>
                      </a:lnTo>
                      <a:lnTo>
                        <a:pt x="0" y="67"/>
                      </a:lnTo>
                      <a:lnTo>
                        <a:pt x="31" y="67"/>
                      </a:lnTo>
                      <a:lnTo>
                        <a:pt x="0" y="34"/>
                      </a:lnTo>
                      <a:close/>
                    </a:path>
                  </a:pathLst>
                </a:custGeom>
                <a:solidFill>
                  <a:srgbClr val="000000"/>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266" name="Freeform 126">
                  <a:extLst>
                    <a:ext uri="{FF2B5EF4-FFF2-40B4-BE49-F238E27FC236}">
                      <a16:creationId xmlns:a16="http://schemas.microsoft.com/office/drawing/2014/main" id="{9914AF97-F8A2-6DDF-1D47-C398D5E6F1F5}"/>
                    </a:ext>
                  </a:extLst>
                </p:cNvPr>
                <p:cNvSpPr>
                  <a:spLocks/>
                </p:cNvSpPr>
                <p:nvPr/>
              </p:nvSpPr>
              <p:spPr bwMode="auto">
                <a:xfrm>
                  <a:off x="2634" y="3006"/>
                  <a:ext cx="20" cy="247"/>
                </a:xfrm>
                <a:custGeom>
                  <a:avLst/>
                  <a:gdLst/>
                  <a:ahLst/>
                  <a:cxnLst>
                    <a:cxn ang="0">
                      <a:pos x="31" y="66"/>
                    </a:cxn>
                    <a:cxn ang="0">
                      <a:pos x="0" y="33"/>
                    </a:cxn>
                    <a:cxn ang="0">
                      <a:pos x="0" y="741"/>
                    </a:cxn>
                    <a:cxn ang="0">
                      <a:pos x="62" y="741"/>
                    </a:cxn>
                    <a:cxn ang="0">
                      <a:pos x="62" y="33"/>
                    </a:cxn>
                    <a:cxn ang="0">
                      <a:pos x="31" y="0"/>
                    </a:cxn>
                    <a:cxn ang="0">
                      <a:pos x="62" y="33"/>
                    </a:cxn>
                    <a:cxn ang="0">
                      <a:pos x="62" y="0"/>
                    </a:cxn>
                    <a:cxn ang="0">
                      <a:pos x="31" y="0"/>
                    </a:cxn>
                    <a:cxn ang="0">
                      <a:pos x="31" y="66"/>
                    </a:cxn>
                  </a:cxnLst>
                  <a:rect l="0" t="0" r="r" b="b"/>
                  <a:pathLst>
                    <a:path w="62" h="741">
                      <a:moveTo>
                        <a:pt x="31" y="66"/>
                      </a:moveTo>
                      <a:lnTo>
                        <a:pt x="0" y="33"/>
                      </a:lnTo>
                      <a:lnTo>
                        <a:pt x="0" y="741"/>
                      </a:lnTo>
                      <a:lnTo>
                        <a:pt x="62" y="741"/>
                      </a:lnTo>
                      <a:lnTo>
                        <a:pt x="62" y="33"/>
                      </a:lnTo>
                      <a:lnTo>
                        <a:pt x="31" y="0"/>
                      </a:lnTo>
                      <a:lnTo>
                        <a:pt x="62" y="33"/>
                      </a:lnTo>
                      <a:lnTo>
                        <a:pt x="62" y="0"/>
                      </a:lnTo>
                      <a:lnTo>
                        <a:pt x="31" y="0"/>
                      </a:lnTo>
                      <a:lnTo>
                        <a:pt x="31" y="66"/>
                      </a:lnTo>
                      <a:close/>
                    </a:path>
                  </a:pathLst>
                </a:custGeom>
                <a:solidFill>
                  <a:srgbClr val="000000"/>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267" name="Freeform 127">
                  <a:extLst>
                    <a:ext uri="{FF2B5EF4-FFF2-40B4-BE49-F238E27FC236}">
                      <a16:creationId xmlns:a16="http://schemas.microsoft.com/office/drawing/2014/main" id="{E218408D-658C-D9F0-2D0C-BA2A5DAFE0E5}"/>
                    </a:ext>
                  </a:extLst>
                </p:cNvPr>
                <p:cNvSpPr>
                  <a:spLocks/>
                </p:cNvSpPr>
                <p:nvPr/>
              </p:nvSpPr>
              <p:spPr bwMode="auto">
                <a:xfrm>
                  <a:off x="2623" y="3005"/>
                  <a:ext cx="21" cy="23"/>
                </a:xfrm>
                <a:custGeom>
                  <a:avLst/>
                  <a:gdLst/>
                  <a:ahLst/>
                  <a:cxnLst>
                    <a:cxn ang="0">
                      <a:pos x="0" y="0"/>
                    </a:cxn>
                    <a:cxn ang="0">
                      <a:pos x="0" y="67"/>
                    </a:cxn>
                    <a:cxn ang="0">
                      <a:pos x="62" y="68"/>
                    </a:cxn>
                    <a:cxn ang="0">
                      <a:pos x="62" y="2"/>
                    </a:cxn>
                    <a:cxn ang="0">
                      <a:pos x="0" y="0"/>
                    </a:cxn>
                    <a:cxn ang="0">
                      <a:pos x="0" y="67"/>
                    </a:cxn>
                    <a:cxn ang="0">
                      <a:pos x="0" y="0"/>
                    </a:cxn>
                    <a:cxn ang="0">
                      <a:pos x="0" y="33"/>
                    </a:cxn>
                    <a:cxn ang="0">
                      <a:pos x="0" y="67"/>
                    </a:cxn>
                    <a:cxn ang="0">
                      <a:pos x="0" y="0"/>
                    </a:cxn>
                  </a:cxnLst>
                  <a:rect l="0" t="0" r="r" b="b"/>
                  <a:pathLst>
                    <a:path w="62" h="68">
                      <a:moveTo>
                        <a:pt x="0" y="0"/>
                      </a:moveTo>
                      <a:lnTo>
                        <a:pt x="0" y="67"/>
                      </a:lnTo>
                      <a:lnTo>
                        <a:pt x="62" y="68"/>
                      </a:lnTo>
                      <a:lnTo>
                        <a:pt x="62" y="2"/>
                      </a:lnTo>
                      <a:lnTo>
                        <a:pt x="0" y="0"/>
                      </a:lnTo>
                      <a:lnTo>
                        <a:pt x="0" y="67"/>
                      </a:lnTo>
                      <a:lnTo>
                        <a:pt x="0" y="0"/>
                      </a:lnTo>
                      <a:lnTo>
                        <a:pt x="0" y="33"/>
                      </a:lnTo>
                      <a:lnTo>
                        <a:pt x="0" y="67"/>
                      </a:lnTo>
                      <a:lnTo>
                        <a:pt x="0" y="0"/>
                      </a:lnTo>
                      <a:close/>
                    </a:path>
                  </a:pathLst>
                </a:custGeom>
                <a:solidFill>
                  <a:srgbClr val="000000"/>
                </a:solidFill>
                <a:ln w="9525">
                  <a:noFill/>
                  <a:round/>
                  <a:headEnd/>
                  <a:tailEnd/>
                </a:ln>
              </p:spPr>
              <p:txBody>
                <a:bodyPr/>
                <a:lstStyle/>
                <a:p>
                  <a:pPr>
                    <a:lnSpc>
                      <a:spcPct val="100000"/>
                    </a:lnSpc>
                    <a:spcBef>
                      <a:spcPct val="20000"/>
                    </a:spcBef>
                  </a:pPr>
                  <a:endParaRPr lang="de-DE" sz="1500">
                    <a:latin typeface="Times New Roman" pitchFamily="18" charset="0"/>
                  </a:endParaRPr>
                </a:p>
              </p:txBody>
            </p:sp>
            <p:sp>
              <p:nvSpPr>
                <p:cNvPr id="268" name="Freeform 128">
                  <a:extLst>
                    <a:ext uri="{FF2B5EF4-FFF2-40B4-BE49-F238E27FC236}">
                      <a16:creationId xmlns:a16="http://schemas.microsoft.com/office/drawing/2014/main" id="{E6484CA0-24A3-B210-B73F-2904B9D840AD}"/>
                    </a:ext>
                  </a:extLst>
                </p:cNvPr>
                <p:cNvSpPr>
                  <a:spLocks/>
                </p:cNvSpPr>
                <p:nvPr/>
              </p:nvSpPr>
              <p:spPr bwMode="auto">
                <a:xfrm>
                  <a:off x="2623" y="3005"/>
                  <a:ext cx="43" cy="23"/>
                </a:xfrm>
                <a:custGeom>
                  <a:avLst/>
                  <a:gdLst/>
                  <a:ahLst/>
                  <a:cxnLst>
                    <a:cxn ang="0">
                      <a:pos x="129" y="33"/>
                    </a:cxn>
                    <a:cxn ang="0">
                      <a:pos x="129" y="0"/>
                    </a:cxn>
                    <a:cxn ang="0">
                      <a:pos x="0" y="0"/>
                    </a:cxn>
                    <a:cxn ang="0">
                      <a:pos x="0" y="67"/>
                    </a:cxn>
                    <a:cxn ang="0">
                      <a:pos x="129" y="67"/>
                    </a:cxn>
                    <a:cxn ang="0">
                      <a:pos x="129" y="33"/>
                    </a:cxn>
                  </a:cxnLst>
                  <a:rect l="0" t="0" r="r" b="b"/>
                  <a:pathLst>
                    <a:path w="129" h="67">
                      <a:moveTo>
                        <a:pt x="129" y="33"/>
                      </a:moveTo>
                      <a:lnTo>
                        <a:pt x="129" y="0"/>
                      </a:lnTo>
                      <a:lnTo>
                        <a:pt x="0" y="0"/>
                      </a:lnTo>
                      <a:lnTo>
                        <a:pt x="0" y="67"/>
                      </a:lnTo>
                      <a:lnTo>
                        <a:pt x="129" y="67"/>
                      </a:lnTo>
                      <a:lnTo>
                        <a:pt x="129" y="33"/>
                      </a:lnTo>
                      <a:close/>
                    </a:path>
                  </a:pathLst>
                </a:custGeom>
                <a:solidFill>
                  <a:srgbClr val="000000"/>
                </a:solidFill>
                <a:ln w="9525">
                  <a:noFill/>
                  <a:round/>
                  <a:headEnd/>
                  <a:tailEnd/>
                </a:ln>
              </p:spPr>
              <p:txBody>
                <a:bodyPr/>
                <a:lstStyle/>
                <a:p>
                  <a:pPr>
                    <a:lnSpc>
                      <a:spcPct val="100000"/>
                    </a:lnSpc>
                    <a:spcBef>
                      <a:spcPct val="20000"/>
                    </a:spcBef>
                  </a:pPr>
                  <a:endParaRPr lang="de-DE" sz="1500">
                    <a:latin typeface="Times New Roman" pitchFamily="18" charset="0"/>
                  </a:endParaRPr>
                </a:p>
              </p:txBody>
            </p:sp>
          </p:grpSp>
        </p:grpSp>
        <p:sp>
          <p:nvSpPr>
            <p:cNvPr id="238" name="Rectangle 129">
              <a:extLst>
                <a:ext uri="{FF2B5EF4-FFF2-40B4-BE49-F238E27FC236}">
                  <a16:creationId xmlns:a16="http://schemas.microsoft.com/office/drawing/2014/main" id="{2DBD34EB-205E-59D6-5502-7A1F8D419995}"/>
                </a:ext>
              </a:extLst>
            </p:cNvPr>
            <p:cNvSpPr>
              <a:spLocks noChangeArrowheads="1"/>
            </p:cNvSpPr>
            <p:nvPr/>
          </p:nvSpPr>
          <p:spPr bwMode="auto">
            <a:xfrm>
              <a:off x="819" y="3127"/>
              <a:ext cx="842" cy="544"/>
            </a:xfrm>
            <a:prstGeom prst="rect">
              <a:avLst/>
            </a:prstGeom>
            <a:noFill/>
            <a:ln w="19050">
              <a:solidFill>
                <a:srgbClr val="000000"/>
              </a:solidFill>
              <a:miter lim="800000"/>
              <a:headEnd/>
              <a:tailEnd/>
            </a:ln>
            <a:effectLst/>
          </p:spPr>
          <p:txBody>
            <a:bodyPr/>
            <a:lstStyle/>
            <a:p>
              <a:pPr>
                <a:lnSpc>
                  <a:spcPct val="100000"/>
                </a:lnSpc>
                <a:spcBef>
                  <a:spcPct val="20000"/>
                </a:spcBef>
              </a:pPr>
              <a:endParaRPr lang="de-DE" sz="1500">
                <a:latin typeface="Times New Roman" pitchFamily="18" charset="0"/>
              </a:endParaRPr>
            </a:p>
          </p:txBody>
        </p:sp>
        <p:sp>
          <p:nvSpPr>
            <p:cNvPr id="239" name="Oval 130">
              <a:extLst>
                <a:ext uri="{FF2B5EF4-FFF2-40B4-BE49-F238E27FC236}">
                  <a16:creationId xmlns:a16="http://schemas.microsoft.com/office/drawing/2014/main" id="{6FEADE6B-C6F2-B8F5-813E-82CC81089C51}"/>
                </a:ext>
              </a:extLst>
            </p:cNvPr>
            <p:cNvSpPr>
              <a:spLocks noChangeArrowheads="1"/>
            </p:cNvSpPr>
            <p:nvPr/>
          </p:nvSpPr>
          <p:spPr bwMode="auto">
            <a:xfrm>
              <a:off x="1491" y="3202"/>
              <a:ext cx="40" cy="40"/>
            </a:xfrm>
            <a:prstGeom prst="ellipse">
              <a:avLst/>
            </a:prstGeom>
            <a:solidFill>
              <a:srgbClr val="000000"/>
            </a:solidFill>
            <a:ln w="3175">
              <a:solidFill>
                <a:srgbClr val="000000"/>
              </a:solidFill>
              <a:round/>
              <a:headEnd/>
              <a:tailEnd/>
            </a:ln>
            <a:effectLst/>
          </p:spPr>
          <p:txBody>
            <a:bodyPr/>
            <a:lstStyle/>
            <a:p>
              <a:pPr>
                <a:lnSpc>
                  <a:spcPct val="100000"/>
                </a:lnSpc>
                <a:spcBef>
                  <a:spcPct val="20000"/>
                </a:spcBef>
              </a:pPr>
              <a:endParaRPr lang="de-DE" sz="1500">
                <a:latin typeface="Times New Roman" pitchFamily="18" charset="0"/>
              </a:endParaRPr>
            </a:p>
          </p:txBody>
        </p:sp>
        <p:sp>
          <p:nvSpPr>
            <p:cNvPr id="240" name="Line 131">
              <a:extLst>
                <a:ext uri="{FF2B5EF4-FFF2-40B4-BE49-F238E27FC236}">
                  <a16:creationId xmlns:a16="http://schemas.microsoft.com/office/drawing/2014/main" id="{10DA1448-A5C5-2849-64C4-8A582DFD1B71}"/>
                </a:ext>
              </a:extLst>
            </p:cNvPr>
            <p:cNvSpPr>
              <a:spLocks noChangeShapeType="1"/>
            </p:cNvSpPr>
            <p:nvPr/>
          </p:nvSpPr>
          <p:spPr bwMode="auto">
            <a:xfrm flipV="1">
              <a:off x="1309" y="3022"/>
              <a:ext cx="1" cy="190"/>
            </a:xfrm>
            <a:prstGeom prst="line">
              <a:avLst/>
            </a:prstGeom>
            <a:noFill/>
            <a:ln w="19050">
              <a:solidFill>
                <a:srgbClr val="000000"/>
              </a:solidFill>
              <a:round/>
              <a:headEnd/>
              <a:tailEnd/>
            </a:ln>
          </p:spPr>
          <p:txBody>
            <a:bodyPr/>
            <a:lstStyle/>
            <a:p>
              <a:pPr>
                <a:lnSpc>
                  <a:spcPct val="100000"/>
                </a:lnSpc>
                <a:spcBef>
                  <a:spcPct val="20000"/>
                </a:spcBef>
              </a:pPr>
              <a:endParaRPr lang="de-DE" sz="1500">
                <a:latin typeface="Times New Roman" pitchFamily="18" charset="0"/>
              </a:endParaRPr>
            </a:p>
          </p:txBody>
        </p:sp>
        <p:sp>
          <p:nvSpPr>
            <p:cNvPr id="241" name="Line 132">
              <a:extLst>
                <a:ext uri="{FF2B5EF4-FFF2-40B4-BE49-F238E27FC236}">
                  <a16:creationId xmlns:a16="http://schemas.microsoft.com/office/drawing/2014/main" id="{B7C64EB1-782D-5318-BBC3-E199CF9031A0}"/>
                </a:ext>
              </a:extLst>
            </p:cNvPr>
            <p:cNvSpPr>
              <a:spLocks noChangeShapeType="1"/>
            </p:cNvSpPr>
            <p:nvPr/>
          </p:nvSpPr>
          <p:spPr bwMode="auto">
            <a:xfrm>
              <a:off x="1109" y="3028"/>
              <a:ext cx="190" cy="0"/>
            </a:xfrm>
            <a:prstGeom prst="line">
              <a:avLst/>
            </a:prstGeom>
            <a:noFill/>
            <a:ln w="19050">
              <a:solidFill>
                <a:srgbClr val="000000"/>
              </a:solidFill>
              <a:round/>
              <a:headEnd/>
              <a:tailEnd/>
            </a:ln>
          </p:spPr>
          <p:txBody>
            <a:bodyPr/>
            <a:lstStyle/>
            <a:p>
              <a:pPr>
                <a:lnSpc>
                  <a:spcPct val="100000"/>
                </a:lnSpc>
                <a:spcBef>
                  <a:spcPct val="20000"/>
                </a:spcBef>
              </a:pPr>
              <a:endParaRPr lang="de-DE" sz="1500">
                <a:latin typeface="Times New Roman" pitchFamily="18" charset="0"/>
              </a:endParaRPr>
            </a:p>
          </p:txBody>
        </p:sp>
        <p:sp>
          <p:nvSpPr>
            <p:cNvPr id="242" name="Oval 133">
              <a:extLst>
                <a:ext uri="{FF2B5EF4-FFF2-40B4-BE49-F238E27FC236}">
                  <a16:creationId xmlns:a16="http://schemas.microsoft.com/office/drawing/2014/main" id="{AA0D71AF-F9D7-F7B4-7095-3CFD5C5F7B61}"/>
                </a:ext>
              </a:extLst>
            </p:cNvPr>
            <p:cNvSpPr>
              <a:spLocks noChangeArrowheads="1"/>
            </p:cNvSpPr>
            <p:nvPr/>
          </p:nvSpPr>
          <p:spPr bwMode="auto">
            <a:xfrm>
              <a:off x="1288" y="3009"/>
              <a:ext cx="40" cy="40"/>
            </a:xfrm>
            <a:prstGeom prst="ellipse">
              <a:avLst/>
            </a:prstGeom>
            <a:solidFill>
              <a:srgbClr val="000000"/>
            </a:solidFill>
            <a:ln w="3175">
              <a:solidFill>
                <a:srgbClr val="000000"/>
              </a:solidFill>
              <a:round/>
              <a:headEnd/>
              <a:tailEnd/>
            </a:ln>
            <a:effectLst/>
          </p:spPr>
          <p:txBody>
            <a:bodyPr/>
            <a:lstStyle/>
            <a:p>
              <a:pPr>
                <a:lnSpc>
                  <a:spcPct val="100000"/>
                </a:lnSpc>
                <a:spcBef>
                  <a:spcPct val="20000"/>
                </a:spcBef>
              </a:pPr>
              <a:endParaRPr lang="de-DE" sz="1500">
                <a:latin typeface="Times New Roman" pitchFamily="18" charset="0"/>
              </a:endParaRPr>
            </a:p>
          </p:txBody>
        </p:sp>
        <p:sp>
          <p:nvSpPr>
            <p:cNvPr id="243" name="Oval 134">
              <a:extLst>
                <a:ext uri="{FF2B5EF4-FFF2-40B4-BE49-F238E27FC236}">
                  <a16:creationId xmlns:a16="http://schemas.microsoft.com/office/drawing/2014/main" id="{2B4F5A6C-9A30-5AD8-AB1B-93627BBC381C}"/>
                </a:ext>
              </a:extLst>
            </p:cNvPr>
            <p:cNvSpPr>
              <a:spLocks noChangeArrowheads="1"/>
            </p:cNvSpPr>
            <p:nvPr/>
          </p:nvSpPr>
          <p:spPr bwMode="auto">
            <a:xfrm>
              <a:off x="1082" y="3009"/>
              <a:ext cx="40" cy="40"/>
            </a:xfrm>
            <a:prstGeom prst="ellipse">
              <a:avLst/>
            </a:prstGeom>
            <a:solidFill>
              <a:srgbClr val="000000"/>
            </a:solidFill>
            <a:ln w="3175">
              <a:solidFill>
                <a:srgbClr val="000000"/>
              </a:solidFill>
              <a:round/>
              <a:headEnd/>
              <a:tailEnd/>
            </a:ln>
            <a:effectLst/>
          </p:spPr>
          <p:txBody>
            <a:bodyPr/>
            <a:lstStyle/>
            <a:p>
              <a:pPr>
                <a:lnSpc>
                  <a:spcPct val="100000"/>
                </a:lnSpc>
                <a:spcBef>
                  <a:spcPct val="20000"/>
                </a:spcBef>
              </a:pPr>
              <a:endParaRPr lang="de-DE" sz="1500">
                <a:latin typeface="Times New Roman" pitchFamily="18" charset="0"/>
              </a:endParaRPr>
            </a:p>
          </p:txBody>
        </p:sp>
        <p:sp>
          <p:nvSpPr>
            <p:cNvPr id="244" name="Rectangle 135">
              <a:extLst>
                <a:ext uri="{FF2B5EF4-FFF2-40B4-BE49-F238E27FC236}">
                  <a16:creationId xmlns:a16="http://schemas.microsoft.com/office/drawing/2014/main" id="{6F59ACD0-AE3B-1ABB-BF73-1FB53C7BF8D7}"/>
                </a:ext>
              </a:extLst>
            </p:cNvPr>
            <p:cNvSpPr>
              <a:spLocks noChangeArrowheads="1"/>
            </p:cNvSpPr>
            <p:nvPr/>
          </p:nvSpPr>
          <p:spPr bwMode="auto">
            <a:xfrm>
              <a:off x="1104" y="3318"/>
              <a:ext cx="199" cy="60"/>
            </a:xfrm>
            <a:prstGeom prst="rect">
              <a:avLst/>
            </a:prstGeom>
            <a:solidFill>
              <a:srgbClr val="000000"/>
            </a:solidFill>
            <a:ln w="9525">
              <a:solidFill>
                <a:srgbClr val="000000"/>
              </a:solidFill>
              <a:miter lim="800000"/>
              <a:headEnd/>
              <a:tailEnd/>
            </a:ln>
            <a:effectLst/>
          </p:spPr>
          <p:txBody>
            <a:bodyPr/>
            <a:lstStyle/>
            <a:p>
              <a:pPr>
                <a:lnSpc>
                  <a:spcPct val="100000"/>
                </a:lnSpc>
                <a:spcBef>
                  <a:spcPct val="20000"/>
                </a:spcBef>
              </a:pPr>
              <a:endParaRPr lang="de-DE" sz="1500">
                <a:latin typeface="Times New Roman" pitchFamily="18" charset="0"/>
              </a:endParaRPr>
            </a:p>
          </p:txBody>
        </p:sp>
        <p:sp>
          <p:nvSpPr>
            <p:cNvPr id="245" name="Line 136">
              <a:extLst>
                <a:ext uri="{FF2B5EF4-FFF2-40B4-BE49-F238E27FC236}">
                  <a16:creationId xmlns:a16="http://schemas.microsoft.com/office/drawing/2014/main" id="{DF79CE6A-9856-A303-4868-D4B91034E2D3}"/>
                </a:ext>
              </a:extLst>
            </p:cNvPr>
            <p:cNvSpPr>
              <a:spLocks noChangeShapeType="1"/>
            </p:cNvSpPr>
            <p:nvPr/>
          </p:nvSpPr>
          <p:spPr bwMode="auto">
            <a:xfrm>
              <a:off x="1104" y="3218"/>
              <a:ext cx="0" cy="126"/>
            </a:xfrm>
            <a:prstGeom prst="line">
              <a:avLst/>
            </a:prstGeom>
            <a:noFill/>
            <a:ln w="9525">
              <a:solidFill>
                <a:srgbClr val="000000"/>
              </a:solidFill>
              <a:round/>
              <a:headEnd/>
              <a:tailEnd/>
            </a:ln>
          </p:spPr>
          <p:txBody>
            <a:bodyPr/>
            <a:lstStyle/>
            <a:p>
              <a:pPr>
                <a:lnSpc>
                  <a:spcPct val="100000"/>
                </a:lnSpc>
                <a:spcBef>
                  <a:spcPct val="20000"/>
                </a:spcBef>
              </a:pPr>
              <a:endParaRPr lang="de-DE" sz="1500">
                <a:latin typeface="Times New Roman" pitchFamily="18" charset="0"/>
              </a:endParaRPr>
            </a:p>
          </p:txBody>
        </p:sp>
        <p:sp>
          <p:nvSpPr>
            <p:cNvPr id="246" name="Line 137">
              <a:extLst>
                <a:ext uri="{FF2B5EF4-FFF2-40B4-BE49-F238E27FC236}">
                  <a16:creationId xmlns:a16="http://schemas.microsoft.com/office/drawing/2014/main" id="{E0BD2888-7A4C-1F5C-E218-C86A233BDE48}"/>
                </a:ext>
              </a:extLst>
            </p:cNvPr>
            <p:cNvSpPr>
              <a:spLocks noChangeShapeType="1"/>
            </p:cNvSpPr>
            <p:nvPr/>
          </p:nvSpPr>
          <p:spPr bwMode="auto">
            <a:xfrm>
              <a:off x="1309" y="3218"/>
              <a:ext cx="1" cy="126"/>
            </a:xfrm>
            <a:prstGeom prst="line">
              <a:avLst/>
            </a:prstGeom>
            <a:noFill/>
            <a:ln w="9525">
              <a:solidFill>
                <a:srgbClr val="000000"/>
              </a:solidFill>
              <a:round/>
              <a:headEnd/>
              <a:tailEnd/>
            </a:ln>
          </p:spPr>
          <p:txBody>
            <a:bodyPr/>
            <a:lstStyle/>
            <a:p>
              <a:pPr>
                <a:lnSpc>
                  <a:spcPct val="100000"/>
                </a:lnSpc>
                <a:spcBef>
                  <a:spcPct val="20000"/>
                </a:spcBef>
              </a:pPr>
              <a:endParaRPr lang="de-DE" sz="1500">
                <a:latin typeface="Times New Roman" pitchFamily="18" charset="0"/>
              </a:endParaRPr>
            </a:p>
          </p:txBody>
        </p:sp>
        <p:sp>
          <p:nvSpPr>
            <p:cNvPr id="247" name="Text Box 138">
              <a:extLst>
                <a:ext uri="{FF2B5EF4-FFF2-40B4-BE49-F238E27FC236}">
                  <a16:creationId xmlns:a16="http://schemas.microsoft.com/office/drawing/2014/main" id="{6CB658DC-9EDE-7D5F-1E96-85BF372E7B8F}"/>
                </a:ext>
              </a:extLst>
            </p:cNvPr>
            <p:cNvSpPr txBox="1">
              <a:spLocks noChangeArrowheads="1"/>
            </p:cNvSpPr>
            <p:nvPr/>
          </p:nvSpPr>
          <p:spPr bwMode="auto">
            <a:xfrm>
              <a:off x="941" y="2908"/>
              <a:ext cx="159" cy="227"/>
            </a:xfrm>
            <a:prstGeom prst="rect">
              <a:avLst/>
            </a:prstGeom>
            <a:noFill/>
            <a:ln w="12700" algn="ctr">
              <a:noFill/>
              <a:miter lim="800000"/>
              <a:headEnd/>
              <a:tailEnd/>
            </a:ln>
            <a:effectLst/>
          </p:spPr>
          <p:txBody>
            <a:bodyPr lIns="98554" tIns="48411" rIns="98554" bIns="48411">
              <a:spAutoFit/>
            </a:bodyPr>
            <a:lstStyle/>
            <a:p>
              <a:pPr defTabSz="829478">
                <a:spcBef>
                  <a:spcPct val="50000"/>
                </a:spcBef>
                <a:tabLst>
                  <a:tab pos="2182334" algn="l"/>
                </a:tabLst>
              </a:pPr>
              <a:r>
                <a:rPr lang="de-DE" sz="1300" dirty="0">
                  <a:solidFill>
                    <a:srgbClr val="FF0000"/>
                  </a:solidFill>
                  <a:latin typeface="Arial" pitchFamily="34" charset="0"/>
                </a:rPr>
                <a:t>L</a:t>
              </a:r>
            </a:p>
          </p:txBody>
        </p:sp>
        <p:sp>
          <p:nvSpPr>
            <p:cNvPr id="248" name="Text Box 139">
              <a:extLst>
                <a:ext uri="{FF2B5EF4-FFF2-40B4-BE49-F238E27FC236}">
                  <a16:creationId xmlns:a16="http://schemas.microsoft.com/office/drawing/2014/main" id="{9E910F17-0DAB-29A1-D3CE-819CA6A7DEFC}"/>
                </a:ext>
              </a:extLst>
            </p:cNvPr>
            <p:cNvSpPr txBox="1">
              <a:spLocks noChangeArrowheads="1"/>
            </p:cNvSpPr>
            <p:nvPr/>
          </p:nvSpPr>
          <p:spPr bwMode="auto">
            <a:xfrm>
              <a:off x="1289" y="2911"/>
              <a:ext cx="182" cy="227"/>
            </a:xfrm>
            <a:prstGeom prst="rect">
              <a:avLst/>
            </a:prstGeom>
            <a:noFill/>
            <a:ln w="12700" algn="ctr">
              <a:noFill/>
              <a:miter lim="800000"/>
              <a:headEnd/>
              <a:tailEnd/>
            </a:ln>
            <a:effectLst/>
          </p:spPr>
          <p:txBody>
            <a:bodyPr lIns="98554" tIns="48411" rIns="98554" bIns="48411">
              <a:spAutoFit/>
            </a:bodyPr>
            <a:lstStyle/>
            <a:p>
              <a:pPr defTabSz="829478">
                <a:spcBef>
                  <a:spcPct val="50000"/>
                </a:spcBef>
                <a:tabLst>
                  <a:tab pos="2182334" algn="l"/>
                </a:tabLst>
              </a:pPr>
              <a:r>
                <a:rPr lang="de-DE" sz="1300" dirty="0">
                  <a:solidFill>
                    <a:srgbClr val="FF0000"/>
                  </a:solidFill>
                  <a:latin typeface="Arial" pitchFamily="34" charset="0"/>
                </a:rPr>
                <a:t>N</a:t>
              </a:r>
            </a:p>
          </p:txBody>
        </p:sp>
      </p:grpSp>
    </p:spTree>
    <p:extLst>
      <p:ext uri="{BB962C8B-B14F-4D97-AF65-F5344CB8AC3E}">
        <p14:creationId xmlns:p14="http://schemas.microsoft.com/office/powerpoint/2010/main" val="8569451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E1352D-2E69-C5AD-1BB7-EB52659C51E6}"/>
              </a:ext>
            </a:extLst>
          </p:cNvPr>
          <p:cNvSpPr>
            <a:spLocks noGrp="1"/>
          </p:cNvSpPr>
          <p:nvPr>
            <p:ph type="title"/>
          </p:nvPr>
        </p:nvSpPr>
        <p:spPr/>
        <p:txBody>
          <a:bodyPr/>
          <a:lstStyle/>
          <a:p>
            <a:r>
              <a:rPr lang="de-DE" dirty="0"/>
              <a:t>Messen des Isolationswiderstandes </a:t>
            </a:r>
          </a:p>
        </p:txBody>
      </p:sp>
      <p:sp>
        <p:nvSpPr>
          <p:cNvPr id="5" name="Foliennummernplatzhalter 4">
            <a:extLst>
              <a:ext uri="{FF2B5EF4-FFF2-40B4-BE49-F238E27FC236}">
                <a16:creationId xmlns:a16="http://schemas.microsoft.com/office/drawing/2014/main" id="{F630C63F-E3CA-3E56-5DC2-5590C3C55BB3}"/>
              </a:ext>
            </a:extLst>
          </p:cNvPr>
          <p:cNvSpPr>
            <a:spLocks noGrp="1"/>
          </p:cNvSpPr>
          <p:nvPr>
            <p:ph type="sldNum" sz="quarter" idx="12"/>
          </p:nvPr>
        </p:nvSpPr>
        <p:spPr/>
        <p:txBody>
          <a:bodyPr>
            <a:normAutofit lnSpcReduction="10000"/>
          </a:bodyPr>
          <a:lstStyle/>
          <a:p>
            <a:fld id="{1F8F6C9E-DFB0-47BA-A580-000504CFD3E5}" type="slidenum">
              <a:rPr lang="de-DE" smtClean="0"/>
              <a:t>29</a:t>
            </a:fld>
            <a:endParaRPr lang="de-DE"/>
          </a:p>
        </p:txBody>
      </p:sp>
      <p:sp>
        <p:nvSpPr>
          <p:cNvPr id="3" name="Inhaltsplatzhalter 2">
            <a:extLst>
              <a:ext uri="{FF2B5EF4-FFF2-40B4-BE49-F238E27FC236}">
                <a16:creationId xmlns:a16="http://schemas.microsoft.com/office/drawing/2014/main" id="{D3144C98-3F76-E939-54DB-9564AE7C84D6}"/>
              </a:ext>
            </a:extLst>
          </p:cNvPr>
          <p:cNvSpPr>
            <a:spLocks noGrp="1"/>
          </p:cNvSpPr>
          <p:nvPr>
            <p:ph sz="quarter" idx="14"/>
          </p:nvPr>
        </p:nvSpPr>
        <p:spPr/>
        <p:txBody>
          <a:bodyPr/>
          <a:lstStyle/>
          <a:p>
            <a:endParaRPr lang="de-DE" dirty="0"/>
          </a:p>
        </p:txBody>
      </p:sp>
      <p:pic>
        <p:nvPicPr>
          <p:cNvPr id="7" name="Inhaltsplatzhalter 6" descr="Ein Bild, das Text, Diagramm, Screenshot, Design enthält.&#10;&#10;Automatisch generierte Beschreibung">
            <a:extLst>
              <a:ext uri="{FF2B5EF4-FFF2-40B4-BE49-F238E27FC236}">
                <a16:creationId xmlns:a16="http://schemas.microsoft.com/office/drawing/2014/main" id="{9643D20C-6BCC-6B69-59EC-3E31AEC820B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375744" y="2106613"/>
            <a:ext cx="8743849" cy="4762500"/>
          </a:xfrm>
          <a:prstGeom prst="rect">
            <a:avLst/>
          </a:prstGeom>
        </p:spPr>
      </p:pic>
      <p:sp>
        <p:nvSpPr>
          <p:cNvPr id="8" name="Textfeld 7">
            <a:extLst>
              <a:ext uri="{FF2B5EF4-FFF2-40B4-BE49-F238E27FC236}">
                <a16:creationId xmlns:a16="http://schemas.microsoft.com/office/drawing/2014/main" id="{6403D2F9-386A-4DC8-D877-27748B69831A}"/>
              </a:ext>
            </a:extLst>
          </p:cNvPr>
          <p:cNvSpPr txBox="1"/>
          <p:nvPr/>
        </p:nvSpPr>
        <p:spPr>
          <a:xfrm>
            <a:off x="9923526" y="6777338"/>
            <a:ext cx="1784463"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 </a:t>
            </a:r>
            <a:r>
              <a:rPr lang="de-DE" sz="1200" dirty="0" err="1">
                <a:latin typeface="Arial" panose="020B0604020202020204" pitchFamily="34" charset="0"/>
                <a:cs typeface="Arial" panose="020B0604020202020204" pitchFamily="34" charset="0"/>
              </a:rPr>
              <a:t>Metrel</a:t>
            </a:r>
            <a:r>
              <a:rPr lang="de-DE" sz="1200" dirty="0">
                <a:latin typeface="Arial" panose="020B0604020202020204" pitchFamily="34" charset="0"/>
                <a:cs typeface="Arial" panose="020B0604020202020204" pitchFamily="34" charset="0"/>
              </a:rPr>
              <a:t> GmbH</a:t>
            </a:r>
          </a:p>
        </p:txBody>
      </p:sp>
    </p:spTree>
    <p:extLst>
      <p:ext uri="{BB962C8B-B14F-4D97-AF65-F5344CB8AC3E}">
        <p14:creationId xmlns:p14="http://schemas.microsoft.com/office/powerpoint/2010/main" val="1473601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421F2B-8223-A575-0A7C-390EA6E5B9E4}"/>
              </a:ext>
            </a:extLst>
          </p:cNvPr>
          <p:cNvSpPr>
            <a:spLocks noGrp="1"/>
          </p:cNvSpPr>
          <p:nvPr>
            <p:ph type="body" idx="1"/>
          </p:nvPr>
        </p:nvSpPr>
        <p:spPr/>
        <p:txBody>
          <a:bodyPr/>
          <a:lstStyle/>
          <a:p>
            <a:r>
              <a:rPr lang="de-DE" dirty="0"/>
              <a:t>DGUV Information 203-070</a:t>
            </a:r>
          </a:p>
        </p:txBody>
      </p:sp>
      <p:sp>
        <p:nvSpPr>
          <p:cNvPr id="3" name="Titel 2">
            <a:extLst>
              <a:ext uri="{FF2B5EF4-FFF2-40B4-BE49-F238E27FC236}">
                <a16:creationId xmlns:a16="http://schemas.microsoft.com/office/drawing/2014/main" id="{C57B1453-DB4A-40C0-E8EE-0A78AC1AF213}"/>
              </a:ext>
            </a:extLst>
          </p:cNvPr>
          <p:cNvSpPr>
            <a:spLocks noGrp="1"/>
          </p:cNvSpPr>
          <p:nvPr>
            <p:ph type="title"/>
          </p:nvPr>
        </p:nvSpPr>
        <p:spPr/>
        <p:txBody>
          <a:bodyPr>
            <a:normAutofit/>
          </a:bodyPr>
          <a:lstStyle/>
          <a:p>
            <a:r>
              <a:rPr lang="de-DE" dirty="0"/>
              <a:t>Durchführung der Prüfung </a:t>
            </a:r>
          </a:p>
        </p:txBody>
      </p:sp>
      <p:sp>
        <p:nvSpPr>
          <p:cNvPr id="4" name="Foliennummernplatzhalter 3">
            <a:extLst>
              <a:ext uri="{FF2B5EF4-FFF2-40B4-BE49-F238E27FC236}">
                <a16:creationId xmlns:a16="http://schemas.microsoft.com/office/drawing/2014/main" id="{C9C43F0C-86FF-BC72-5689-E91F4472FDFA}"/>
              </a:ext>
            </a:extLst>
          </p:cNvPr>
          <p:cNvSpPr>
            <a:spLocks noGrp="1"/>
          </p:cNvSpPr>
          <p:nvPr>
            <p:ph type="sldNum" sz="quarter" idx="13"/>
          </p:nvPr>
        </p:nvSpPr>
        <p:spPr/>
        <p:txBody>
          <a:bodyPr>
            <a:normAutofit fontScale="92500" lnSpcReduction="10000"/>
          </a:bodyPr>
          <a:lstStyle/>
          <a:p>
            <a:fld id="{F0C94032-CD4C-4C25-B0C2-CEC720522D92}" type="slidenum">
              <a:rPr lang="en-US" smtClean="0"/>
              <a:pPr/>
              <a:t>3</a:t>
            </a:fld>
            <a:endParaRPr lang="en-US" dirty="0"/>
          </a:p>
        </p:txBody>
      </p:sp>
    </p:spTree>
    <p:extLst>
      <p:ext uri="{BB962C8B-B14F-4D97-AF65-F5344CB8AC3E}">
        <p14:creationId xmlns:p14="http://schemas.microsoft.com/office/powerpoint/2010/main" val="35884329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21039604-1DED-EC23-8644-EF97CF201ECA}"/>
              </a:ext>
            </a:extLst>
          </p:cNvPr>
          <p:cNvSpPr>
            <a:spLocks noGrp="1"/>
          </p:cNvSpPr>
          <p:nvPr>
            <p:ph type="sldNum" sz="quarter" idx="12"/>
          </p:nvPr>
        </p:nvSpPr>
        <p:spPr/>
        <p:txBody>
          <a:bodyPr>
            <a:normAutofit lnSpcReduction="10000"/>
          </a:bodyPr>
          <a:lstStyle/>
          <a:p>
            <a:fld id="{F0C94032-CD4C-4C25-B0C2-CEC720522D92}" type="slidenum">
              <a:rPr lang="en-US" smtClean="0"/>
              <a:pPr/>
              <a:t>30</a:t>
            </a:fld>
            <a:endParaRPr lang="en-US" dirty="0"/>
          </a:p>
        </p:txBody>
      </p:sp>
      <p:sp>
        <p:nvSpPr>
          <p:cNvPr id="3" name="Inhaltsplatzhalter 2">
            <a:extLst>
              <a:ext uri="{FF2B5EF4-FFF2-40B4-BE49-F238E27FC236}">
                <a16:creationId xmlns:a16="http://schemas.microsoft.com/office/drawing/2014/main" id="{96FFADB8-CF67-1FA6-B193-ACAAD24C994F}"/>
              </a:ext>
            </a:extLst>
          </p:cNvPr>
          <p:cNvSpPr>
            <a:spLocks noGrp="1"/>
          </p:cNvSpPr>
          <p:nvPr>
            <p:ph sz="quarter" idx="1"/>
          </p:nvPr>
        </p:nvSpPr>
        <p:spPr/>
        <p:txBody>
          <a:bodyPr/>
          <a:lstStyle/>
          <a:p>
            <a:r>
              <a:rPr lang="de-DE" sz="1800" dirty="0"/>
              <a:t>Ist die SK I gewählt, wird der Isolationswiderstand üblicherweise zwischen L/N und dem PE-Kontakt der Prüfsteckdose gemessen. Gibt es berührbare leitfähige Teile, die nicht mit dem PE verbunden sind, müssten diese zusätzlich mit der Sonde geprüft werden. Das würde nur dann ein Ergebnis liefern, wenn die Sonde für die Messung aktiviert ist.</a:t>
            </a:r>
          </a:p>
          <a:p>
            <a:endParaRPr lang="de-DE" sz="1800" dirty="0"/>
          </a:p>
        </p:txBody>
      </p:sp>
      <p:pic>
        <p:nvPicPr>
          <p:cNvPr id="10" name="Inhaltsplatzhalter 11">
            <a:extLst>
              <a:ext uri="{FF2B5EF4-FFF2-40B4-BE49-F238E27FC236}">
                <a16:creationId xmlns:a16="http://schemas.microsoft.com/office/drawing/2014/main" id="{A30C2E6D-8BA7-68D9-CEC8-EA920A0A7269}"/>
              </a:ext>
            </a:extLst>
          </p:cNvPr>
          <p:cNvPicPr>
            <a:picLocks noGrp="1" noChangeAspect="1"/>
          </p:cNvPicPr>
          <p:nvPr>
            <p:ph sz="quarter" idx="13"/>
          </p:nvPr>
        </p:nvPicPr>
        <p:blipFill>
          <a:blip r:embed="rId3"/>
          <a:stretch>
            <a:fillRect/>
          </a:stretch>
        </p:blipFill>
        <p:spPr>
          <a:xfrm>
            <a:off x="7725028" y="1763713"/>
            <a:ext cx="4258756" cy="4957762"/>
          </a:xfrm>
          <a:prstGeom prst="rect">
            <a:avLst/>
          </a:prstGeom>
        </p:spPr>
      </p:pic>
      <p:sp>
        <p:nvSpPr>
          <p:cNvPr id="5" name="Titel 4">
            <a:extLst>
              <a:ext uri="{FF2B5EF4-FFF2-40B4-BE49-F238E27FC236}">
                <a16:creationId xmlns:a16="http://schemas.microsoft.com/office/drawing/2014/main" id="{634CA137-F1C3-DCD9-9BAE-D0344C4E474A}"/>
              </a:ext>
            </a:extLst>
          </p:cNvPr>
          <p:cNvSpPr>
            <a:spLocks noGrp="1"/>
          </p:cNvSpPr>
          <p:nvPr>
            <p:ph type="title"/>
          </p:nvPr>
        </p:nvSpPr>
        <p:spPr/>
        <p:txBody>
          <a:bodyPr>
            <a:normAutofit/>
          </a:bodyPr>
          <a:lstStyle/>
          <a:p>
            <a:r>
              <a:rPr lang="de-DE" dirty="0"/>
              <a:t>Besonderheiten bei der Isolationswiderstandsmessung </a:t>
            </a:r>
          </a:p>
        </p:txBody>
      </p:sp>
      <p:sp>
        <p:nvSpPr>
          <p:cNvPr id="11" name="Textfeld 10">
            <a:extLst>
              <a:ext uri="{FF2B5EF4-FFF2-40B4-BE49-F238E27FC236}">
                <a16:creationId xmlns:a16="http://schemas.microsoft.com/office/drawing/2014/main" id="{7F3AD04C-BD89-5BDB-6AED-008416D4D2AB}"/>
              </a:ext>
            </a:extLst>
          </p:cNvPr>
          <p:cNvSpPr txBox="1"/>
          <p:nvPr/>
        </p:nvSpPr>
        <p:spPr>
          <a:xfrm>
            <a:off x="8953628" y="6827388"/>
            <a:ext cx="2648482"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 Gossen </a:t>
            </a:r>
            <a:r>
              <a:rPr lang="de-DE" sz="1200" dirty="0" err="1">
                <a:latin typeface="Arial" panose="020B0604020202020204" pitchFamily="34" charset="0"/>
                <a:cs typeface="Arial" panose="020B0604020202020204" pitchFamily="34" charset="0"/>
              </a:rPr>
              <a:t>Metrawatt</a:t>
            </a:r>
            <a:r>
              <a:rPr lang="de-DE" sz="1200" dirty="0">
                <a:latin typeface="Arial" panose="020B0604020202020204" pitchFamily="34" charset="0"/>
                <a:cs typeface="Arial" panose="020B0604020202020204" pitchFamily="34" charset="0"/>
              </a:rPr>
              <a:t> GmbH </a:t>
            </a:r>
          </a:p>
        </p:txBody>
      </p:sp>
    </p:spTree>
    <p:extLst>
      <p:ext uri="{BB962C8B-B14F-4D97-AF65-F5344CB8AC3E}">
        <p14:creationId xmlns:p14="http://schemas.microsoft.com/office/powerpoint/2010/main" val="14660030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75E047-F201-3B5F-C509-C4AD01EE4364}"/>
              </a:ext>
            </a:extLst>
          </p:cNvPr>
          <p:cNvSpPr>
            <a:spLocks noGrp="1"/>
          </p:cNvSpPr>
          <p:nvPr>
            <p:ph type="title"/>
          </p:nvPr>
        </p:nvSpPr>
        <p:spPr/>
        <p:txBody>
          <a:bodyPr/>
          <a:lstStyle/>
          <a:p>
            <a:r>
              <a:rPr lang="de-DE" dirty="0"/>
              <a:t>Messen des Schutzleiterwiderstandes </a:t>
            </a:r>
          </a:p>
        </p:txBody>
      </p:sp>
      <p:sp>
        <p:nvSpPr>
          <p:cNvPr id="3" name="Foliennummernplatzhalter 2">
            <a:extLst>
              <a:ext uri="{FF2B5EF4-FFF2-40B4-BE49-F238E27FC236}">
                <a16:creationId xmlns:a16="http://schemas.microsoft.com/office/drawing/2014/main" id="{E2B8CA41-1BBC-DF3C-C458-21A2960071A5}"/>
              </a:ext>
            </a:extLst>
          </p:cNvPr>
          <p:cNvSpPr>
            <a:spLocks noGrp="1"/>
          </p:cNvSpPr>
          <p:nvPr>
            <p:ph type="sldNum" sz="quarter" idx="12"/>
          </p:nvPr>
        </p:nvSpPr>
        <p:spPr/>
        <p:txBody>
          <a:bodyPr>
            <a:normAutofit lnSpcReduction="10000"/>
          </a:bodyPr>
          <a:lstStyle/>
          <a:p>
            <a:fld id="{F0C94032-CD4C-4C25-B0C2-CEC720522D92}" type="slidenum">
              <a:rPr lang="en-US" smtClean="0"/>
              <a:pPr/>
              <a:t>31</a:t>
            </a:fld>
            <a:endParaRPr lang="en-US" dirty="0"/>
          </a:p>
        </p:txBody>
      </p:sp>
      <p:graphicFrame>
        <p:nvGraphicFramePr>
          <p:cNvPr id="5" name="Inhaltsplatzhalter 4">
            <a:extLst>
              <a:ext uri="{FF2B5EF4-FFF2-40B4-BE49-F238E27FC236}">
                <a16:creationId xmlns:a16="http://schemas.microsoft.com/office/drawing/2014/main" id="{E8AFBE3F-4FB5-6174-EA6F-198569400A08}"/>
              </a:ext>
            </a:extLst>
          </p:cNvPr>
          <p:cNvGraphicFramePr>
            <a:graphicFrameLocks noGrp="1"/>
          </p:cNvGraphicFramePr>
          <p:nvPr>
            <p:ph sz="quarter" idx="14"/>
            <p:extLst>
              <p:ext uri="{D42A27DB-BD31-4B8C-83A1-F6EECF244321}">
                <p14:modId xmlns:p14="http://schemas.microsoft.com/office/powerpoint/2010/main" val="236753745"/>
              </p:ext>
            </p:extLst>
          </p:nvPr>
        </p:nvGraphicFramePr>
        <p:xfrm>
          <a:off x="900113" y="1763713"/>
          <a:ext cx="11966574" cy="4031299"/>
        </p:xfrm>
        <a:graphic>
          <a:graphicData uri="http://schemas.openxmlformats.org/drawingml/2006/table">
            <a:tbl>
              <a:tblPr firstRow="1" bandRow="1">
                <a:tableStyleId>{5C22544A-7EE6-4342-B048-85BDC9FD1C3A}</a:tableStyleId>
              </a:tblPr>
              <a:tblGrid>
                <a:gridCol w="9295988">
                  <a:extLst>
                    <a:ext uri="{9D8B030D-6E8A-4147-A177-3AD203B41FA5}">
                      <a16:colId xmlns:a16="http://schemas.microsoft.com/office/drawing/2014/main" val="827356944"/>
                    </a:ext>
                  </a:extLst>
                </a:gridCol>
                <a:gridCol w="2670586">
                  <a:extLst>
                    <a:ext uri="{9D8B030D-6E8A-4147-A177-3AD203B41FA5}">
                      <a16:colId xmlns:a16="http://schemas.microsoft.com/office/drawing/2014/main" val="1276920969"/>
                    </a:ext>
                  </a:extLst>
                </a:gridCol>
              </a:tblGrid>
              <a:tr h="411012">
                <a:tc>
                  <a:txBody>
                    <a:bodyPr/>
                    <a:lstStyle/>
                    <a:p>
                      <a:r>
                        <a:rPr lang="de-DE" sz="1600" dirty="0">
                          <a:solidFill>
                            <a:schemeClr val="bg1"/>
                          </a:solidFill>
                          <a:latin typeface="Arial" panose="020B0604020202020204" pitchFamily="34" charset="0"/>
                          <a:cs typeface="Arial" panose="020B0604020202020204" pitchFamily="34" charset="0"/>
                        </a:rPr>
                        <a:t>Arbeitsmittel</a:t>
                      </a:r>
                    </a:p>
                  </a:txBody>
                  <a:tcPr marL="89081" marR="89081"/>
                </a:tc>
                <a:tc>
                  <a:txBody>
                    <a:bodyPr/>
                    <a:lstStyle/>
                    <a:p>
                      <a:pPr algn="ctr"/>
                      <a:r>
                        <a:rPr lang="de-DE" sz="1600" dirty="0">
                          <a:solidFill>
                            <a:schemeClr val="bg1"/>
                          </a:solidFill>
                          <a:latin typeface="Arial" panose="020B0604020202020204" pitchFamily="34" charset="0"/>
                          <a:cs typeface="Arial" panose="020B0604020202020204" pitchFamily="34" charset="0"/>
                        </a:rPr>
                        <a:t>Grenzwert</a:t>
                      </a:r>
                    </a:p>
                  </a:txBody>
                  <a:tcPr marL="89081" marR="89081"/>
                </a:tc>
                <a:extLst>
                  <a:ext uri="{0D108BD9-81ED-4DB2-BD59-A6C34878D82A}">
                    <a16:rowId xmlns:a16="http://schemas.microsoft.com/office/drawing/2014/main" val="24389651"/>
                  </a:ext>
                </a:extLst>
              </a:tr>
              <a:tr h="641855">
                <a:tc>
                  <a:txBody>
                    <a:bodyPr/>
                    <a:lstStyle/>
                    <a:p>
                      <a:r>
                        <a:rPr lang="de-DE" sz="1600" dirty="0">
                          <a:solidFill>
                            <a:schemeClr val="tx1"/>
                          </a:solidFill>
                          <a:latin typeface="Arial" panose="020B0604020202020204" pitchFamily="34" charset="0"/>
                          <a:cs typeface="Arial" panose="020B0604020202020204" pitchFamily="34" charset="0"/>
                        </a:rPr>
                        <a:t>Arbeitsmittel der SK I</a:t>
                      </a:r>
                      <a:br>
                        <a:rPr lang="de-DE" sz="1600" dirty="0">
                          <a:solidFill>
                            <a:schemeClr val="tx1"/>
                          </a:solidFill>
                          <a:latin typeface="Arial" panose="020B0604020202020204" pitchFamily="34" charset="0"/>
                          <a:cs typeface="Arial" panose="020B0604020202020204" pitchFamily="34" charset="0"/>
                        </a:rPr>
                      </a:br>
                      <a:r>
                        <a:rPr lang="de-DE" sz="1600" dirty="0">
                          <a:solidFill>
                            <a:schemeClr val="tx1"/>
                          </a:solidFill>
                          <a:latin typeface="Arial" panose="020B0604020202020204" pitchFamily="34" charset="0"/>
                          <a:cs typeface="Arial" panose="020B0604020202020204" pitchFamily="34" charset="0"/>
                        </a:rPr>
                        <a:t>(zwischen aktiven Teilen und PE sowie den damit verbundenen berührbaren leitfähigen Teilen) </a:t>
                      </a:r>
                    </a:p>
                  </a:txBody>
                  <a:tcPr marL="89081" marR="89081"/>
                </a:tc>
                <a:tc>
                  <a:txBody>
                    <a:bodyPr/>
                    <a:lstStyle/>
                    <a:p>
                      <a:pPr algn="ctr"/>
                      <a:r>
                        <a:rPr lang="de-DE" sz="1600" dirty="0">
                          <a:solidFill>
                            <a:schemeClr val="tx1"/>
                          </a:solidFill>
                          <a:latin typeface="Arial" panose="020B0604020202020204" pitchFamily="34" charset="0"/>
                          <a:cs typeface="Arial" panose="020B0604020202020204" pitchFamily="34" charset="0"/>
                        </a:rPr>
                        <a:t>1,00 M</a:t>
                      </a:r>
                      <a:r>
                        <a:rPr lang="el-GR" sz="1600" dirty="0">
                          <a:solidFill>
                            <a:schemeClr val="tx1"/>
                          </a:solidFill>
                          <a:latin typeface="Arial" panose="020B0604020202020204" pitchFamily="34" charset="0"/>
                          <a:cs typeface="Arial" panose="020B0604020202020204" pitchFamily="34" charset="0"/>
                        </a:rPr>
                        <a:t>Ω </a:t>
                      </a:r>
                    </a:p>
                  </a:txBody>
                  <a:tcPr marL="89081" marR="89081"/>
                </a:tc>
                <a:extLst>
                  <a:ext uri="{0D108BD9-81ED-4DB2-BD59-A6C34878D82A}">
                    <a16:rowId xmlns:a16="http://schemas.microsoft.com/office/drawing/2014/main" val="2750770074"/>
                  </a:ext>
                </a:extLst>
              </a:tr>
              <a:tr h="411012">
                <a:tc>
                  <a:txBody>
                    <a:bodyPr/>
                    <a:lstStyle/>
                    <a:p>
                      <a:r>
                        <a:rPr lang="de-DE" sz="1600" dirty="0">
                          <a:solidFill>
                            <a:schemeClr val="tx1"/>
                          </a:solidFill>
                          <a:latin typeface="Arial" panose="020B0604020202020204" pitchFamily="34" charset="0"/>
                          <a:cs typeface="Arial" panose="020B0604020202020204" pitchFamily="34" charset="0"/>
                        </a:rPr>
                        <a:t>Arbeitsmittel der SK I mit Heizelementen </a:t>
                      </a:r>
                    </a:p>
                  </a:txBody>
                  <a:tcPr marL="89081" marR="89081"/>
                </a:tc>
                <a:tc>
                  <a:txBody>
                    <a:bodyPr/>
                    <a:lstStyle/>
                    <a:p>
                      <a:pPr algn="ctr"/>
                      <a:r>
                        <a:rPr lang="de-DE" sz="1600" dirty="0">
                          <a:solidFill>
                            <a:schemeClr val="tx1"/>
                          </a:solidFill>
                          <a:latin typeface="Arial" panose="020B0604020202020204" pitchFamily="34" charset="0"/>
                          <a:cs typeface="Arial" panose="020B0604020202020204" pitchFamily="34" charset="0"/>
                        </a:rPr>
                        <a:t>0,30 M</a:t>
                      </a:r>
                      <a:r>
                        <a:rPr lang="el-GR" sz="1600" dirty="0">
                          <a:solidFill>
                            <a:schemeClr val="tx1"/>
                          </a:solidFill>
                          <a:latin typeface="Arial" panose="020B0604020202020204" pitchFamily="34" charset="0"/>
                          <a:cs typeface="Arial" panose="020B0604020202020204" pitchFamily="34" charset="0"/>
                        </a:rPr>
                        <a:t>Ω </a:t>
                      </a:r>
                    </a:p>
                  </a:txBody>
                  <a:tcPr marL="89081" marR="89081"/>
                </a:tc>
                <a:extLst>
                  <a:ext uri="{0D108BD9-81ED-4DB2-BD59-A6C34878D82A}">
                    <a16:rowId xmlns:a16="http://schemas.microsoft.com/office/drawing/2014/main" val="2458720197"/>
                  </a:ext>
                </a:extLst>
              </a:tr>
              <a:tr h="6418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kern="1200" dirty="0">
                          <a:solidFill>
                            <a:schemeClr val="tx1"/>
                          </a:solidFill>
                          <a:effectLst/>
                          <a:latin typeface="Arial" panose="020B0604020202020204" pitchFamily="34" charset="0"/>
                          <a:ea typeface="+mn-ea"/>
                          <a:cs typeface="Arial" panose="020B0604020202020204" pitchFamily="34" charset="0"/>
                        </a:rPr>
                        <a:t>Arbeitsmittel der SK I + II</a:t>
                      </a:r>
                      <a:br>
                        <a:rPr kumimoji="0" lang="de-DE" sz="1600" kern="1200" dirty="0">
                          <a:solidFill>
                            <a:schemeClr val="tx1"/>
                          </a:solidFill>
                          <a:effectLst/>
                          <a:latin typeface="Arial" panose="020B0604020202020204" pitchFamily="34" charset="0"/>
                          <a:ea typeface="+mn-ea"/>
                          <a:cs typeface="Arial" panose="020B0604020202020204" pitchFamily="34" charset="0"/>
                        </a:rPr>
                      </a:br>
                      <a:r>
                        <a:rPr kumimoji="0" lang="de-DE" sz="1600" kern="1200" dirty="0">
                          <a:solidFill>
                            <a:schemeClr val="tx1"/>
                          </a:solidFill>
                          <a:effectLst/>
                          <a:latin typeface="Arial" panose="020B0604020202020204" pitchFamily="34" charset="0"/>
                          <a:ea typeface="+mn-ea"/>
                          <a:cs typeface="Arial" panose="020B0604020202020204" pitchFamily="34" charset="0"/>
                        </a:rPr>
                        <a:t>(zwischen aktiven Teilen und nicht mit PE verbundenen berührbaren leitfähigen Teilen) </a:t>
                      </a:r>
                      <a:endParaRPr lang="de-DE" sz="1600" dirty="0">
                        <a:solidFill>
                          <a:schemeClr val="tx1"/>
                        </a:solidFill>
                        <a:latin typeface="Arial" panose="020B0604020202020204" pitchFamily="34" charset="0"/>
                        <a:cs typeface="Arial" panose="020B0604020202020204" pitchFamily="34" charset="0"/>
                      </a:endParaRPr>
                    </a:p>
                  </a:txBody>
                  <a:tcPr marL="89081" marR="89081"/>
                </a:tc>
                <a:tc>
                  <a:txBody>
                    <a:bodyPr/>
                    <a:lstStyle/>
                    <a:p>
                      <a:pPr algn="ctr"/>
                      <a:r>
                        <a:rPr lang="de-DE" sz="1600" dirty="0">
                          <a:solidFill>
                            <a:schemeClr val="tx1"/>
                          </a:solidFill>
                          <a:latin typeface="Arial" panose="020B0604020202020204" pitchFamily="34" charset="0"/>
                          <a:cs typeface="Arial" panose="020B0604020202020204" pitchFamily="34" charset="0"/>
                        </a:rPr>
                        <a:t>2,00 M</a:t>
                      </a:r>
                      <a:r>
                        <a:rPr lang="el-GR" sz="1600" dirty="0">
                          <a:solidFill>
                            <a:schemeClr val="tx1"/>
                          </a:solidFill>
                          <a:latin typeface="Arial" panose="020B0604020202020204" pitchFamily="34" charset="0"/>
                          <a:cs typeface="Arial" panose="020B0604020202020204" pitchFamily="34" charset="0"/>
                        </a:rPr>
                        <a:t>Ω</a:t>
                      </a:r>
                    </a:p>
                  </a:txBody>
                  <a:tcPr marL="89081" marR="89081"/>
                </a:tc>
                <a:extLst>
                  <a:ext uri="{0D108BD9-81ED-4DB2-BD59-A6C34878D82A}">
                    <a16:rowId xmlns:a16="http://schemas.microsoft.com/office/drawing/2014/main" val="3420055475"/>
                  </a:ext>
                </a:extLst>
              </a:tr>
              <a:tr h="6418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kern="1200" dirty="0">
                          <a:solidFill>
                            <a:schemeClr val="tx1"/>
                          </a:solidFill>
                          <a:effectLst/>
                          <a:latin typeface="Arial" panose="020B0604020202020204" pitchFamily="34" charset="0"/>
                          <a:ea typeface="+mn-ea"/>
                          <a:cs typeface="Arial" panose="020B0604020202020204" pitchFamily="34" charset="0"/>
                        </a:rPr>
                        <a:t>Arbeitsmittel der SK I + II</a:t>
                      </a:r>
                      <a:br>
                        <a:rPr kumimoji="0" lang="de-DE" sz="1600" kern="1200" dirty="0">
                          <a:solidFill>
                            <a:schemeClr val="tx1"/>
                          </a:solidFill>
                          <a:effectLst/>
                          <a:latin typeface="Arial" panose="020B0604020202020204" pitchFamily="34" charset="0"/>
                          <a:ea typeface="+mn-ea"/>
                          <a:cs typeface="Arial" panose="020B0604020202020204" pitchFamily="34" charset="0"/>
                        </a:rPr>
                      </a:br>
                      <a:r>
                        <a:rPr kumimoji="0" lang="de-DE" sz="1600" kern="1200" dirty="0">
                          <a:solidFill>
                            <a:schemeClr val="tx1"/>
                          </a:solidFill>
                          <a:effectLst/>
                          <a:latin typeface="Arial" panose="020B0604020202020204" pitchFamily="34" charset="0"/>
                          <a:ea typeface="+mn-ea"/>
                          <a:cs typeface="Arial" panose="020B0604020202020204" pitchFamily="34" charset="0"/>
                        </a:rPr>
                        <a:t>mit berührbaren Ausgangskreisen zwischen Eingangs- und Ausgangsstromkreis </a:t>
                      </a:r>
                      <a:endParaRPr lang="de-DE" sz="1600" dirty="0">
                        <a:solidFill>
                          <a:schemeClr val="tx1"/>
                        </a:solidFill>
                        <a:latin typeface="Arial" panose="020B0604020202020204" pitchFamily="34" charset="0"/>
                        <a:cs typeface="Arial" panose="020B0604020202020204" pitchFamily="34" charset="0"/>
                      </a:endParaRPr>
                    </a:p>
                  </a:txBody>
                  <a:tcPr marL="89081" marR="8908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600" dirty="0">
                          <a:solidFill>
                            <a:schemeClr val="tx1"/>
                          </a:solidFill>
                          <a:latin typeface="Arial" panose="020B0604020202020204" pitchFamily="34" charset="0"/>
                          <a:cs typeface="Arial" panose="020B0604020202020204" pitchFamily="34" charset="0"/>
                        </a:rPr>
                        <a:t>2,00 M</a:t>
                      </a:r>
                      <a:r>
                        <a:rPr lang="el-GR" sz="1600" dirty="0">
                          <a:solidFill>
                            <a:schemeClr val="tx1"/>
                          </a:solidFill>
                          <a:latin typeface="Arial" panose="020B0604020202020204" pitchFamily="34" charset="0"/>
                          <a:cs typeface="Arial" panose="020B0604020202020204" pitchFamily="34" charset="0"/>
                        </a:rPr>
                        <a:t>Ω</a:t>
                      </a:r>
                    </a:p>
                  </a:txBody>
                  <a:tcPr marL="89081" marR="89081"/>
                </a:tc>
                <a:extLst>
                  <a:ext uri="{0D108BD9-81ED-4DB2-BD59-A6C34878D82A}">
                    <a16:rowId xmlns:a16="http://schemas.microsoft.com/office/drawing/2014/main" val="647845581"/>
                  </a:ext>
                </a:extLst>
              </a:tr>
              <a:tr h="6418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kern="1200" dirty="0">
                          <a:solidFill>
                            <a:schemeClr val="tx1"/>
                          </a:solidFill>
                          <a:effectLst/>
                          <a:latin typeface="Arial" panose="020B0604020202020204" pitchFamily="34" charset="0"/>
                          <a:ea typeface="+mn-ea"/>
                          <a:cs typeface="Arial" panose="020B0604020202020204" pitchFamily="34" charset="0"/>
                        </a:rPr>
                        <a:t>Arbeitsmittel der SK I + II</a:t>
                      </a:r>
                      <a:br>
                        <a:rPr kumimoji="0" lang="de-DE" sz="1600" kern="1200" dirty="0">
                          <a:solidFill>
                            <a:schemeClr val="tx1"/>
                          </a:solidFill>
                          <a:effectLst/>
                          <a:latin typeface="Arial" panose="020B0604020202020204" pitchFamily="34" charset="0"/>
                          <a:ea typeface="+mn-ea"/>
                          <a:cs typeface="Arial" panose="020B0604020202020204" pitchFamily="34" charset="0"/>
                        </a:rPr>
                      </a:br>
                      <a:r>
                        <a:rPr kumimoji="0" lang="de-DE" sz="1600" kern="1200" dirty="0">
                          <a:solidFill>
                            <a:schemeClr val="tx1"/>
                          </a:solidFill>
                          <a:effectLst/>
                          <a:latin typeface="Arial" panose="020B0604020202020204" pitchFamily="34" charset="0"/>
                          <a:ea typeface="+mn-ea"/>
                          <a:cs typeface="Arial" panose="020B0604020202020204" pitchFamily="34" charset="0"/>
                        </a:rPr>
                        <a:t>Ausgangskreis, z. B. Transformator mit sicherer Trennung gegen berührbare leitfähige Teile </a:t>
                      </a:r>
                      <a:endParaRPr lang="de-DE" sz="1600" dirty="0">
                        <a:solidFill>
                          <a:schemeClr val="tx1"/>
                        </a:solidFill>
                        <a:latin typeface="Arial" panose="020B0604020202020204" pitchFamily="34" charset="0"/>
                        <a:cs typeface="Arial" panose="020B0604020202020204" pitchFamily="34" charset="0"/>
                      </a:endParaRPr>
                    </a:p>
                  </a:txBody>
                  <a:tcPr marL="89081" marR="8908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600" dirty="0">
                          <a:solidFill>
                            <a:schemeClr val="tx1"/>
                          </a:solidFill>
                          <a:latin typeface="Arial" panose="020B0604020202020204" pitchFamily="34" charset="0"/>
                          <a:cs typeface="Arial" panose="020B0604020202020204" pitchFamily="34" charset="0"/>
                        </a:rPr>
                        <a:t>2,00 M</a:t>
                      </a:r>
                      <a:r>
                        <a:rPr lang="el-GR" sz="1600" dirty="0">
                          <a:solidFill>
                            <a:schemeClr val="tx1"/>
                          </a:solidFill>
                          <a:latin typeface="Arial" panose="020B0604020202020204" pitchFamily="34" charset="0"/>
                          <a:cs typeface="Arial" panose="020B0604020202020204" pitchFamily="34" charset="0"/>
                        </a:rPr>
                        <a:t>Ω</a:t>
                      </a:r>
                    </a:p>
                  </a:txBody>
                  <a:tcPr marL="89081" marR="89081"/>
                </a:tc>
                <a:extLst>
                  <a:ext uri="{0D108BD9-81ED-4DB2-BD59-A6C34878D82A}">
                    <a16:rowId xmlns:a16="http://schemas.microsoft.com/office/drawing/2014/main" val="799562911"/>
                  </a:ext>
                </a:extLst>
              </a:tr>
              <a:tr h="6418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kern="1200" dirty="0">
                          <a:solidFill>
                            <a:schemeClr val="tx1"/>
                          </a:solidFill>
                          <a:effectLst/>
                          <a:latin typeface="Arial" panose="020B0604020202020204" pitchFamily="34" charset="0"/>
                          <a:ea typeface="+mn-ea"/>
                          <a:cs typeface="Arial" panose="020B0604020202020204" pitchFamily="34" charset="0"/>
                        </a:rPr>
                        <a:t>Aktive Teile der Schutzmaßnahme SELV oder PELV gegen berührbare leitfähige Teile (Messspannung darf auf DC 250 V reduziert sein) </a:t>
                      </a:r>
                      <a:endParaRPr lang="de-DE" sz="1600" dirty="0">
                        <a:solidFill>
                          <a:schemeClr val="tx1"/>
                        </a:solidFill>
                        <a:latin typeface="Arial" panose="020B0604020202020204" pitchFamily="34" charset="0"/>
                        <a:cs typeface="Arial" panose="020B0604020202020204" pitchFamily="34" charset="0"/>
                      </a:endParaRPr>
                    </a:p>
                  </a:txBody>
                  <a:tcPr marL="89081" marR="89081"/>
                </a:tc>
                <a:tc>
                  <a:txBody>
                    <a:bodyPr/>
                    <a:lstStyle/>
                    <a:p>
                      <a:pPr algn="ctr"/>
                      <a:r>
                        <a:rPr lang="de-DE" sz="1600" dirty="0">
                          <a:solidFill>
                            <a:schemeClr val="tx1"/>
                          </a:solidFill>
                          <a:latin typeface="Arial" panose="020B0604020202020204" pitchFamily="34" charset="0"/>
                          <a:cs typeface="Arial" panose="020B0604020202020204" pitchFamily="34" charset="0"/>
                        </a:rPr>
                        <a:t>0,25 M</a:t>
                      </a:r>
                      <a:r>
                        <a:rPr lang="el-GR" sz="1600" dirty="0">
                          <a:solidFill>
                            <a:schemeClr val="tx1"/>
                          </a:solidFill>
                          <a:latin typeface="Arial" panose="020B0604020202020204" pitchFamily="34" charset="0"/>
                          <a:cs typeface="Arial" panose="020B0604020202020204" pitchFamily="34" charset="0"/>
                        </a:rPr>
                        <a:t>Ω </a:t>
                      </a:r>
                    </a:p>
                    <a:p>
                      <a:pPr algn="ctr"/>
                      <a:endParaRPr lang="de-DE" sz="1600" dirty="0">
                        <a:solidFill>
                          <a:schemeClr val="tx1"/>
                        </a:solidFill>
                        <a:latin typeface="Arial" panose="020B0604020202020204" pitchFamily="34" charset="0"/>
                        <a:cs typeface="Arial" panose="020B0604020202020204" pitchFamily="34" charset="0"/>
                      </a:endParaRPr>
                    </a:p>
                  </a:txBody>
                  <a:tcPr marL="89081" marR="89081"/>
                </a:tc>
                <a:extLst>
                  <a:ext uri="{0D108BD9-81ED-4DB2-BD59-A6C34878D82A}">
                    <a16:rowId xmlns:a16="http://schemas.microsoft.com/office/drawing/2014/main" val="1636577328"/>
                  </a:ext>
                </a:extLst>
              </a:tr>
            </a:tbl>
          </a:graphicData>
        </a:graphic>
      </p:graphicFrame>
    </p:spTree>
    <p:extLst>
      <p:ext uri="{BB962C8B-B14F-4D97-AF65-F5344CB8AC3E}">
        <p14:creationId xmlns:p14="http://schemas.microsoft.com/office/powerpoint/2010/main" val="13630374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8055B6-1C54-029F-8234-1AC6458CDFF0}"/>
              </a:ext>
            </a:extLst>
          </p:cNvPr>
          <p:cNvSpPr>
            <a:spLocks noGrp="1"/>
          </p:cNvSpPr>
          <p:nvPr>
            <p:ph type="title"/>
          </p:nvPr>
        </p:nvSpPr>
        <p:spPr/>
        <p:txBody>
          <a:bodyPr/>
          <a:lstStyle/>
          <a:p>
            <a:r>
              <a:rPr lang="de-DE" dirty="0"/>
              <a:t>Messen des Schutzleiterwiderstandes </a:t>
            </a:r>
          </a:p>
        </p:txBody>
      </p:sp>
      <p:sp>
        <p:nvSpPr>
          <p:cNvPr id="3" name="Foliennummernplatzhalter 2">
            <a:extLst>
              <a:ext uri="{FF2B5EF4-FFF2-40B4-BE49-F238E27FC236}">
                <a16:creationId xmlns:a16="http://schemas.microsoft.com/office/drawing/2014/main" id="{F867971F-CDBF-A3C5-0FE6-07194723F2C7}"/>
              </a:ext>
            </a:extLst>
          </p:cNvPr>
          <p:cNvSpPr>
            <a:spLocks noGrp="1"/>
          </p:cNvSpPr>
          <p:nvPr>
            <p:ph type="sldNum" sz="quarter" idx="12"/>
          </p:nvPr>
        </p:nvSpPr>
        <p:spPr/>
        <p:txBody>
          <a:bodyPr>
            <a:normAutofit lnSpcReduction="10000"/>
          </a:bodyPr>
          <a:lstStyle/>
          <a:p>
            <a:fld id="{F0C94032-CD4C-4C25-B0C2-CEC720522D92}" type="slidenum">
              <a:rPr lang="en-US" smtClean="0"/>
              <a:pPr/>
              <a:t>32</a:t>
            </a:fld>
            <a:endParaRPr lang="en-US" dirty="0"/>
          </a:p>
        </p:txBody>
      </p:sp>
      <p:sp>
        <p:nvSpPr>
          <p:cNvPr id="4" name="Inhaltsplatzhalter 3">
            <a:extLst>
              <a:ext uri="{FF2B5EF4-FFF2-40B4-BE49-F238E27FC236}">
                <a16:creationId xmlns:a16="http://schemas.microsoft.com/office/drawing/2014/main" id="{0AA875BD-F655-F0E8-52B0-DFFCCE17CFA2}"/>
              </a:ext>
            </a:extLst>
          </p:cNvPr>
          <p:cNvSpPr>
            <a:spLocks noGrp="1"/>
          </p:cNvSpPr>
          <p:nvPr>
            <p:ph sz="quarter" idx="14"/>
          </p:nvPr>
        </p:nvSpPr>
        <p:spPr/>
        <p:txBody>
          <a:bodyPr>
            <a:normAutofit/>
          </a:bodyPr>
          <a:lstStyle/>
          <a:p>
            <a:r>
              <a:rPr lang="de-DE" dirty="0"/>
              <a:t>Tipps:</a:t>
            </a:r>
          </a:p>
          <a:p>
            <a:pPr lvl="1"/>
            <a:r>
              <a:rPr lang="de-DE" dirty="0"/>
              <a:t>Stark verschmutzte Arbeitsmittel sind vor der Messung zu reinigen.</a:t>
            </a:r>
          </a:p>
          <a:p>
            <a:pPr lvl="1"/>
            <a:r>
              <a:rPr lang="de-DE" dirty="0"/>
              <a:t>Durch leitfähige Ablagerungen, z. B. Abrieb von den Kohlebürsten und ggf. Feuchtigkeit, kann es aufgrund der angelegten Prüfspannung zu einem Stromfluss „über die Verschmutzung“ kommen. In Ausnahmefällen kann dieser Strom in Geräten mit vorgeschädigten oder empfindlichen Bauteilen einen Schaden verursachen. Das kann jedoch kein Grund sein, auf eine Isolationswiderstandsmessung zu verzichten.</a:t>
            </a:r>
          </a:p>
          <a:p>
            <a:pPr lvl="1"/>
            <a:r>
              <a:rPr lang="de-DE" dirty="0"/>
              <a:t>Auch Stellen mit möglichen Ablagerungen (Gehäuseöffnungen, Kühlöffnungen, -schlitze, Gehäusenahtstellen) sollten mit der Prüfsonde/-spitze abgetastet werden. Isolationsfehler können sich auch durch Alterung, Feuchtigkeit oder Montagefehler ergeben, weshalb auch berührbare Gehäuseschrauben im Rahmen der Isolationswiderstandsmessung überprüft werden sollten. </a:t>
            </a:r>
          </a:p>
          <a:p>
            <a:pPr lvl="1"/>
            <a:endParaRPr lang="de-DE" dirty="0"/>
          </a:p>
          <a:p>
            <a:pPr lvl="1"/>
            <a:endParaRPr lang="de-DE" dirty="0"/>
          </a:p>
          <a:p>
            <a:endParaRPr lang="de-DE" dirty="0"/>
          </a:p>
        </p:txBody>
      </p:sp>
    </p:spTree>
    <p:extLst>
      <p:ext uri="{BB962C8B-B14F-4D97-AF65-F5344CB8AC3E}">
        <p14:creationId xmlns:p14="http://schemas.microsoft.com/office/powerpoint/2010/main" val="19803633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4C8D76-8EE3-A1E2-E4DA-E5E944675433}"/>
              </a:ext>
            </a:extLst>
          </p:cNvPr>
          <p:cNvSpPr>
            <a:spLocks noGrp="1"/>
          </p:cNvSpPr>
          <p:nvPr>
            <p:ph type="title"/>
          </p:nvPr>
        </p:nvSpPr>
        <p:spPr/>
        <p:txBody>
          <a:bodyPr/>
          <a:lstStyle/>
          <a:p>
            <a:r>
              <a:rPr lang="de-DE" dirty="0"/>
              <a:t>Messen des Schutzleiterstromes </a:t>
            </a:r>
          </a:p>
        </p:txBody>
      </p:sp>
      <p:sp>
        <p:nvSpPr>
          <p:cNvPr id="3" name="Foliennummernplatzhalter 2">
            <a:extLst>
              <a:ext uri="{FF2B5EF4-FFF2-40B4-BE49-F238E27FC236}">
                <a16:creationId xmlns:a16="http://schemas.microsoft.com/office/drawing/2014/main" id="{93105DBA-71E2-4A76-32A1-14DF793CEF5E}"/>
              </a:ext>
            </a:extLst>
          </p:cNvPr>
          <p:cNvSpPr>
            <a:spLocks noGrp="1"/>
          </p:cNvSpPr>
          <p:nvPr>
            <p:ph type="sldNum" sz="quarter" idx="12"/>
          </p:nvPr>
        </p:nvSpPr>
        <p:spPr/>
        <p:txBody>
          <a:bodyPr>
            <a:normAutofit lnSpcReduction="10000"/>
          </a:bodyPr>
          <a:lstStyle/>
          <a:p>
            <a:fld id="{F0C94032-CD4C-4C25-B0C2-CEC720522D92}" type="slidenum">
              <a:rPr lang="en-US" smtClean="0"/>
              <a:pPr/>
              <a:t>33</a:t>
            </a:fld>
            <a:endParaRPr lang="en-US" dirty="0"/>
          </a:p>
        </p:txBody>
      </p:sp>
      <p:sp>
        <p:nvSpPr>
          <p:cNvPr id="4" name="Inhaltsplatzhalter 3">
            <a:extLst>
              <a:ext uri="{FF2B5EF4-FFF2-40B4-BE49-F238E27FC236}">
                <a16:creationId xmlns:a16="http://schemas.microsoft.com/office/drawing/2014/main" id="{07A65BB2-6D2E-DADE-7B0B-54F7B3CC6076}"/>
              </a:ext>
            </a:extLst>
          </p:cNvPr>
          <p:cNvSpPr>
            <a:spLocks noGrp="1"/>
          </p:cNvSpPr>
          <p:nvPr>
            <p:ph sz="quarter" idx="14"/>
          </p:nvPr>
        </p:nvSpPr>
        <p:spPr/>
        <p:txBody>
          <a:bodyPr>
            <a:normAutofit/>
          </a:bodyPr>
          <a:lstStyle/>
          <a:p>
            <a:r>
              <a:rPr lang="de-DE" dirty="0"/>
              <a:t>DGUV Information 203-070 Abs 3.5.4</a:t>
            </a:r>
          </a:p>
          <a:p>
            <a:pPr lvl="1"/>
            <a:r>
              <a:rPr lang="de-DE" dirty="0"/>
              <a:t>Mit dieser Messung wird ein durch den Schutzleiter abfließender Strom ermittelt. Diese Messung erfolgt nur an Geräten mit Schutzleiterverbindung. </a:t>
            </a:r>
          </a:p>
          <a:p>
            <a:pPr lvl="1"/>
            <a:r>
              <a:rPr lang="de-DE" dirty="0"/>
              <a:t>Sie kann entfallen an Arbeitsmittel, bei denen keine elektrischen Bauteile zwischen die aktiven Teile und dem Schutzleiter geschaltet sind, z. B. Verlängerungsleitungen, abnehmbare Geräteanschlussleitungen oder mobile Steckdosenverteiler. </a:t>
            </a:r>
          </a:p>
          <a:p>
            <a:pPr lvl="1"/>
            <a:r>
              <a:rPr lang="de-DE" dirty="0"/>
              <a:t>Der Schutzleiterstrom darf 3,5 mA nicht übersteigen, mit folgenden Ausnahmen: </a:t>
            </a:r>
          </a:p>
          <a:p>
            <a:pPr lvl="2"/>
            <a:r>
              <a:rPr lang="de-DE" dirty="0"/>
              <a:t>Bei Geräten mit Heizelementen und einer Gesamtanschlussleistung größer als 3,5 kW darf der Schutzleiterstrom 1 mA/kW Heizleistung betragen, insgesamt aber nicht größer als 10 mA sein. </a:t>
            </a:r>
          </a:p>
          <a:p>
            <a:pPr lvl="2"/>
            <a:r>
              <a:rPr lang="de-DE" dirty="0"/>
              <a:t>Bei fest angeschlossenen Geräten oder bei Geräten mit CEE-Steckvorrichtungen können besondere Installationsbedingungen und dadurch abweichende Werte für den Ableitstrom gelten. </a:t>
            </a:r>
          </a:p>
          <a:p>
            <a:endParaRPr lang="de-DE" dirty="0"/>
          </a:p>
        </p:txBody>
      </p:sp>
      <p:sp>
        <p:nvSpPr>
          <p:cNvPr id="7" name="Textfeld 6">
            <a:extLst>
              <a:ext uri="{FF2B5EF4-FFF2-40B4-BE49-F238E27FC236}">
                <a16:creationId xmlns:a16="http://schemas.microsoft.com/office/drawing/2014/main" id="{26394773-FEEB-002C-4CDB-DAA37934F157}"/>
              </a:ext>
            </a:extLst>
          </p:cNvPr>
          <p:cNvSpPr txBox="1"/>
          <p:nvPr/>
        </p:nvSpPr>
        <p:spPr>
          <a:xfrm>
            <a:off x="536739" y="6758887"/>
            <a:ext cx="11073416" cy="276999"/>
          </a:xfrm>
          <a:prstGeom prst="rect">
            <a:avLst/>
          </a:prstGeom>
          <a:noFill/>
        </p:spPr>
        <p:txBody>
          <a:bodyPr wrap="none" rtlCol="0">
            <a:spAutoFit/>
          </a:bodyPr>
          <a:lstStyle/>
          <a:p>
            <a:r>
              <a:rPr lang="de-DE" sz="1200" dirty="0">
                <a:latin typeface="Arial" panose="020B0604020202020204" pitchFamily="34" charset="0"/>
                <a:cs typeface="Arial" panose="020B0604020202020204" pitchFamily="34" charset="0"/>
              </a:rPr>
              <a:t>Quelle: DGUV Information 203-070 “ Wiederkehrende Prüfungen ortsveränderlicher elektrischer Arbeitsmittel - Fachwissen für Prüfpersonen“, 12/2016, © DGUV</a:t>
            </a:r>
          </a:p>
        </p:txBody>
      </p:sp>
      <p:sp>
        <p:nvSpPr>
          <p:cNvPr id="8" name="Textfeld 7">
            <a:extLst>
              <a:ext uri="{FF2B5EF4-FFF2-40B4-BE49-F238E27FC236}">
                <a16:creationId xmlns:a16="http://schemas.microsoft.com/office/drawing/2014/main" id="{AF427BA1-282D-8420-E645-191AB49DDF22}"/>
              </a:ext>
            </a:extLst>
          </p:cNvPr>
          <p:cNvSpPr txBox="1"/>
          <p:nvPr/>
        </p:nvSpPr>
        <p:spPr>
          <a:xfrm>
            <a:off x="8961674" y="6758887"/>
            <a:ext cx="2648482"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 Gossen </a:t>
            </a:r>
            <a:r>
              <a:rPr lang="de-DE" sz="1200" dirty="0" err="1">
                <a:latin typeface="Arial" panose="020B0604020202020204" pitchFamily="34" charset="0"/>
                <a:cs typeface="Arial" panose="020B0604020202020204" pitchFamily="34" charset="0"/>
              </a:rPr>
              <a:t>Metrawatt</a:t>
            </a:r>
            <a:r>
              <a:rPr lang="de-DE" sz="1200" dirty="0">
                <a:latin typeface="Arial" panose="020B0604020202020204" pitchFamily="34" charset="0"/>
                <a:cs typeface="Arial" panose="020B0604020202020204" pitchFamily="34" charset="0"/>
              </a:rPr>
              <a:t> GmbH </a:t>
            </a:r>
          </a:p>
        </p:txBody>
      </p:sp>
    </p:spTree>
    <p:extLst>
      <p:ext uri="{BB962C8B-B14F-4D97-AF65-F5344CB8AC3E}">
        <p14:creationId xmlns:p14="http://schemas.microsoft.com/office/powerpoint/2010/main" val="40181025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AC4F0CB4-0678-7643-B24E-64F4BC8CD4EF}"/>
              </a:ext>
            </a:extLst>
          </p:cNvPr>
          <p:cNvSpPr>
            <a:spLocks noGrp="1"/>
          </p:cNvSpPr>
          <p:nvPr>
            <p:ph type="sldNum" sz="quarter" idx="12"/>
          </p:nvPr>
        </p:nvSpPr>
        <p:spPr/>
        <p:txBody>
          <a:bodyPr>
            <a:normAutofit lnSpcReduction="10000"/>
          </a:bodyPr>
          <a:lstStyle/>
          <a:p>
            <a:fld id="{F0C94032-CD4C-4C25-B0C2-CEC720522D92}" type="slidenum">
              <a:rPr lang="en-US" smtClean="0"/>
              <a:pPr/>
              <a:t>34</a:t>
            </a:fld>
            <a:endParaRPr lang="en-US" dirty="0"/>
          </a:p>
        </p:txBody>
      </p:sp>
      <p:sp>
        <p:nvSpPr>
          <p:cNvPr id="3" name="Inhaltsplatzhalter 2">
            <a:extLst>
              <a:ext uri="{FF2B5EF4-FFF2-40B4-BE49-F238E27FC236}">
                <a16:creationId xmlns:a16="http://schemas.microsoft.com/office/drawing/2014/main" id="{FDD53427-19E1-E117-0710-E32420F2A0AC}"/>
              </a:ext>
            </a:extLst>
          </p:cNvPr>
          <p:cNvSpPr>
            <a:spLocks noGrp="1"/>
          </p:cNvSpPr>
          <p:nvPr>
            <p:ph sz="quarter" idx="1"/>
          </p:nvPr>
        </p:nvSpPr>
        <p:spPr/>
        <p:txBody>
          <a:bodyPr>
            <a:normAutofit fontScale="92500" lnSpcReduction="10000"/>
          </a:bodyPr>
          <a:lstStyle/>
          <a:p>
            <a:r>
              <a:rPr lang="de-DE" dirty="0"/>
              <a:t>Für die Schutzleiterstrommessung wird die Direkte Methode aus sicherheits- und messtechnischen Gründen nicht zu empfehlen. </a:t>
            </a:r>
          </a:p>
          <a:p>
            <a:r>
              <a:rPr lang="de-DE" dirty="0"/>
              <a:t>Das Messen des Schutzleiterstroms im direkten Messverfahren erfolgt mit einem Milliamperemeter zwischen dem Schutzleiteranschluss und den mit dem Schutzleiter verbundenen Teilen des Prüflings, während das Gerät mit Netzspannung in seinen typischen Funktionen betrieben wird.</a:t>
            </a:r>
          </a:p>
          <a:p>
            <a:r>
              <a:rPr lang="de-DE" dirty="0"/>
              <a:t>Der Prüfling ist isoliert aufzustellen, um eine Parallelableitung und eine Spannungsverschleppung zu verhindern, die das Messergebnis verfälschen. </a:t>
            </a:r>
          </a:p>
          <a:p>
            <a:r>
              <a:rPr lang="de-DE" dirty="0"/>
              <a:t>Die Messung muss in beiden Steckerpositionen erfolgen!</a:t>
            </a:r>
          </a:p>
          <a:p>
            <a:endParaRPr lang="de-DE" dirty="0"/>
          </a:p>
          <a:p>
            <a:endParaRPr lang="de-DE" dirty="0"/>
          </a:p>
          <a:p>
            <a:endParaRPr lang="de-DE" dirty="0"/>
          </a:p>
        </p:txBody>
      </p:sp>
      <p:sp>
        <p:nvSpPr>
          <p:cNvPr id="5" name="Titel 4">
            <a:extLst>
              <a:ext uri="{FF2B5EF4-FFF2-40B4-BE49-F238E27FC236}">
                <a16:creationId xmlns:a16="http://schemas.microsoft.com/office/drawing/2014/main" id="{82128DB3-944B-952C-4C67-6E28E64A44A0}"/>
              </a:ext>
            </a:extLst>
          </p:cNvPr>
          <p:cNvSpPr>
            <a:spLocks noGrp="1"/>
          </p:cNvSpPr>
          <p:nvPr>
            <p:ph type="title"/>
          </p:nvPr>
        </p:nvSpPr>
        <p:spPr/>
        <p:txBody>
          <a:bodyPr>
            <a:normAutofit/>
          </a:bodyPr>
          <a:lstStyle/>
          <a:p>
            <a:r>
              <a:rPr lang="de-DE" dirty="0"/>
              <a:t>Messen des Schutzleiterstromes - Direkte Methode</a:t>
            </a:r>
          </a:p>
        </p:txBody>
      </p:sp>
      <p:sp>
        <p:nvSpPr>
          <p:cNvPr id="9" name="Textfeld 8">
            <a:extLst>
              <a:ext uri="{FF2B5EF4-FFF2-40B4-BE49-F238E27FC236}">
                <a16:creationId xmlns:a16="http://schemas.microsoft.com/office/drawing/2014/main" id="{ACA594DA-956E-6D83-B4AF-A9F41A742604}"/>
              </a:ext>
            </a:extLst>
          </p:cNvPr>
          <p:cNvSpPr txBox="1"/>
          <p:nvPr/>
        </p:nvSpPr>
        <p:spPr>
          <a:xfrm>
            <a:off x="8961674" y="6758887"/>
            <a:ext cx="2648482"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 Gossen </a:t>
            </a:r>
            <a:r>
              <a:rPr lang="de-DE" sz="1200" dirty="0" err="1">
                <a:latin typeface="Arial" panose="020B0604020202020204" pitchFamily="34" charset="0"/>
                <a:cs typeface="Arial" panose="020B0604020202020204" pitchFamily="34" charset="0"/>
              </a:rPr>
              <a:t>Metrawatt</a:t>
            </a:r>
            <a:r>
              <a:rPr lang="de-DE" sz="1200" dirty="0">
                <a:latin typeface="Arial" panose="020B0604020202020204" pitchFamily="34" charset="0"/>
                <a:cs typeface="Arial" panose="020B0604020202020204" pitchFamily="34" charset="0"/>
              </a:rPr>
              <a:t> GmbH </a:t>
            </a:r>
          </a:p>
        </p:txBody>
      </p:sp>
      <p:pic>
        <p:nvPicPr>
          <p:cNvPr id="11" name="Inhaltsplatzhalter 9">
            <a:extLst>
              <a:ext uri="{FF2B5EF4-FFF2-40B4-BE49-F238E27FC236}">
                <a16:creationId xmlns:a16="http://schemas.microsoft.com/office/drawing/2014/main" id="{56D2A102-FC5B-A48F-76F3-BE6E344AEC76}"/>
              </a:ext>
            </a:extLst>
          </p:cNvPr>
          <p:cNvPicPr>
            <a:picLocks noGrp="1" noChangeAspect="1"/>
          </p:cNvPicPr>
          <p:nvPr>
            <p:ph sz="quarter" idx="13"/>
          </p:nvPr>
        </p:nvPicPr>
        <p:blipFill>
          <a:blip r:embed="rId3"/>
          <a:stretch>
            <a:fillRect/>
          </a:stretch>
        </p:blipFill>
        <p:spPr>
          <a:xfrm>
            <a:off x="8189969" y="1763713"/>
            <a:ext cx="3328875" cy="4957762"/>
          </a:xfrm>
          <a:prstGeom prst="rect">
            <a:avLst/>
          </a:prstGeom>
        </p:spPr>
      </p:pic>
    </p:spTree>
    <p:extLst>
      <p:ext uri="{BB962C8B-B14F-4D97-AF65-F5344CB8AC3E}">
        <p14:creationId xmlns:p14="http://schemas.microsoft.com/office/powerpoint/2010/main" val="34197376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AC4F0CB4-0678-7643-B24E-64F4BC8CD4EF}"/>
              </a:ext>
            </a:extLst>
          </p:cNvPr>
          <p:cNvSpPr>
            <a:spLocks noGrp="1"/>
          </p:cNvSpPr>
          <p:nvPr>
            <p:ph type="sldNum" sz="quarter" idx="12"/>
          </p:nvPr>
        </p:nvSpPr>
        <p:spPr/>
        <p:txBody>
          <a:bodyPr>
            <a:normAutofit lnSpcReduction="10000"/>
          </a:bodyPr>
          <a:lstStyle/>
          <a:p>
            <a:fld id="{F0C94032-CD4C-4C25-B0C2-CEC720522D92}" type="slidenum">
              <a:rPr lang="en-US" smtClean="0"/>
              <a:pPr/>
              <a:t>35</a:t>
            </a:fld>
            <a:endParaRPr lang="en-US" dirty="0"/>
          </a:p>
        </p:txBody>
      </p:sp>
      <p:sp>
        <p:nvSpPr>
          <p:cNvPr id="3" name="Inhaltsplatzhalter 2">
            <a:extLst>
              <a:ext uri="{FF2B5EF4-FFF2-40B4-BE49-F238E27FC236}">
                <a16:creationId xmlns:a16="http://schemas.microsoft.com/office/drawing/2014/main" id="{FDD53427-19E1-E117-0710-E32420F2A0AC}"/>
              </a:ext>
            </a:extLst>
          </p:cNvPr>
          <p:cNvSpPr>
            <a:spLocks noGrp="1"/>
          </p:cNvSpPr>
          <p:nvPr>
            <p:ph sz="quarter" idx="1"/>
          </p:nvPr>
        </p:nvSpPr>
        <p:spPr/>
        <p:txBody>
          <a:bodyPr/>
          <a:lstStyle/>
          <a:p>
            <a:r>
              <a:rPr lang="de-DE" dirty="0"/>
              <a:t>Das Differenzstrommessverfahren ist ein Verfahren, das von aktuellen Prüfgeräten häufig angewendet wird und zu empfehlen ist. </a:t>
            </a:r>
          </a:p>
          <a:p>
            <a:r>
              <a:rPr lang="de-DE" dirty="0"/>
              <a:t>Der Strom wird über einen Summenstromwandler gemessen, während er über den Schutzleiter oder gegen Erde abfließt.</a:t>
            </a:r>
          </a:p>
          <a:p>
            <a:pPr lvl="0"/>
            <a:r>
              <a:rPr lang="de-DE" dirty="0"/>
              <a:t>Diese Messung ist eine aktive Messung, der Prüfling wird eingeschaltet und im laufenden Betrieb wird der Differenzstrom ermittelt. </a:t>
            </a:r>
          </a:p>
          <a:p>
            <a:pPr lvl="0"/>
            <a:r>
              <a:rPr lang="de-DE" dirty="0"/>
              <a:t>Die Messung muss in beiden Steckerpositionen erfolgen!</a:t>
            </a:r>
          </a:p>
          <a:p>
            <a:r>
              <a:rPr lang="de-DE" dirty="0"/>
              <a:t>Der Grenzwert beträgt  0,5 mA</a:t>
            </a:r>
          </a:p>
          <a:p>
            <a:endParaRPr lang="de-DE" dirty="0"/>
          </a:p>
        </p:txBody>
      </p:sp>
      <p:sp>
        <p:nvSpPr>
          <p:cNvPr id="5" name="Titel 4">
            <a:extLst>
              <a:ext uri="{FF2B5EF4-FFF2-40B4-BE49-F238E27FC236}">
                <a16:creationId xmlns:a16="http://schemas.microsoft.com/office/drawing/2014/main" id="{82128DB3-944B-952C-4C67-6E28E64A44A0}"/>
              </a:ext>
            </a:extLst>
          </p:cNvPr>
          <p:cNvSpPr>
            <a:spLocks noGrp="1"/>
          </p:cNvSpPr>
          <p:nvPr>
            <p:ph type="title"/>
          </p:nvPr>
        </p:nvSpPr>
        <p:spPr/>
        <p:txBody>
          <a:bodyPr>
            <a:normAutofit/>
          </a:bodyPr>
          <a:lstStyle/>
          <a:p>
            <a:r>
              <a:rPr lang="de-DE" dirty="0"/>
              <a:t>Messen des Schutzleiterstromes - </a:t>
            </a:r>
            <a:r>
              <a:rPr lang="de-DE" sz="2400" dirty="0"/>
              <a:t>Differenzstrommethode</a:t>
            </a:r>
            <a:endParaRPr lang="de-DE" dirty="0"/>
          </a:p>
        </p:txBody>
      </p:sp>
      <p:sp>
        <p:nvSpPr>
          <p:cNvPr id="10" name="Textfeld 9">
            <a:extLst>
              <a:ext uri="{FF2B5EF4-FFF2-40B4-BE49-F238E27FC236}">
                <a16:creationId xmlns:a16="http://schemas.microsoft.com/office/drawing/2014/main" id="{13693817-2B8C-AF09-FE33-40737D79B8AC}"/>
              </a:ext>
            </a:extLst>
          </p:cNvPr>
          <p:cNvSpPr txBox="1"/>
          <p:nvPr/>
        </p:nvSpPr>
        <p:spPr>
          <a:xfrm>
            <a:off x="9859355" y="6758887"/>
            <a:ext cx="1750800"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R. O. E. GmbH</a:t>
            </a:r>
          </a:p>
        </p:txBody>
      </p:sp>
      <p:pic>
        <p:nvPicPr>
          <p:cNvPr id="8" name="Inhaltsplatzhalter 28" descr="Ein Bild, das Mond, Screenshot, Astronomisches Objekt, Dunkelheit enthält.&#10;&#10;Automatisch generierte Beschreibung">
            <a:extLst>
              <a:ext uri="{FF2B5EF4-FFF2-40B4-BE49-F238E27FC236}">
                <a16:creationId xmlns:a16="http://schemas.microsoft.com/office/drawing/2014/main" id="{C1D97A97-6F02-04A2-1E42-6045468734B5}"/>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7533661" y="1763713"/>
            <a:ext cx="4641490" cy="4957762"/>
          </a:xfrm>
        </p:spPr>
      </p:pic>
    </p:spTree>
    <p:extLst>
      <p:ext uri="{BB962C8B-B14F-4D97-AF65-F5344CB8AC3E}">
        <p14:creationId xmlns:p14="http://schemas.microsoft.com/office/powerpoint/2010/main" val="8048515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AC4F0CB4-0678-7643-B24E-64F4BC8CD4EF}"/>
              </a:ext>
            </a:extLst>
          </p:cNvPr>
          <p:cNvSpPr>
            <a:spLocks noGrp="1"/>
          </p:cNvSpPr>
          <p:nvPr>
            <p:ph type="sldNum" sz="quarter" idx="12"/>
          </p:nvPr>
        </p:nvSpPr>
        <p:spPr/>
        <p:txBody>
          <a:bodyPr>
            <a:normAutofit lnSpcReduction="10000"/>
          </a:bodyPr>
          <a:lstStyle/>
          <a:p>
            <a:fld id="{F0C94032-CD4C-4C25-B0C2-CEC720522D92}" type="slidenum">
              <a:rPr lang="en-US" smtClean="0"/>
              <a:pPr/>
              <a:t>36</a:t>
            </a:fld>
            <a:endParaRPr lang="en-US" dirty="0"/>
          </a:p>
        </p:txBody>
      </p:sp>
      <p:sp>
        <p:nvSpPr>
          <p:cNvPr id="5" name="Titel 4">
            <a:extLst>
              <a:ext uri="{FF2B5EF4-FFF2-40B4-BE49-F238E27FC236}">
                <a16:creationId xmlns:a16="http://schemas.microsoft.com/office/drawing/2014/main" id="{82128DB3-944B-952C-4C67-6E28E64A44A0}"/>
              </a:ext>
            </a:extLst>
          </p:cNvPr>
          <p:cNvSpPr>
            <a:spLocks noGrp="1"/>
          </p:cNvSpPr>
          <p:nvPr>
            <p:ph type="title"/>
          </p:nvPr>
        </p:nvSpPr>
        <p:spPr/>
        <p:txBody>
          <a:bodyPr>
            <a:normAutofit/>
          </a:bodyPr>
          <a:lstStyle/>
          <a:p>
            <a:r>
              <a:rPr lang="de-DE" dirty="0"/>
              <a:t>Messen des Schutzleiterstromes - </a:t>
            </a:r>
            <a:r>
              <a:rPr lang="de-DE" sz="2400" dirty="0"/>
              <a:t>Differenzstrommethode</a:t>
            </a:r>
            <a:endParaRPr lang="de-DE" dirty="0"/>
          </a:p>
        </p:txBody>
      </p:sp>
      <p:pic>
        <p:nvPicPr>
          <p:cNvPr id="7" name="Inhaltsplatzhalter 8" descr="Ein Bild, das Text, Logo, Grafiken, Cartoon enthält.&#10;&#10;Automatisch generierte Beschreibung">
            <a:extLst>
              <a:ext uri="{FF2B5EF4-FFF2-40B4-BE49-F238E27FC236}">
                <a16:creationId xmlns:a16="http://schemas.microsoft.com/office/drawing/2014/main" id="{5D3B9B7E-7C23-BFCA-798F-91D529E14B94}"/>
              </a:ext>
            </a:extLst>
          </p:cNvPr>
          <p:cNvPicPr>
            <a:picLocks noGrp="1" noChangeAspect="1"/>
          </p:cNvPicPr>
          <p:nvPr>
            <p:ph sz="quarter" idx="1"/>
          </p:nvPr>
        </p:nvPicPr>
        <p:blipFill>
          <a:blip r:embed="rId3">
            <a:clrChange>
              <a:clrFrom>
                <a:srgbClr val="FFFFFF"/>
              </a:clrFrom>
              <a:clrTo>
                <a:srgbClr val="FFFFFF">
                  <a:alpha val="0"/>
                </a:srgbClr>
              </a:clrTo>
            </a:clrChange>
          </a:blip>
          <a:stretch>
            <a:fillRect/>
          </a:stretch>
        </p:blipFill>
        <p:spPr>
          <a:xfrm>
            <a:off x="927894" y="2674144"/>
            <a:ext cx="5765800" cy="3136900"/>
          </a:xfrm>
          <a:prstGeom prst="rect">
            <a:avLst/>
          </a:prstGeom>
        </p:spPr>
      </p:pic>
      <p:pic>
        <p:nvPicPr>
          <p:cNvPr id="9" name="Inhaltsplatzhalter 7" descr="Ein Bild, das Text, Screenshot, Software, Computersymbol enthält.&#10;&#10;Automatisch generierte Beschreibung">
            <a:extLst>
              <a:ext uri="{FF2B5EF4-FFF2-40B4-BE49-F238E27FC236}">
                <a16:creationId xmlns:a16="http://schemas.microsoft.com/office/drawing/2014/main" id="{F7D7B902-5CFD-7720-29BF-77B95A99D07D}"/>
              </a:ext>
            </a:extLst>
          </p:cNvPr>
          <p:cNvPicPr>
            <a:picLocks noGrp="1" noChangeAspect="1"/>
          </p:cNvPicPr>
          <p:nvPr>
            <p:ph sz="quarter" idx="13"/>
          </p:nvPr>
        </p:nvPicPr>
        <p:blipFill>
          <a:blip r:embed="rId4"/>
          <a:stretch>
            <a:fillRect/>
          </a:stretch>
        </p:blipFill>
        <p:spPr>
          <a:xfrm>
            <a:off x="6842125" y="2521935"/>
            <a:ext cx="6024563" cy="3441317"/>
          </a:xfrm>
          <a:prstGeom prst="rect">
            <a:avLst/>
          </a:prstGeom>
        </p:spPr>
      </p:pic>
      <p:sp>
        <p:nvSpPr>
          <p:cNvPr id="11" name="Textfeld 10">
            <a:extLst>
              <a:ext uri="{FF2B5EF4-FFF2-40B4-BE49-F238E27FC236}">
                <a16:creationId xmlns:a16="http://schemas.microsoft.com/office/drawing/2014/main" id="{7569F659-780E-60E8-4AF5-64F2F27C569E}"/>
              </a:ext>
            </a:extLst>
          </p:cNvPr>
          <p:cNvSpPr txBox="1"/>
          <p:nvPr/>
        </p:nvSpPr>
        <p:spPr>
          <a:xfrm>
            <a:off x="9923526" y="6777338"/>
            <a:ext cx="1784463"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 </a:t>
            </a:r>
            <a:r>
              <a:rPr lang="de-DE" sz="1200" dirty="0" err="1">
                <a:latin typeface="Arial" panose="020B0604020202020204" pitchFamily="34" charset="0"/>
                <a:cs typeface="Arial" panose="020B0604020202020204" pitchFamily="34" charset="0"/>
              </a:rPr>
              <a:t>Metrel</a:t>
            </a:r>
            <a:r>
              <a:rPr lang="de-DE" sz="1200" dirty="0">
                <a:latin typeface="Arial" panose="020B0604020202020204" pitchFamily="34" charset="0"/>
                <a:cs typeface="Arial" panose="020B0604020202020204" pitchFamily="34" charset="0"/>
              </a:rPr>
              <a:t> GmbH</a:t>
            </a:r>
          </a:p>
        </p:txBody>
      </p:sp>
    </p:spTree>
    <p:extLst>
      <p:ext uri="{BB962C8B-B14F-4D97-AF65-F5344CB8AC3E}">
        <p14:creationId xmlns:p14="http://schemas.microsoft.com/office/powerpoint/2010/main" val="12716221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21039604-1DED-EC23-8644-EF97CF201ECA}"/>
              </a:ext>
            </a:extLst>
          </p:cNvPr>
          <p:cNvSpPr>
            <a:spLocks noGrp="1"/>
          </p:cNvSpPr>
          <p:nvPr>
            <p:ph type="sldNum" sz="quarter" idx="12"/>
          </p:nvPr>
        </p:nvSpPr>
        <p:spPr/>
        <p:txBody>
          <a:bodyPr>
            <a:normAutofit lnSpcReduction="10000"/>
          </a:bodyPr>
          <a:lstStyle/>
          <a:p>
            <a:fld id="{F0C94032-CD4C-4C25-B0C2-CEC720522D92}" type="slidenum">
              <a:rPr lang="en-US" smtClean="0"/>
              <a:pPr/>
              <a:t>37</a:t>
            </a:fld>
            <a:endParaRPr lang="en-US" dirty="0"/>
          </a:p>
        </p:txBody>
      </p:sp>
      <p:sp>
        <p:nvSpPr>
          <p:cNvPr id="3" name="Inhaltsplatzhalter 2">
            <a:extLst>
              <a:ext uri="{FF2B5EF4-FFF2-40B4-BE49-F238E27FC236}">
                <a16:creationId xmlns:a16="http://schemas.microsoft.com/office/drawing/2014/main" id="{96FFADB8-CF67-1FA6-B193-ACAAD24C994F}"/>
              </a:ext>
            </a:extLst>
          </p:cNvPr>
          <p:cNvSpPr>
            <a:spLocks noGrp="1"/>
          </p:cNvSpPr>
          <p:nvPr>
            <p:ph sz="quarter" idx="1"/>
          </p:nvPr>
        </p:nvSpPr>
        <p:spPr/>
        <p:txBody>
          <a:bodyPr>
            <a:normAutofit/>
          </a:bodyPr>
          <a:lstStyle/>
          <a:p>
            <a:r>
              <a:rPr lang="de-DE" sz="1800" dirty="0"/>
              <a:t>Die Schutzleiterstrommessung erfolgt über den PE-Kontakt der Prüfsteckdose, die Berührungsstrommessung über die Sonde. Sind beide Messpfade, z. B. beim Differenzstrommessverfahren oder beim Ersatz-Ableitstrommessverfahren, aktiv und ist die Sonde von den vorhergehenden Messungen des Schutzleiterwiderstands oder des Isolationswiderstands noch angeklemmt, dann gibt die Messwertanzeige die Summe aus beiden Strömen an, ohne dass der Prüfer dieses erkennen kann. </a:t>
            </a:r>
          </a:p>
        </p:txBody>
      </p:sp>
      <p:sp>
        <p:nvSpPr>
          <p:cNvPr id="5" name="Titel 4">
            <a:extLst>
              <a:ext uri="{FF2B5EF4-FFF2-40B4-BE49-F238E27FC236}">
                <a16:creationId xmlns:a16="http://schemas.microsoft.com/office/drawing/2014/main" id="{634CA137-F1C3-DCD9-9BAE-D0344C4E474A}"/>
              </a:ext>
            </a:extLst>
          </p:cNvPr>
          <p:cNvSpPr>
            <a:spLocks noGrp="1"/>
          </p:cNvSpPr>
          <p:nvPr>
            <p:ph type="title"/>
          </p:nvPr>
        </p:nvSpPr>
        <p:spPr/>
        <p:txBody>
          <a:bodyPr>
            <a:normAutofit/>
          </a:bodyPr>
          <a:lstStyle/>
          <a:p>
            <a:r>
              <a:rPr lang="de-DE" dirty="0"/>
              <a:t>Besonderheiten bei der Schutzleiterstrommessung </a:t>
            </a:r>
          </a:p>
        </p:txBody>
      </p:sp>
      <p:pic>
        <p:nvPicPr>
          <p:cNvPr id="7" name="Inhaltsplatzhalter 28" descr="Ein Bild, das Mond, Screenshot, Astronomisches Objekt, Dunkelheit enthält.&#10;&#10;Automatisch generierte Beschreibung">
            <a:extLst>
              <a:ext uri="{FF2B5EF4-FFF2-40B4-BE49-F238E27FC236}">
                <a16:creationId xmlns:a16="http://schemas.microsoft.com/office/drawing/2014/main" id="{43F6BE26-CA85-B044-AC7F-7050538D95A9}"/>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7533661" y="1763713"/>
            <a:ext cx="4641490" cy="4957762"/>
          </a:xfrm>
        </p:spPr>
      </p:pic>
      <p:sp>
        <p:nvSpPr>
          <p:cNvPr id="8" name="Textfeld 7">
            <a:extLst>
              <a:ext uri="{FF2B5EF4-FFF2-40B4-BE49-F238E27FC236}">
                <a16:creationId xmlns:a16="http://schemas.microsoft.com/office/drawing/2014/main" id="{D05F6F75-7254-1693-1686-BA06166C786D}"/>
              </a:ext>
            </a:extLst>
          </p:cNvPr>
          <p:cNvSpPr txBox="1"/>
          <p:nvPr/>
        </p:nvSpPr>
        <p:spPr>
          <a:xfrm>
            <a:off x="9859355" y="6758887"/>
            <a:ext cx="1750800"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R. O. E. GmbH</a:t>
            </a:r>
          </a:p>
        </p:txBody>
      </p:sp>
    </p:spTree>
    <p:extLst>
      <p:ext uri="{BB962C8B-B14F-4D97-AF65-F5344CB8AC3E}">
        <p14:creationId xmlns:p14="http://schemas.microsoft.com/office/powerpoint/2010/main" val="11483985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AC4F0CB4-0678-7643-B24E-64F4BC8CD4EF}"/>
              </a:ext>
            </a:extLst>
          </p:cNvPr>
          <p:cNvSpPr>
            <a:spLocks noGrp="1"/>
          </p:cNvSpPr>
          <p:nvPr>
            <p:ph type="sldNum" sz="quarter" idx="12"/>
          </p:nvPr>
        </p:nvSpPr>
        <p:spPr/>
        <p:txBody>
          <a:bodyPr>
            <a:normAutofit lnSpcReduction="10000"/>
          </a:bodyPr>
          <a:lstStyle/>
          <a:p>
            <a:fld id="{F0C94032-CD4C-4C25-B0C2-CEC720522D92}" type="slidenum">
              <a:rPr lang="en-US" smtClean="0"/>
              <a:pPr/>
              <a:t>38</a:t>
            </a:fld>
            <a:endParaRPr lang="en-US" dirty="0"/>
          </a:p>
        </p:txBody>
      </p:sp>
      <p:sp>
        <p:nvSpPr>
          <p:cNvPr id="3" name="Inhaltsplatzhalter 2">
            <a:extLst>
              <a:ext uri="{FF2B5EF4-FFF2-40B4-BE49-F238E27FC236}">
                <a16:creationId xmlns:a16="http://schemas.microsoft.com/office/drawing/2014/main" id="{FDD53427-19E1-E117-0710-E32420F2A0AC}"/>
              </a:ext>
            </a:extLst>
          </p:cNvPr>
          <p:cNvSpPr>
            <a:spLocks noGrp="1"/>
          </p:cNvSpPr>
          <p:nvPr>
            <p:ph sz="quarter" idx="1"/>
          </p:nvPr>
        </p:nvSpPr>
        <p:spPr/>
        <p:txBody>
          <a:bodyPr>
            <a:normAutofit lnSpcReduction="10000"/>
          </a:bodyPr>
          <a:lstStyle/>
          <a:p>
            <a:r>
              <a:rPr lang="de-DE" dirty="0"/>
              <a:t>Die Feststellung des Schutzleiterstroms kann auch mit dem Ersatzableitstrom-Messverfahren “alternative Methode“, durchgeführt werden. Der Prüfling kann bei der Anwendung dieser Messmethode nicht in Betrieb genommen werden. </a:t>
            </a:r>
          </a:p>
          <a:p>
            <a:r>
              <a:rPr lang="de-DE" dirty="0"/>
              <a:t>Die Messung nach dem Ersatzableitstrom-Messverfahren erfolgt nach bestandener Isolationswiderstandsmessung.</a:t>
            </a:r>
          </a:p>
          <a:p>
            <a:r>
              <a:rPr lang="de-DE" dirty="0"/>
              <a:t>Es kann der Schutzleiterstromes und der Berührungsstrom ermittelt werden.</a:t>
            </a:r>
          </a:p>
          <a:p>
            <a:r>
              <a:rPr lang="de-DE" dirty="0"/>
              <a:t>Hinweis:</a:t>
            </a:r>
          </a:p>
          <a:p>
            <a:pPr marL="342900" indent="-342900">
              <a:buFont typeface="Arial" panose="020B0604020202020204" pitchFamily="34" charset="0"/>
              <a:buChar char="•"/>
            </a:pPr>
            <a:r>
              <a:rPr lang="de-DE" dirty="0"/>
              <a:t>Bei diesem Messverfahren kommt es sehr häufig zur Fehlanwendung, da bei der Messung nur die Anschlussleitung geprüft wurde.</a:t>
            </a:r>
          </a:p>
          <a:p>
            <a:endParaRPr lang="de-DE" dirty="0"/>
          </a:p>
        </p:txBody>
      </p:sp>
      <p:sp>
        <p:nvSpPr>
          <p:cNvPr id="5" name="Titel 4">
            <a:extLst>
              <a:ext uri="{FF2B5EF4-FFF2-40B4-BE49-F238E27FC236}">
                <a16:creationId xmlns:a16="http://schemas.microsoft.com/office/drawing/2014/main" id="{82128DB3-944B-952C-4C67-6E28E64A44A0}"/>
              </a:ext>
            </a:extLst>
          </p:cNvPr>
          <p:cNvSpPr>
            <a:spLocks noGrp="1"/>
          </p:cNvSpPr>
          <p:nvPr>
            <p:ph type="title"/>
          </p:nvPr>
        </p:nvSpPr>
        <p:spPr/>
        <p:txBody>
          <a:bodyPr>
            <a:normAutofit/>
          </a:bodyPr>
          <a:lstStyle/>
          <a:p>
            <a:r>
              <a:rPr lang="de-DE" dirty="0"/>
              <a:t>Messen des Schutzleiterstromes – </a:t>
            </a:r>
            <a:r>
              <a:rPr lang="de-DE" sz="2400" dirty="0"/>
              <a:t>Alternative Methode</a:t>
            </a:r>
            <a:endParaRPr lang="de-DE" dirty="0"/>
          </a:p>
        </p:txBody>
      </p:sp>
      <p:sp>
        <p:nvSpPr>
          <p:cNvPr id="6" name="Inhaltsplatzhalter 5">
            <a:extLst>
              <a:ext uri="{FF2B5EF4-FFF2-40B4-BE49-F238E27FC236}">
                <a16:creationId xmlns:a16="http://schemas.microsoft.com/office/drawing/2014/main" id="{D2161B9A-7A53-E5D7-160E-F2755736D1B2}"/>
              </a:ext>
            </a:extLst>
          </p:cNvPr>
          <p:cNvSpPr>
            <a:spLocks noGrp="1"/>
          </p:cNvSpPr>
          <p:nvPr>
            <p:ph sz="quarter" idx="13"/>
          </p:nvPr>
        </p:nvSpPr>
        <p:spPr/>
        <p:txBody>
          <a:bodyPr/>
          <a:lstStyle/>
          <a:p>
            <a:endParaRPr lang="de-DE"/>
          </a:p>
        </p:txBody>
      </p:sp>
      <p:pic>
        <p:nvPicPr>
          <p:cNvPr id="7" name="Inhaltsplatzhalter 8">
            <a:extLst>
              <a:ext uri="{FF2B5EF4-FFF2-40B4-BE49-F238E27FC236}">
                <a16:creationId xmlns:a16="http://schemas.microsoft.com/office/drawing/2014/main" id="{425552F2-075C-F3FC-62BF-536EA44A6DFD}"/>
              </a:ext>
            </a:extLst>
          </p:cNvPr>
          <p:cNvPicPr>
            <a:picLocks noChangeAspect="1"/>
          </p:cNvPicPr>
          <p:nvPr/>
        </p:nvPicPr>
        <p:blipFill>
          <a:blip r:embed="rId3"/>
          <a:stretch>
            <a:fillRect/>
          </a:stretch>
        </p:blipFill>
        <p:spPr>
          <a:xfrm>
            <a:off x="8253280" y="2106613"/>
            <a:ext cx="3236565" cy="4614510"/>
          </a:xfrm>
          <a:prstGeom prst="rect">
            <a:avLst/>
          </a:prstGeom>
        </p:spPr>
      </p:pic>
      <p:sp>
        <p:nvSpPr>
          <p:cNvPr id="8" name="Textfeld 7">
            <a:extLst>
              <a:ext uri="{FF2B5EF4-FFF2-40B4-BE49-F238E27FC236}">
                <a16:creationId xmlns:a16="http://schemas.microsoft.com/office/drawing/2014/main" id="{0BD21C6D-89AC-A62A-55B7-79D8E937F5F1}"/>
              </a:ext>
            </a:extLst>
          </p:cNvPr>
          <p:cNvSpPr txBox="1"/>
          <p:nvPr/>
        </p:nvSpPr>
        <p:spPr>
          <a:xfrm>
            <a:off x="8961674" y="6758887"/>
            <a:ext cx="2648482"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 Gossen </a:t>
            </a:r>
            <a:r>
              <a:rPr lang="de-DE" sz="1200" dirty="0" err="1">
                <a:latin typeface="Arial" panose="020B0604020202020204" pitchFamily="34" charset="0"/>
                <a:cs typeface="Arial" panose="020B0604020202020204" pitchFamily="34" charset="0"/>
              </a:rPr>
              <a:t>Metrawatt</a:t>
            </a:r>
            <a:r>
              <a:rPr lang="de-DE" sz="1200" dirty="0">
                <a:latin typeface="Arial" panose="020B0604020202020204" pitchFamily="34" charset="0"/>
                <a:cs typeface="Arial" panose="020B0604020202020204" pitchFamily="34" charset="0"/>
              </a:rPr>
              <a:t> GmbH </a:t>
            </a:r>
          </a:p>
        </p:txBody>
      </p:sp>
    </p:spTree>
    <p:extLst>
      <p:ext uri="{BB962C8B-B14F-4D97-AF65-F5344CB8AC3E}">
        <p14:creationId xmlns:p14="http://schemas.microsoft.com/office/powerpoint/2010/main" val="21528062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4C9BFC-56DF-7EF8-4298-729B818CDCAB}"/>
              </a:ext>
            </a:extLst>
          </p:cNvPr>
          <p:cNvSpPr>
            <a:spLocks noGrp="1"/>
          </p:cNvSpPr>
          <p:nvPr>
            <p:ph type="title"/>
          </p:nvPr>
        </p:nvSpPr>
        <p:spPr/>
        <p:txBody>
          <a:bodyPr>
            <a:normAutofit/>
          </a:bodyPr>
          <a:lstStyle/>
          <a:p>
            <a:r>
              <a:rPr lang="de-DE" dirty="0"/>
              <a:t>Messen des Schutzleiterstromes – </a:t>
            </a:r>
            <a:r>
              <a:rPr lang="de-DE" sz="2400" dirty="0"/>
              <a:t>Alternative Methode</a:t>
            </a:r>
            <a:endParaRPr lang="de-DE" dirty="0"/>
          </a:p>
        </p:txBody>
      </p:sp>
      <p:sp>
        <p:nvSpPr>
          <p:cNvPr id="3" name="Foliennummernplatzhalter 2">
            <a:extLst>
              <a:ext uri="{FF2B5EF4-FFF2-40B4-BE49-F238E27FC236}">
                <a16:creationId xmlns:a16="http://schemas.microsoft.com/office/drawing/2014/main" id="{49D1EB08-9E3F-3AD4-4A3F-EA3443F38B43}"/>
              </a:ext>
            </a:extLst>
          </p:cNvPr>
          <p:cNvSpPr>
            <a:spLocks noGrp="1"/>
          </p:cNvSpPr>
          <p:nvPr>
            <p:ph type="sldNum" sz="quarter" idx="12"/>
          </p:nvPr>
        </p:nvSpPr>
        <p:spPr/>
        <p:txBody>
          <a:bodyPr>
            <a:normAutofit lnSpcReduction="10000"/>
          </a:bodyPr>
          <a:lstStyle/>
          <a:p>
            <a:fld id="{F0C94032-CD4C-4C25-B0C2-CEC720522D92}" type="slidenum">
              <a:rPr lang="en-US" smtClean="0"/>
              <a:pPr/>
              <a:t>39</a:t>
            </a:fld>
            <a:endParaRPr lang="en-US" dirty="0"/>
          </a:p>
        </p:txBody>
      </p:sp>
      <p:pic>
        <p:nvPicPr>
          <p:cNvPr id="5" name="Inhaltsplatzhalter 6" descr="Ein Bild, das Text, Diagramm, Screenshot, Design enthält.&#10;&#10;Automatisch generierte Beschreibung">
            <a:extLst>
              <a:ext uri="{FF2B5EF4-FFF2-40B4-BE49-F238E27FC236}">
                <a16:creationId xmlns:a16="http://schemas.microsoft.com/office/drawing/2014/main" id="{04BC534D-DE17-E74D-A117-4C077C7DB118}"/>
              </a:ext>
            </a:extLst>
          </p:cNvPr>
          <p:cNvPicPr>
            <a:picLocks noGrp="1" noChangeAspect="1"/>
          </p:cNvPicPr>
          <p:nvPr>
            <p:ph sz="quarter" idx="14"/>
          </p:nvPr>
        </p:nvPicPr>
        <p:blipFill>
          <a:blip r:embed="rId2">
            <a:clrChange>
              <a:clrFrom>
                <a:srgbClr val="FFFFFF"/>
              </a:clrFrom>
              <a:clrTo>
                <a:srgbClr val="FFFFFF">
                  <a:alpha val="0"/>
                </a:srgbClr>
              </a:clrTo>
            </a:clrChange>
          </a:blip>
          <a:stretch>
            <a:fillRect/>
          </a:stretch>
        </p:blipFill>
        <p:spPr>
          <a:xfrm>
            <a:off x="2578100" y="1854994"/>
            <a:ext cx="8610600" cy="4775200"/>
          </a:xfrm>
          <a:prstGeom prst="rect">
            <a:avLst/>
          </a:prstGeom>
        </p:spPr>
      </p:pic>
      <p:sp>
        <p:nvSpPr>
          <p:cNvPr id="6" name="Textfeld 5">
            <a:extLst>
              <a:ext uri="{FF2B5EF4-FFF2-40B4-BE49-F238E27FC236}">
                <a16:creationId xmlns:a16="http://schemas.microsoft.com/office/drawing/2014/main" id="{7300CBB1-83BA-55A4-5E56-1E1CAECD7313}"/>
              </a:ext>
            </a:extLst>
          </p:cNvPr>
          <p:cNvSpPr txBox="1"/>
          <p:nvPr/>
        </p:nvSpPr>
        <p:spPr>
          <a:xfrm>
            <a:off x="9923526" y="6777338"/>
            <a:ext cx="1784463"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 </a:t>
            </a:r>
            <a:r>
              <a:rPr lang="de-DE" sz="1200" dirty="0" err="1">
                <a:latin typeface="Arial" panose="020B0604020202020204" pitchFamily="34" charset="0"/>
                <a:cs typeface="Arial" panose="020B0604020202020204" pitchFamily="34" charset="0"/>
              </a:rPr>
              <a:t>Metrel</a:t>
            </a:r>
            <a:r>
              <a:rPr lang="de-DE" sz="1200" dirty="0">
                <a:latin typeface="Arial" panose="020B0604020202020204" pitchFamily="34" charset="0"/>
                <a:cs typeface="Arial" panose="020B0604020202020204" pitchFamily="34" charset="0"/>
              </a:rPr>
              <a:t> GmbH</a:t>
            </a:r>
          </a:p>
        </p:txBody>
      </p:sp>
    </p:spTree>
    <p:extLst>
      <p:ext uri="{BB962C8B-B14F-4D97-AF65-F5344CB8AC3E}">
        <p14:creationId xmlns:p14="http://schemas.microsoft.com/office/powerpoint/2010/main" val="1779315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F622AF-94FA-A5A8-BC14-5CFB73365A6C}"/>
              </a:ext>
            </a:extLst>
          </p:cNvPr>
          <p:cNvSpPr>
            <a:spLocks noGrp="1"/>
          </p:cNvSpPr>
          <p:nvPr>
            <p:ph type="title"/>
          </p:nvPr>
        </p:nvSpPr>
        <p:spPr/>
        <p:txBody>
          <a:bodyPr/>
          <a:lstStyle/>
          <a:p>
            <a:r>
              <a:rPr lang="de-DE" dirty="0"/>
              <a:t>Durchführung der Prüfung </a:t>
            </a:r>
          </a:p>
        </p:txBody>
      </p:sp>
      <p:sp>
        <p:nvSpPr>
          <p:cNvPr id="3" name="Foliennummernplatzhalter 2">
            <a:extLst>
              <a:ext uri="{FF2B5EF4-FFF2-40B4-BE49-F238E27FC236}">
                <a16:creationId xmlns:a16="http://schemas.microsoft.com/office/drawing/2014/main" id="{74075D8D-B6CA-EBE6-4D07-7A28DDD539A8}"/>
              </a:ext>
            </a:extLst>
          </p:cNvPr>
          <p:cNvSpPr>
            <a:spLocks noGrp="1"/>
          </p:cNvSpPr>
          <p:nvPr>
            <p:ph type="sldNum" sz="quarter" idx="12"/>
          </p:nvPr>
        </p:nvSpPr>
        <p:spPr/>
        <p:txBody>
          <a:bodyPr>
            <a:normAutofit lnSpcReduction="10000"/>
          </a:bodyPr>
          <a:lstStyle/>
          <a:p>
            <a:fld id="{F0C94032-CD4C-4C25-B0C2-CEC720522D92}" type="slidenum">
              <a:rPr lang="en-US" smtClean="0"/>
              <a:pPr/>
              <a:t>4</a:t>
            </a:fld>
            <a:endParaRPr lang="en-US" dirty="0"/>
          </a:p>
        </p:txBody>
      </p:sp>
      <p:sp>
        <p:nvSpPr>
          <p:cNvPr id="4" name="Inhaltsplatzhalter 3">
            <a:extLst>
              <a:ext uri="{FF2B5EF4-FFF2-40B4-BE49-F238E27FC236}">
                <a16:creationId xmlns:a16="http://schemas.microsoft.com/office/drawing/2014/main" id="{D86D18B5-710D-7069-6028-4D6578CC4805}"/>
              </a:ext>
            </a:extLst>
          </p:cNvPr>
          <p:cNvSpPr>
            <a:spLocks noGrp="1"/>
          </p:cNvSpPr>
          <p:nvPr>
            <p:ph sz="quarter" idx="14"/>
          </p:nvPr>
        </p:nvSpPr>
        <p:spPr/>
        <p:txBody>
          <a:bodyPr/>
          <a:lstStyle/>
          <a:p>
            <a:r>
              <a:rPr lang="de-DE" dirty="0"/>
              <a:t>DGUV Information 203-070 Abs. 3</a:t>
            </a:r>
          </a:p>
          <a:p>
            <a:pPr lvl="1"/>
            <a:r>
              <a:rPr lang="de-DE" dirty="0"/>
              <a:t>Durch Wiederholungsprüfungen soll sichergestellt werden, dass bei bestimmungsgemäßem Gebrauch der Geräte keine Gefahr für die Benutzer oder die Umgebung besteht. </a:t>
            </a:r>
          </a:p>
          <a:p>
            <a:pPr lvl="1"/>
            <a:r>
              <a:rPr lang="de-DE" dirty="0"/>
              <a:t>Die zur Prüfung befähigten Person hat festzulegen, welche Prüfungen durchzuführen sind, um die Sicherheit des Prüflings festzustellen. </a:t>
            </a:r>
          </a:p>
          <a:p>
            <a:pPr lvl="1"/>
            <a:r>
              <a:rPr lang="de-DE" dirty="0"/>
              <a:t>Vor Beginn der Prüfung ist die Schutzklasse eines Arbeitsmittels festzustellen, da hierdurch der Prüfumfang bestimmt wird, z. B. bei der Besichtigung und den Messungen. Im Zweifelsfall kann der Hersteller oder Lieferant Auskunft geben. </a:t>
            </a:r>
          </a:p>
          <a:p>
            <a:endParaRPr lang="de-DE" dirty="0"/>
          </a:p>
          <a:p>
            <a:endParaRPr lang="de-DE" dirty="0"/>
          </a:p>
        </p:txBody>
      </p:sp>
      <p:sp>
        <p:nvSpPr>
          <p:cNvPr id="7" name="Textfeld 6">
            <a:extLst>
              <a:ext uri="{FF2B5EF4-FFF2-40B4-BE49-F238E27FC236}">
                <a16:creationId xmlns:a16="http://schemas.microsoft.com/office/drawing/2014/main" id="{A8EEE066-929A-61F4-64D9-D7FEC246009E}"/>
              </a:ext>
            </a:extLst>
          </p:cNvPr>
          <p:cNvSpPr txBox="1"/>
          <p:nvPr/>
        </p:nvSpPr>
        <p:spPr>
          <a:xfrm>
            <a:off x="536739" y="6758887"/>
            <a:ext cx="11073416" cy="276999"/>
          </a:xfrm>
          <a:prstGeom prst="rect">
            <a:avLst/>
          </a:prstGeom>
          <a:noFill/>
        </p:spPr>
        <p:txBody>
          <a:bodyPr wrap="none" rtlCol="0">
            <a:spAutoFit/>
          </a:bodyPr>
          <a:lstStyle/>
          <a:p>
            <a:r>
              <a:rPr lang="de-DE" sz="1200" dirty="0">
                <a:latin typeface="Arial" panose="020B0604020202020204" pitchFamily="34" charset="0"/>
                <a:cs typeface="Arial" panose="020B0604020202020204" pitchFamily="34" charset="0"/>
              </a:rPr>
              <a:t>Quelle: DGUV Information 203-070 “ Wiederkehrende Prüfungen ortsveränderlicher elektrischer Arbeitsmittel - Fachwissen für Prüfpersonen“, 12/2016, © DGUV</a:t>
            </a:r>
          </a:p>
        </p:txBody>
      </p:sp>
    </p:spTree>
    <p:extLst>
      <p:ext uri="{BB962C8B-B14F-4D97-AF65-F5344CB8AC3E}">
        <p14:creationId xmlns:p14="http://schemas.microsoft.com/office/powerpoint/2010/main" val="20025978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4C9BFC-56DF-7EF8-4298-729B818CDCAB}"/>
              </a:ext>
            </a:extLst>
          </p:cNvPr>
          <p:cNvSpPr>
            <a:spLocks noGrp="1"/>
          </p:cNvSpPr>
          <p:nvPr>
            <p:ph type="title"/>
          </p:nvPr>
        </p:nvSpPr>
        <p:spPr/>
        <p:txBody>
          <a:bodyPr>
            <a:normAutofit/>
          </a:bodyPr>
          <a:lstStyle/>
          <a:p>
            <a:r>
              <a:rPr lang="de-DE" dirty="0"/>
              <a:t>Besonderheiten bei der Anwendung der </a:t>
            </a:r>
            <a:r>
              <a:rPr lang="de-DE" sz="2400" dirty="0"/>
              <a:t>Alternativen Methode</a:t>
            </a:r>
            <a:endParaRPr lang="de-DE" dirty="0"/>
          </a:p>
        </p:txBody>
      </p:sp>
      <p:sp>
        <p:nvSpPr>
          <p:cNvPr id="3" name="Foliennummernplatzhalter 2">
            <a:extLst>
              <a:ext uri="{FF2B5EF4-FFF2-40B4-BE49-F238E27FC236}">
                <a16:creationId xmlns:a16="http://schemas.microsoft.com/office/drawing/2014/main" id="{49D1EB08-9E3F-3AD4-4A3F-EA3443F38B43}"/>
              </a:ext>
            </a:extLst>
          </p:cNvPr>
          <p:cNvSpPr>
            <a:spLocks noGrp="1"/>
          </p:cNvSpPr>
          <p:nvPr>
            <p:ph type="sldNum" sz="quarter" idx="12"/>
          </p:nvPr>
        </p:nvSpPr>
        <p:spPr/>
        <p:txBody>
          <a:bodyPr>
            <a:normAutofit lnSpcReduction="10000"/>
          </a:bodyPr>
          <a:lstStyle/>
          <a:p>
            <a:fld id="{F0C94032-CD4C-4C25-B0C2-CEC720522D92}" type="slidenum">
              <a:rPr lang="en-US" smtClean="0"/>
              <a:pPr/>
              <a:t>40</a:t>
            </a:fld>
            <a:endParaRPr lang="en-US" dirty="0"/>
          </a:p>
        </p:txBody>
      </p:sp>
      <p:sp>
        <p:nvSpPr>
          <p:cNvPr id="4" name="Inhaltsplatzhalter 3">
            <a:extLst>
              <a:ext uri="{FF2B5EF4-FFF2-40B4-BE49-F238E27FC236}">
                <a16:creationId xmlns:a16="http://schemas.microsoft.com/office/drawing/2014/main" id="{26C8164C-67E5-4B4C-63CA-166970CAB798}"/>
              </a:ext>
            </a:extLst>
          </p:cNvPr>
          <p:cNvSpPr>
            <a:spLocks noGrp="1"/>
          </p:cNvSpPr>
          <p:nvPr>
            <p:ph sz="quarter" idx="14"/>
          </p:nvPr>
        </p:nvSpPr>
        <p:spPr/>
        <p:txBody>
          <a:bodyPr/>
          <a:lstStyle/>
          <a:p>
            <a:r>
              <a:rPr lang="de-DE" sz="1800" dirty="0"/>
              <a:t>Drehstromgeräte können bei symmetrisch aufgebauten </a:t>
            </a:r>
            <a:r>
              <a:rPr lang="de-DE" sz="1800" dirty="0" err="1"/>
              <a:t>Entstörbaugruppen</a:t>
            </a:r>
            <a:r>
              <a:rPr lang="de-DE" sz="1800" dirty="0"/>
              <a:t> oder auch symmetrisch wirkenden Fehlern aufgrund von Verschmutzungen oder Feuchtigkeit einen Summenstrom von „Null“ aufweisen, wenn die Außenleiterspannungen und die Bauteilwerte idealerweise gleich sind. Damit lassen sich selbst sehr hohe Einzel-Ableitströme zwischen aktiven Leitern und dem Schutzleiter nicht erkennen. </a:t>
            </a:r>
          </a:p>
          <a:p>
            <a:r>
              <a:rPr lang="de-DE" sz="1800" dirty="0"/>
              <a:t>Erst wenn die </a:t>
            </a:r>
            <a:r>
              <a:rPr lang="de-DE" sz="1800" dirty="0" err="1"/>
              <a:t>Entstörgruppe</a:t>
            </a:r>
            <a:r>
              <a:rPr lang="de-DE" sz="1800" dirty="0"/>
              <a:t> eines Außenleiters verändert ist oder ausfällt, ein Außenleiter unterbrochen oder das Netz unsymmetrisch ist, fließt ein Schutzleiterstrom.</a:t>
            </a:r>
          </a:p>
          <a:p>
            <a:endParaRPr lang="de-DE" sz="1800" dirty="0"/>
          </a:p>
        </p:txBody>
      </p:sp>
    </p:spTree>
    <p:extLst>
      <p:ext uri="{BB962C8B-B14F-4D97-AF65-F5344CB8AC3E}">
        <p14:creationId xmlns:p14="http://schemas.microsoft.com/office/powerpoint/2010/main" val="27254159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3BABB5-35D0-ADFB-3F94-01B72EBB8235}"/>
              </a:ext>
            </a:extLst>
          </p:cNvPr>
          <p:cNvSpPr>
            <a:spLocks noGrp="1"/>
          </p:cNvSpPr>
          <p:nvPr>
            <p:ph type="title"/>
          </p:nvPr>
        </p:nvSpPr>
        <p:spPr/>
        <p:txBody>
          <a:bodyPr/>
          <a:lstStyle/>
          <a:p>
            <a:r>
              <a:rPr lang="de-DE" dirty="0"/>
              <a:t>Messen des Berührungsstromes </a:t>
            </a:r>
          </a:p>
        </p:txBody>
      </p:sp>
      <p:sp>
        <p:nvSpPr>
          <p:cNvPr id="3" name="Foliennummernplatzhalter 2">
            <a:extLst>
              <a:ext uri="{FF2B5EF4-FFF2-40B4-BE49-F238E27FC236}">
                <a16:creationId xmlns:a16="http://schemas.microsoft.com/office/drawing/2014/main" id="{C38699A8-6DB5-8A24-2218-9212CA486723}"/>
              </a:ext>
            </a:extLst>
          </p:cNvPr>
          <p:cNvSpPr>
            <a:spLocks noGrp="1"/>
          </p:cNvSpPr>
          <p:nvPr>
            <p:ph type="sldNum" sz="quarter" idx="12"/>
          </p:nvPr>
        </p:nvSpPr>
        <p:spPr/>
        <p:txBody>
          <a:bodyPr>
            <a:normAutofit lnSpcReduction="10000"/>
          </a:bodyPr>
          <a:lstStyle/>
          <a:p>
            <a:fld id="{F0C94032-CD4C-4C25-B0C2-CEC720522D92}" type="slidenum">
              <a:rPr lang="en-US" smtClean="0"/>
              <a:pPr/>
              <a:t>41</a:t>
            </a:fld>
            <a:endParaRPr lang="en-US" dirty="0"/>
          </a:p>
        </p:txBody>
      </p:sp>
      <p:sp>
        <p:nvSpPr>
          <p:cNvPr id="4" name="Inhaltsplatzhalter 3">
            <a:extLst>
              <a:ext uri="{FF2B5EF4-FFF2-40B4-BE49-F238E27FC236}">
                <a16:creationId xmlns:a16="http://schemas.microsoft.com/office/drawing/2014/main" id="{C01CD728-0B9D-3EE6-CDC8-11BB24EAC712}"/>
              </a:ext>
            </a:extLst>
          </p:cNvPr>
          <p:cNvSpPr>
            <a:spLocks noGrp="1"/>
          </p:cNvSpPr>
          <p:nvPr>
            <p:ph sz="quarter" idx="14"/>
          </p:nvPr>
        </p:nvSpPr>
        <p:spPr/>
        <p:txBody>
          <a:bodyPr/>
          <a:lstStyle/>
          <a:p>
            <a:r>
              <a:rPr lang="de-DE" dirty="0"/>
              <a:t>DGUV Information 203-070 Abs. 3.5.5</a:t>
            </a:r>
          </a:p>
          <a:p>
            <a:pPr lvl="1"/>
            <a:r>
              <a:rPr lang="de-DE" dirty="0"/>
              <a:t>Die Messung des Berührungsstromes dient dem Nachweis, dass beim Berühren von nicht mit dem Schutzleiter verbundenen fremden leitfähigen Teilen kein unzulässig hoher Strom über eine Person zur Erde fließen kann. </a:t>
            </a:r>
          </a:p>
          <a:p>
            <a:pPr lvl="1"/>
            <a:r>
              <a:rPr lang="de-DE" dirty="0"/>
              <a:t>Diese Messung erfolgt zwischen dem Schutzleiter der Netzversorgung und allen leitfähigen berührbaren Teilen, die nicht mit dem Schutzleiter verbunden sind, sowohl bei SK I als auch bei SK II Geräten. Der Berührungsstrom darf den Grenzwert von 0,5 mA nicht überschreiten. </a:t>
            </a:r>
          </a:p>
          <a:p>
            <a:pPr lvl="1"/>
            <a:r>
              <a:rPr lang="de-DE" dirty="0"/>
              <a:t>Arbeitsmittel der Schutzklasse III werden ausschließlich aus einer Schutzkleinspannungsquelle (SELV) versorgt. Somit ist eine sichere galvanische Trennung vom geerdeten Netz gewährleistet und eine Berührungsstrommessung des daran angeschlossenen Gerätes grundsätzlich entbehrlich. </a:t>
            </a:r>
          </a:p>
          <a:p>
            <a:pPr lvl="1"/>
            <a:endParaRPr lang="de-DE" dirty="0"/>
          </a:p>
          <a:p>
            <a:endParaRPr lang="de-DE" dirty="0"/>
          </a:p>
        </p:txBody>
      </p:sp>
      <p:sp>
        <p:nvSpPr>
          <p:cNvPr id="9" name="Textfeld 8">
            <a:extLst>
              <a:ext uri="{FF2B5EF4-FFF2-40B4-BE49-F238E27FC236}">
                <a16:creationId xmlns:a16="http://schemas.microsoft.com/office/drawing/2014/main" id="{F5B86C03-B419-16C2-A97D-391C3A913B23}"/>
              </a:ext>
            </a:extLst>
          </p:cNvPr>
          <p:cNvSpPr txBox="1"/>
          <p:nvPr/>
        </p:nvSpPr>
        <p:spPr>
          <a:xfrm>
            <a:off x="536739" y="6758887"/>
            <a:ext cx="11073416" cy="276999"/>
          </a:xfrm>
          <a:prstGeom prst="rect">
            <a:avLst/>
          </a:prstGeom>
          <a:noFill/>
        </p:spPr>
        <p:txBody>
          <a:bodyPr wrap="none" rtlCol="0">
            <a:spAutoFit/>
          </a:bodyPr>
          <a:lstStyle/>
          <a:p>
            <a:r>
              <a:rPr lang="de-DE" sz="1200" dirty="0">
                <a:latin typeface="Arial" panose="020B0604020202020204" pitchFamily="34" charset="0"/>
                <a:cs typeface="Arial" panose="020B0604020202020204" pitchFamily="34" charset="0"/>
              </a:rPr>
              <a:t>Quelle: DGUV Information 203-070 “ Wiederkehrende Prüfungen ortsveränderlicher elektrischer Arbeitsmittel - Fachwissen für Prüfpersonen“, 12/2016, © DGUV</a:t>
            </a:r>
          </a:p>
        </p:txBody>
      </p:sp>
    </p:spTree>
    <p:extLst>
      <p:ext uri="{BB962C8B-B14F-4D97-AF65-F5344CB8AC3E}">
        <p14:creationId xmlns:p14="http://schemas.microsoft.com/office/powerpoint/2010/main" val="40513686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E9D6101-434F-35E8-A909-AA624E8FF926}"/>
              </a:ext>
            </a:extLst>
          </p:cNvPr>
          <p:cNvSpPr>
            <a:spLocks noGrp="1"/>
          </p:cNvSpPr>
          <p:nvPr>
            <p:ph type="sldNum" sz="quarter" idx="12"/>
          </p:nvPr>
        </p:nvSpPr>
        <p:spPr/>
        <p:txBody>
          <a:bodyPr>
            <a:normAutofit lnSpcReduction="10000"/>
          </a:bodyPr>
          <a:lstStyle/>
          <a:p>
            <a:fld id="{F0C94032-CD4C-4C25-B0C2-CEC720522D92}" type="slidenum">
              <a:rPr lang="en-US" smtClean="0"/>
              <a:pPr/>
              <a:t>42</a:t>
            </a:fld>
            <a:endParaRPr lang="en-US" dirty="0"/>
          </a:p>
        </p:txBody>
      </p:sp>
      <p:sp>
        <p:nvSpPr>
          <p:cNvPr id="3" name="Inhaltsplatzhalter 2">
            <a:extLst>
              <a:ext uri="{FF2B5EF4-FFF2-40B4-BE49-F238E27FC236}">
                <a16:creationId xmlns:a16="http://schemas.microsoft.com/office/drawing/2014/main" id="{D5F5B545-360B-1829-DCBB-FA84E6540848}"/>
              </a:ext>
            </a:extLst>
          </p:cNvPr>
          <p:cNvSpPr>
            <a:spLocks noGrp="1"/>
          </p:cNvSpPr>
          <p:nvPr>
            <p:ph sz="quarter" idx="1"/>
          </p:nvPr>
        </p:nvSpPr>
        <p:spPr/>
        <p:txBody>
          <a:bodyPr>
            <a:normAutofit/>
          </a:bodyPr>
          <a:lstStyle/>
          <a:p>
            <a:r>
              <a:rPr lang="de-DE" dirty="0"/>
              <a:t>Der Berührungsstrom kann z. B. mit einer Prüfeinrichtung, bestehend aus einem Milliamperemeter und einer definierten Impedanz bis 1 </a:t>
            </a:r>
            <a:r>
              <a:rPr lang="de-DE" dirty="0" err="1"/>
              <a:t>k</a:t>
            </a:r>
            <a:r>
              <a:rPr lang="el-GR" dirty="0"/>
              <a:t>Ω ± 20 %, </a:t>
            </a:r>
            <a:r>
              <a:rPr lang="de-DE" dirty="0"/>
              <a:t>an berührbaren leitfähigen Teilen gegen Erde gemessen werden, z. B. gegen den Schutzkontakt einer vorher geprüften Steckdose.</a:t>
            </a:r>
          </a:p>
        </p:txBody>
      </p:sp>
      <p:pic>
        <p:nvPicPr>
          <p:cNvPr id="10" name="Inhaltsplatzhalter 9">
            <a:extLst>
              <a:ext uri="{FF2B5EF4-FFF2-40B4-BE49-F238E27FC236}">
                <a16:creationId xmlns:a16="http://schemas.microsoft.com/office/drawing/2014/main" id="{86E0AF04-1F75-8BC7-ED8A-D8CAD9F0B699}"/>
              </a:ext>
            </a:extLst>
          </p:cNvPr>
          <p:cNvPicPr>
            <a:picLocks noGrp="1" noChangeAspect="1"/>
          </p:cNvPicPr>
          <p:nvPr>
            <p:ph sz="quarter" idx="13"/>
          </p:nvPr>
        </p:nvPicPr>
        <p:blipFill>
          <a:blip r:embed="rId3"/>
          <a:stretch>
            <a:fillRect/>
          </a:stretch>
        </p:blipFill>
        <p:spPr>
          <a:xfrm>
            <a:off x="8008544" y="1763713"/>
            <a:ext cx="3691724" cy="4957762"/>
          </a:xfrm>
          <a:prstGeom prst="rect">
            <a:avLst/>
          </a:prstGeom>
        </p:spPr>
      </p:pic>
      <p:sp>
        <p:nvSpPr>
          <p:cNvPr id="5" name="Titel 4">
            <a:extLst>
              <a:ext uri="{FF2B5EF4-FFF2-40B4-BE49-F238E27FC236}">
                <a16:creationId xmlns:a16="http://schemas.microsoft.com/office/drawing/2014/main" id="{FAD67C19-FE4E-DCAD-18E1-BEA20283709E}"/>
              </a:ext>
            </a:extLst>
          </p:cNvPr>
          <p:cNvSpPr>
            <a:spLocks noGrp="1"/>
          </p:cNvSpPr>
          <p:nvPr>
            <p:ph type="title"/>
          </p:nvPr>
        </p:nvSpPr>
        <p:spPr/>
        <p:txBody>
          <a:bodyPr>
            <a:normAutofit/>
          </a:bodyPr>
          <a:lstStyle/>
          <a:p>
            <a:r>
              <a:rPr lang="de-DE" dirty="0"/>
              <a:t>Messen des Berührungsstromes - Direkte Methode</a:t>
            </a:r>
          </a:p>
        </p:txBody>
      </p:sp>
      <p:sp>
        <p:nvSpPr>
          <p:cNvPr id="9" name="Textfeld 8">
            <a:extLst>
              <a:ext uri="{FF2B5EF4-FFF2-40B4-BE49-F238E27FC236}">
                <a16:creationId xmlns:a16="http://schemas.microsoft.com/office/drawing/2014/main" id="{DC8F923B-B591-9679-18AD-D3E54F4F035E}"/>
              </a:ext>
            </a:extLst>
          </p:cNvPr>
          <p:cNvSpPr txBox="1"/>
          <p:nvPr/>
        </p:nvSpPr>
        <p:spPr>
          <a:xfrm>
            <a:off x="8961674" y="6758887"/>
            <a:ext cx="2648482"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 Gossen </a:t>
            </a:r>
            <a:r>
              <a:rPr lang="de-DE" sz="1200" dirty="0" err="1">
                <a:latin typeface="Arial" panose="020B0604020202020204" pitchFamily="34" charset="0"/>
                <a:cs typeface="Arial" panose="020B0604020202020204" pitchFamily="34" charset="0"/>
              </a:rPr>
              <a:t>Metrawatt</a:t>
            </a:r>
            <a:r>
              <a:rPr lang="de-DE" sz="1200" dirty="0">
                <a:latin typeface="Arial" panose="020B0604020202020204" pitchFamily="34" charset="0"/>
                <a:cs typeface="Arial" panose="020B0604020202020204" pitchFamily="34" charset="0"/>
              </a:rPr>
              <a:t> GmbH </a:t>
            </a:r>
          </a:p>
        </p:txBody>
      </p:sp>
    </p:spTree>
    <p:extLst>
      <p:ext uri="{BB962C8B-B14F-4D97-AF65-F5344CB8AC3E}">
        <p14:creationId xmlns:p14="http://schemas.microsoft.com/office/powerpoint/2010/main" val="23992962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E9D6101-434F-35E8-A909-AA624E8FF926}"/>
              </a:ext>
            </a:extLst>
          </p:cNvPr>
          <p:cNvSpPr>
            <a:spLocks noGrp="1"/>
          </p:cNvSpPr>
          <p:nvPr>
            <p:ph type="sldNum" sz="quarter" idx="12"/>
          </p:nvPr>
        </p:nvSpPr>
        <p:spPr/>
        <p:txBody>
          <a:bodyPr>
            <a:normAutofit lnSpcReduction="10000"/>
          </a:bodyPr>
          <a:lstStyle/>
          <a:p>
            <a:fld id="{F0C94032-CD4C-4C25-B0C2-CEC720522D92}" type="slidenum">
              <a:rPr lang="en-US" smtClean="0"/>
              <a:pPr/>
              <a:t>43</a:t>
            </a:fld>
            <a:endParaRPr lang="en-US" dirty="0"/>
          </a:p>
        </p:txBody>
      </p:sp>
      <p:sp>
        <p:nvSpPr>
          <p:cNvPr id="3" name="Inhaltsplatzhalter 2">
            <a:extLst>
              <a:ext uri="{FF2B5EF4-FFF2-40B4-BE49-F238E27FC236}">
                <a16:creationId xmlns:a16="http://schemas.microsoft.com/office/drawing/2014/main" id="{D5F5B545-360B-1829-DCBB-FA84E6540848}"/>
              </a:ext>
            </a:extLst>
          </p:cNvPr>
          <p:cNvSpPr>
            <a:spLocks noGrp="1"/>
          </p:cNvSpPr>
          <p:nvPr>
            <p:ph sz="quarter" idx="1"/>
          </p:nvPr>
        </p:nvSpPr>
        <p:spPr/>
        <p:txBody>
          <a:bodyPr>
            <a:normAutofit/>
          </a:bodyPr>
          <a:lstStyle/>
          <a:p>
            <a:r>
              <a:rPr lang="de-DE" dirty="0"/>
              <a:t>Der Berührungsstrom wird über einen Summenstromwandler gemessen. Damit ein Berührungsstrom fließen kann, muss eine Verbindung über eine Impedanz kleiner gleich 1 </a:t>
            </a:r>
            <a:r>
              <a:rPr lang="de-DE" dirty="0" err="1"/>
              <a:t>k</a:t>
            </a:r>
            <a:r>
              <a:rPr lang="el-GR" dirty="0"/>
              <a:t>Ω </a:t>
            </a:r>
            <a:r>
              <a:rPr lang="de-DE" dirty="0"/>
              <a:t>zwischen den leitfähigen Teilen des Prüflings und Erdpotential hergestellt werden.</a:t>
            </a:r>
          </a:p>
          <a:p>
            <a:r>
              <a:rPr lang="de-DE" dirty="0"/>
              <a:t>Bei der Berührungsstrommessung müssen alle nicht mit PE verbundenen berührbaren leitfähigen Teile über eine Sonde mit Erde verbunden werden. In der </a:t>
            </a:r>
            <a:r>
              <a:rPr lang="de-DE" dirty="0" err="1"/>
              <a:t>Sondenleitung</a:t>
            </a:r>
            <a:r>
              <a:rPr lang="de-DE" dirty="0"/>
              <a:t> muss eine Impedanz kleiner 1 </a:t>
            </a:r>
            <a:r>
              <a:rPr lang="de-DE" dirty="0" err="1"/>
              <a:t>k</a:t>
            </a:r>
            <a:r>
              <a:rPr lang="el-GR" dirty="0"/>
              <a:t>Ω </a:t>
            </a:r>
            <a:r>
              <a:rPr lang="de-DE" dirty="0"/>
              <a:t>geschaltet sein; dadurch wird das Ergebnis des gemessenen Stroms dem eines Körperstroms nachgebildet. </a:t>
            </a:r>
          </a:p>
          <a:p>
            <a:endParaRPr lang="de-DE" dirty="0"/>
          </a:p>
        </p:txBody>
      </p:sp>
      <p:pic>
        <p:nvPicPr>
          <p:cNvPr id="7" name="Inhaltsplatzhalter 6">
            <a:extLst>
              <a:ext uri="{FF2B5EF4-FFF2-40B4-BE49-F238E27FC236}">
                <a16:creationId xmlns:a16="http://schemas.microsoft.com/office/drawing/2014/main" id="{67807995-9C47-E034-22D3-97B101B1911B}"/>
              </a:ext>
            </a:extLst>
          </p:cNvPr>
          <p:cNvPicPr>
            <a:picLocks noGrp="1" noChangeAspect="1"/>
          </p:cNvPicPr>
          <p:nvPr>
            <p:ph sz="quarter" idx="13"/>
          </p:nvPr>
        </p:nvPicPr>
        <p:blipFill>
          <a:blip r:embed="rId3"/>
          <a:stretch>
            <a:fillRect/>
          </a:stretch>
        </p:blipFill>
        <p:spPr>
          <a:xfrm>
            <a:off x="8090587" y="1763713"/>
            <a:ext cx="3527638" cy="4957762"/>
          </a:xfrm>
          <a:prstGeom prst="rect">
            <a:avLst/>
          </a:prstGeom>
        </p:spPr>
      </p:pic>
      <p:sp>
        <p:nvSpPr>
          <p:cNvPr id="5" name="Titel 4">
            <a:extLst>
              <a:ext uri="{FF2B5EF4-FFF2-40B4-BE49-F238E27FC236}">
                <a16:creationId xmlns:a16="http://schemas.microsoft.com/office/drawing/2014/main" id="{FAD67C19-FE4E-DCAD-18E1-BEA20283709E}"/>
              </a:ext>
            </a:extLst>
          </p:cNvPr>
          <p:cNvSpPr>
            <a:spLocks noGrp="1"/>
          </p:cNvSpPr>
          <p:nvPr>
            <p:ph type="title"/>
          </p:nvPr>
        </p:nvSpPr>
        <p:spPr/>
        <p:txBody>
          <a:bodyPr>
            <a:normAutofit/>
          </a:bodyPr>
          <a:lstStyle/>
          <a:p>
            <a:r>
              <a:rPr lang="de-DE" dirty="0"/>
              <a:t>Messen des Berührungsstromes - </a:t>
            </a:r>
            <a:r>
              <a:rPr lang="de-DE" sz="2400" dirty="0"/>
              <a:t>Differenzstrommethode</a:t>
            </a:r>
            <a:endParaRPr lang="de-DE" dirty="0"/>
          </a:p>
        </p:txBody>
      </p:sp>
      <p:sp>
        <p:nvSpPr>
          <p:cNvPr id="9" name="Textfeld 8">
            <a:extLst>
              <a:ext uri="{FF2B5EF4-FFF2-40B4-BE49-F238E27FC236}">
                <a16:creationId xmlns:a16="http://schemas.microsoft.com/office/drawing/2014/main" id="{E1714082-C549-F909-41C0-4FF3C94DC5C6}"/>
              </a:ext>
            </a:extLst>
          </p:cNvPr>
          <p:cNvSpPr txBox="1"/>
          <p:nvPr/>
        </p:nvSpPr>
        <p:spPr>
          <a:xfrm>
            <a:off x="8961674" y="6758887"/>
            <a:ext cx="2648482"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 Gossen </a:t>
            </a:r>
            <a:r>
              <a:rPr lang="de-DE" sz="1200" dirty="0" err="1">
                <a:latin typeface="Arial" panose="020B0604020202020204" pitchFamily="34" charset="0"/>
                <a:cs typeface="Arial" panose="020B0604020202020204" pitchFamily="34" charset="0"/>
              </a:rPr>
              <a:t>Metrawatt</a:t>
            </a:r>
            <a:r>
              <a:rPr lang="de-DE" sz="1200" dirty="0">
                <a:latin typeface="Arial" panose="020B0604020202020204" pitchFamily="34" charset="0"/>
                <a:cs typeface="Arial" panose="020B0604020202020204" pitchFamily="34" charset="0"/>
              </a:rPr>
              <a:t> GmbH </a:t>
            </a:r>
          </a:p>
        </p:txBody>
      </p:sp>
      <p:sp>
        <p:nvSpPr>
          <p:cNvPr id="4" name="Textfeld 3">
            <a:extLst>
              <a:ext uri="{FF2B5EF4-FFF2-40B4-BE49-F238E27FC236}">
                <a16:creationId xmlns:a16="http://schemas.microsoft.com/office/drawing/2014/main" id="{546C930B-ADAB-723C-9714-B921260BF420}"/>
              </a:ext>
            </a:extLst>
          </p:cNvPr>
          <p:cNvSpPr txBox="1"/>
          <p:nvPr/>
        </p:nvSpPr>
        <p:spPr>
          <a:xfrm>
            <a:off x="8384730" y="2431341"/>
            <a:ext cx="213036" cy="219456"/>
          </a:xfrm>
          <a:prstGeom prst="rect">
            <a:avLst/>
          </a:prstGeom>
          <a:solidFill>
            <a:schemeClr val="bg1"/>
          </a:solidFill>
        </p:spPr>
        <p:txBody>
          <a:bodyPr wrap="square" lIns="0" tIns="0" rIns="0" bIns="0" rtlCol="0">
            <a:spAutoFit/>
          </a:bodyPr>
          <a:lstStyle/>
          <a:p>
            <a:pPr algn="l">
              <a:spcAft>
                <a:spcPts val="600"/>
              </a:spcAft>
              <a:buClr>
                <a:schemeClr val="tx1"/>
              </a:buClr>
            </a:pPr>
            <a:r>
              <a:rPr lang="de-DE" sz="1400" dirty="0"/>
              <a:t>1k</a:t>
            </a:r>
            <a:endParaRPr lang="de-DE" dirty="0"/>
          </a:p>
        </p:txBody>
      </p:sp>
    </p:spTree>
    <p:extLst>
      <p:ext uri="{BB962C8B-B14F-4D97-AF65-F5344CB8AC3E}">
        <p14:creationId xmlns:p14="http://schemas.microsoft.com/office/powerpoint/2010/main" val="40042712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3BABB5-35D0-ADFB-3F94-01B72EBB8235}"/>
              </a:ext>
            </a:extLst>
          </p:cNvPr>
          <p:cNvSpPr>
            <a:spLocks noGrp="1"/>
          </p:cNvSpPr>
          <p:nvPr>
            <p:ph type="title"/>
          </p:nvPr>
        </p:nvSpPr>
        <p:spPr/>
        <p:txBody>
          <a:bodyPr/>
          <a:lstStyle/>
          <a:p>
            <a:r>
              <a:rPr lang="de-DE" dirty="0"/>
              <a:t>Messen des Berührungsstromes - </a:t>
            </a:r>
            <a:r>
              <a:rPr lang="de-DE" sz="2400" dirty="0"/>
              <a:t>Differenzstrommethode</a:t>
            </a:r>
            <a:endParaRPr lang="de-DE" dirty="0"/>
          </a:p>
        </p:txBody>
      </p:sp>
      <p:sp>
        <p:nvSpPr>
          <p:cNvPr id="3" name="Foliennummernplatzhalter 2">
            <a:extLst>
              <a:ext uri="{FF2B5EF4-FFF2-40B4-BE49-F238E27FC236}">
                <a16:creationId xmlns:a16="http://schemas.microsoft.com/office/drawing/2014/main" id="{C38699A8-6DB5-8A24-2218-9212CA486723}"/>
              </a:ext>
            </a:extLst>
          </p:cNvPr>
          <p:cNvSpPr>
            <a:spLocks noGrp="1"/>
          </p:cNvSpPr>
          <p:nvPr>
            <p:ph type="sldNum" sz="quarter" idx="12"/>
          </p:nvPr>
        </p:nvSpPr>
        <p:spPr/>
        <p:txBody>
          <a:bodyPr>
            <a:normAutofit lnSpcReduction="10000"/>
          </a:bodyPr>
          <a:lstStyle/>
          <a:p>
            <a:fld id="{F0C94032-CD4C-4C25-B0C2-CEC720522D92}" type="slidenum">
              <a:rPr lang="en-US" smtClean="0"/>
              <a:pPr/>
              <a:t>44</a:t>
            </a:fld>
            <a:endParaRPr lang="en-US" dirty="0"/>
          </a:p>
        </p:txBody>
      </p:sp>
      <p:sp>
        <p:nvSpPr>
          <p:cNvPr id="4" name="Inhaltsplatzhalter 3">
            <a:extLst>
              <a:ext uri="{FF2B5EF4-FFF2-40B4-BE49-F238E27FC236}">
                <a16:creationId xmlns:a16="http://schemas.microsoft.com/office/drawing/2014/main" id="{C01CD728-0B9D-3EE6-CDC8-11BB24EAC712}"/>
              </a:ext>
            </a:extLst>
          </p:cNvPr>
          <p:cNvSpPr>
            <a:spLocks noGrp="1"/>
          </p:cNvSpPr>
          <p:nvPr>
            <p:ph sz="quarter" idx="14"/>
          </p:nvPr>
        </p:nvSpPr>
        <p:spPr/>
        <p:txBody>
          <a:bodyPr/>
          <a:lstStyle/>
          <a:p>
            <a:pPr lvl="1"/>
            <a:endParaRPr lang="de-DE" dirty="0"/>
          </a:p>
          <a:p>
            <a:endParaRPr lang="de-DE" dirty="0"/>
          </a:p>
        </p:txBody>
      </p:sp>
      <p:pic>
        <p:nvPicPr>
          <p:cNvPr id="5" name="Inhaltsplatzhalter 6" descr="Ein Bild, das Text, Elektronik enthält.&#10;&#10;Automatisch generierte Beschreibung">
            <a:extLst>
              <a:ext uri="{FF2B5EF4-FFF2-40B4-BE49-F238E27FC236}">
                <a16:creationId xmlns:a16="http://schemas.microsoft.com/office/drawing/2014/main" id="{64603544-C9AF-169C-E988-1C4803E070D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778919" y="2354263"/>
            <a:ext cx="7937500" cy="4267200"/>
          </a:xfrm>
          <a:prstGeom prst="rect">
            <a:avLst/>
          </a:prstGeom>
        </p:spPr>
      </p:pic>
      <p:sp>
        <p:nvSpPr>
          <p:cNvPr id="6" name="Textfeld 5">
            <a:extLst>
              <a:ext uri="{FF2B5EF4-FFF2-40B4-BE49-F238E27FC236}">
                <a16:creationId xmlns:a16="http://schemas.microsoft.com/office/drawing/2014/main" id="{FDB5DC14-CC91-F5C2-B0E3-09A47212C482}"/>
              </a:ext>
            </a:extLst>
          </p:cNvPr>
          <p:cNvSpPr txBox="1"/>
          <p:nvPr/>
        </p:nvSpPr>
        <p:spPr>
          <a:xfrm>
            <a:off x="9923526" y="6777338"/>
            <a:ext cx="1784463"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 </a:t>
            </a:r>
            <a:r>
              <a:rPr lang="de-DE" sz="1200" dirty="0" err="1">
                <a:latin typeface="Arial" panose="020B0604020202020204" pitchFamily="34" charset="0"/>
                <a:cs typeface="Arial" panose="020B0604020202020204" pitchFamily="34" charset="0"/>
              </a:rPr>
              <a:t>Metrel</a:t>
            </a:r>
            <a:r>
              <a:rPr lang="de-DE" sz="1200" dirty="0">
                <a:latin typeface="Arial" panose="020B0604020202020204" pitchFamily="34" charset="0"/>
                <a:cs typeface="Arial" panose="020B0604020202020204" pitchFamily="34" charset="0"/>
              </a:rPr>
              <a:t> GmbH</a:t>
            </a:r>
          </a:p>
        </p:txBody>
      </p:sp>
    </p:spTree>
    <p:extLst>
      <p:ext uri="{BB962C8B-B14F-4D97-AF65-F5344CB8AC3E}">
        <p14:creationId xmlns:p14="http://schemas.microsoft.com/office/powerpoint/2010/main" val="35415449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E9D6101-434F-35E8-A909-AA624E8FF926}"/>
              </a:ext>
            </a:extLst>
          </p:cNvPr>
          <p:cNvSpPr>
            <a:spLocks noGrp="1"/>
          </p:cNvSpPr>
          <p:nvPr>
            <p:ph type="sldNum" sz="quarter" idx="12"/>
          </p:nvPr>
        </p:nvSpPr>
        <p:spPr/>
        <p:txBody>
          <a:bodyPr>
            <a:normAutofit lnSpcReduction="10000"/>
          </a:bodyPr>
          <a:lstStyle/>
          <a:p>
            <a:fld id="{F0C94032-CD4C-4C25-B0C2-CEC720522D92}" type="slidenum">
              <a:rPr lang="en-US" smtClean="0"/>
              <a:pPr/>
              <a:t>45</a:t>
            </a:fld>
            <a:endParaRPr lang="en-US" dirty="0"/>
          </a:p>
        </p:txBody>
      </p:sp>
      <p:sp>
        <p:nvSpPr>
          <p:cNvPr id="3" name="Inhaltsplatzhalter 2">
            <a:extLst>
              <a:ext uri="{FF2B5EF4-FFF2-40B4-BE49-F238E27FC236}">
                <a16:creationId xmlns:a16="http://schemas.microsoft.com/office/drawing/2014/main" id="{D5F5B545-360B-1829-DCBB-FA84E6540848}"/>
              </a:ext>
            </a:extLst>
          </p:cNvPr>
          <p:cNvSpPr>
            <a:spLocks noGrp="1"/>
          </p:cNvSpPr>
          <p:nvPr>
            <p:ph sz="quarter" idx="1"/>
          </p:nvPr>
        </p:nvSpPr>
        <p:spPr/>
        <p:txBody>
          <a:bodyPr>
            <a:normAutofit/>
          </a:bodyPr>
          <a:lstStyle/>
          <a:p>
            <a:r>
              <a:rPr lang="de-DE" dirty="0"/>
              <a:t>Die Ermittlung des Berührungsstroms kann auch mit dem Ersatzableitstrom-Messverfahren erfolgen. Der Prüfling kann bei dieser Messung nicht in Betrieb genommen werden. Die Anwendung dieser Prüfmethode ist problematisch, wenn z. B. hinter einem Netzteil gemessen wird. </a:t>
            </a:r>
          </a:p>
          <a:p>
            <a:r>
              <a:rPr lang="de-DE" dirty="0"/>
              <a:t>Das Ersatzableitstrom-Messverfahren darf nur nach vollständig durchgeführter und bestandener Isolationswiderstandsmessung angewendet werden.</a:t>
            </a:r>
            <a:br>
              <a:rPr lang="de-DE" dirty="0"/>
            </a:br>
            <a:endParaRPr lang="de-DE" dirty="0"/>
          </a:p>
          <a:p>
            <a:endParaRPr lang="de-DE" dirty="0"/>
          </a:p>
        </p:txBody>
      </p:sp>
      <p:pic>
        <p:nvPicPr>
          <p:cNvPr id="10" name="Inhaltsplatzhalter 9">
            <a:extLst>
              <a:ext uri="{FF2B5EF4-FFF2-40B4-BE49-F238E27FC236}">
                <a16:creationId xmlns:a16="http://schemas.microsoft.com/office/drawing/2014/main" id="{C4690692-FC77-5EA8-318C-52BD5F32E36C}"/>
              </a:ext>
            </a:extLst>
          </p:cNvPr>
          <p:cNvPicPr>
            <a:picLocks noGrp="1" noChangeAspect="1"/>
          </p:cNvPicPr>
          <p:nvPr>
            <p:ph sz="quarter" idx="13"/>
          </p:nvPr>
        </p:nvPicPr>
        <p:blipFill>
          <a:blip r:embed="rId3"/>
          <a:stretch>
            <a:fillRect/>
          </a:stretch>
        </p:blipFill>
        <p:spPr>
          <a:xfrm>
            <a:off x="8491649" y="1763713"/>
            <a:ext cx="2725515" cy="4957762"/>
          </a:xfrm>
          <a:prstGeom prst="rect">
            <a:avLst/>
          </a:prstGeom>
        </p:spPr>
      </p:pic>
      <p:sp>
        <p:nvSpPr>
          <p:cNvPr id="5" name="Titel 4">
            <a:extLst>
              <a:ext uri="{FF2B5EF4-FFF2-40B4-BE49-F238E27FC236}">
                <a16:creationId xmlns:a16="http://schemas.microsoft.com/office/drawing/2014/main" id="{FAD67C19-FE4E-DCAD-18E1-BEA20283709E}"/>
              </a:ext>
            </a:extLst>
          </p:cNvPr>
          <p:cNvSpPr>
            <a:spLocks noGrp="1"/>
          </p:cNvSpPr>
          <p:nvPr>
            <p:ph type="title"/>
          </p:nvPr>
        </p:nvSpPr>
        <p:spPr/>
        <p:txBody>
          <a:bodyPr>
            <a:normAutofit/>
          </a:bodyPr>
          <a:lstStyle/>
          <a:p>
            <a:r>
              <a:rPr lang="de-DE" dirty="0"/>
              <a:t>Messen des Berührungsstromes - </a:t>
            </a:r>
            <a:r>
              <a:rPr lang="de-DE" sz="2400" dirty="0"/>
              <a:t>Alternative Methode</a:t>
            </a:r>
            <a:endParaRPr lang="de-DE" dirty="0"/>
          </a:p>
        </p:txBody>
      </p:sp>
      <p:sp>
        <p:nvSpPr>
          <p:cNvPr id="7" name="Textfeld 6">
            <a:extLst>
              <a:ext uri="{FF2B5EF4-FFF2-40B4-BE49-F238E27FC236}">
                <a16:creationId xmlns:a16="http://schemas.microsoft.com/office/drawing/2014/main" id="{6BC74DE9-06F3-46B4-4511-6428E36B5DEC}"/>
              </a:ext>
            </a:extLst>
          </p:cNvPr>
          <p:cNvSpPr txBox="1"/>
          <p:nvPr/>
        </p:nvSpPr>
        <p:spPr>
          <a:xfrm>
            <a:off x="8961674" y="6758887"/>
            <a:ext cx="2648482"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 Gossen </a:t>
            </a:r>
            <a:r>
              <a:rPr lang="de-DE" sz="1200" dirty="0" err="1">
                <a:latin typeface="Arial" panose="020B0604020202020204" pitchFamily="34" charset="0"/>
                <a:cs typeface="Arial" panose="020B0604020202020204" pitchFamily="34" charset="0"/>
              </a:rPr>
              <a:t>Metrawatt</a:t>
            </a:r>
            <a:r>
              <a:rPr lang="de-DE" sz="1200" dirty="0">
                <a:latin typeface="Arial" panose="020B0604020202020204" pitchFamily="34" charset="0"/>
                <a:cs typeface="Arial" panose="020B0604020202020204" pitchFamily="34" charset="0"/>
              </a:rPr>
              <a:t> GmbH </a:t>
            </a:r>
          </a:p>
        </p:txBody>
      </p:sp>
    </p:spTree>
    <p:extLst>
      <p:ext uri="{BB962C8B-B14F-4D97-AF65-F5344CB8AC3E}">
        <p14:creationId xmlns:p14="http://schemas.microsoft.com/office/powerpoint/2010/main" val="19287266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AE6BA3E-C23F-B9B0-1105-91450DCF7C6D}"/>
              </a:ext>
            </a:extLst>
          </p:cNvPr>
          <p:cNvSpPr>
            <a:spLocks noGrp="1"/>
          </p:cNvSpPr>
          <p:nvPr>
            <p:ph type="body" idx="1"/>
          </p:nvPr>
        </p:nvSpPr>
        <p:spPr/>
        <p:txBody>
          <a:bodyPr/>
          <a:lstStyle/>
          <a:p>
            <a:r>
              <a:rPr lang="de-DE" dirty="0"/>
              <a:t>DGUV Information 203-070</a:t>
            </a:r>
          </a:p>
        </p:txBody>
      </p:sp>
      <p:sp>
        <p:nvSpPr>
          <p:cNvPr id="3" name="Titel 2">
            <a:extLst>
              <a:ext uri="{FF2B5EF4-FFF2-40B4-BE49-F238E27FC236}">
                <a16:creationId xmlns:a16="http://schemas.microsoft.com/office/drawing/2014/main" id="{2D28BC4F-00E7-A6B7-7294-42976D238DB6}"/>
              </a:ext>
            </a:extLst>
          </p:cNvPr>
          <p:cNvSpPr>
            <a:spLocks noGrp="1"/>
          </p:cNvSpPr>
          <p:nvPr>
            <p:ph type="title"/>
          </p:nvPr>
        </p:nvSpPr>
        <p:spPr/>
        <p:txBody>
          <a:bodyPr/>
          <a:lstStyle/>
          <a:p>
            <a:r>
              <a:rPr lang="de-DE" dirty="0"/>
              <a:t>Besondere Prüfungen und Messungen</a:t>
            </a:r>
          </a:p>
        </p:txBody>
      </p:sp>
      <p:sp>
        <p:nvSpPr>
          <p:cNvPr id="4" name="Foliennummernplatzhalter 3">
            <a:extLst>
              <a:ext uri="{FF2B5EF4-FFF2-40B4-BE49-F238E27FC236}">
                <a16:creationId xmlns:a16="http://schemas.microsoft.com/office/drawing/2014/main" id="{C1474E2B-E681-8012-AEC4-A523E0BC0515}"/>
              </a:ext>
            </a:extLst>
          </p:cNvPr>
          <p:cNvSpPr>
            <a:spLocks noGrp="1"/>
          </p:cNvSpPr>
          <p:nvPr>
            <p:ph type="sldNum" sz="quarter" idx="13"/>
          </p:nvPr>
        </p:nvSpPr>
        <p:spPr/>
        <p:txBody>
          <a:bodyPr>
            <a:normAutofit fontScale="92500" lnSpcReduction="10000"/>
          </a:bodyPr>
          <a:lstStyle/>
          <a:p>
            <a:fld id="{F0C94032-CD4C-4C25-B0C2-CEC720522D92}" type="slidenum">
              <a:rPr lang="en-US" smtClean="0"/>
              <a:pPr/>
              <a:t>46</a:t>
            </a:fld>
            <a:endParaRPr lang="en-US" dirty="0"/>
          </a:p>
        </p:txBody>
      </p:sp>
    </p:spTree>
    <p:extLst>
      <p:ext uri="{BB962C8B-B14F-4D97-AF65-F5344CB8AC3E}">
        <p14:creationId xmlns:p14="http://schemas.microsoft.com/office/powerpoint/2010/main" val="7274694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953EBF-EEA8-4963-B99B-3E40BC83A3A2}"/>
              </a:ext>
            </a:extLst>
          </p:cNvPr>
          <p:cNvSpPr>
            <a:spLocks noGrp="1"/>
          </p:cNvSpPr>
          <p:nvPr>
            <p:ph type="title"/>
          </p:nvPr>
        </p:nvSpPr>
        <p:spPr/>
        <p:txBody>
          <a:bodyPr>
            <a:normAutofit/>
          </a:bodyPr>
          <a:lstStyle/>
          <a:p>
            <a:r>
              <a:rPr lang="de-DE" dirty="0"/>
              <a:t>Arbeitsmittel mit unzugänglichem oder durchgeführtem Schutzleiter </a:t>
            </a:r>
          </a:p>
        </p:txBody>
      </p:sp>
      <p:sp>
        <p:nvSpPr>
          <p:cNvPr id="3" name="Foliennummernplatzhalter 2">
            <a:extLst>
              <a:ext uri="{FF2B5EF4-FFF2-40B4-BE49-F238E27FC236}">
                <a16:creationId xmlns:a16="http://schemas.microsoft.com/office/drawing/2014/main" id="{5959D80F-2CBB-1EC6-A6BF-E37F15748419}"/>
              </a:ext>
            </a:extLst>
          </p:cNvPr>
          <p:cNvSpPr>
            <a:spLocks noGrp="1"/>
          </p:cNvSpPr>
          <p:nvPr>
            <p:ph type="sldNum" sz="quarter" idx="12"/>
          </p:nvPr>
        </p:nvSpPr>
        <p:spPr/>
        <p:txBody>
          <a:bodyPr>
            <a:normAutofit lnSpcReduction="10000"/>
          </a:bodyPr>
          <a:lstStyle/>
          <a:p>
            <a:fld id="{F0C94032-CD4C-4C25-B0C2-CEC720522D92}" type="slidenum">
              <a:rPr lang="en-US" smtClean="0"/>
              <a:pPr/>
              <a:t>47</a:t>
            </a:fld>
            <a:endParaRPr lang="en-US" dirty="0"/>
          </a:p>
        </p:txBody>
      </p:sp>
      <p:sp>
        <p:nvSpPr>
          <p:cNvPr id="4" name="Inhaltsplatzhalter 3">
            <a:extLst>
              <a:ext uri="{FF2B5EF4-FFF2-40B4-BE49-F238E27FC236}">
                <a16:creationId xmlns:a16="http://schemas.microsoft.com/office/drawing/2014/main" id="{F2A499D7-B3E5-774E-1EF7-D1DDA9CB20AB}"/>
              </a:ext>
            </a:extLst>
          </p:cNvPr>
          <p:cNvSpPr>
            <a:spLocks noGrp="1"/>
          </p:cNvSpPr>
          <p:nvPr>
            <p:ph sz="quarter" idx="14"/>
          </p:nvPr>
        </p:nvSpPr>
        <p:spPr/>
        <p:txBody>
          <a:bodyPr>
            <a:normAutofit/>
          </a:bodyPr>
          <a:lstStyle/>
          <a:p>
            <a:r>
              <a:rPr lang="de-DE" sz="1800" dirty="0"/>
              <a:t>Werden automatische Prüfabläufe eingesetzt, die sich auf die Schutzklasse beziehen, kann dies zu „falschen“ Bewertungen führen, so sind die Messergebnisse prüflingsbezogen von der Prüfperson zu beurteilen.</a:t>
            </a:r>
          </a:p>
          <a:p>
            <a:r>
              <a:rPr lang="de-DE" sz="1800" dirty="0"/>
              <a:t> </a:t>
            </a:r>
          </a:p>
          <a:p>
            <a:r>
              <a:rPr lang="de-DE" sz="1800" dirty="0"/>
              <a:t>Arbeitsmittel der Schutzklasse I</a:t>
            </a:r>
          </a:p>
          <a:p>
            <a:pPr lvl="1"/>
            <a:r>
              <a:rPr lang="de-DE" sz="1600" dirty="0"/>
              <a:t>Bei einigen elektrischen Arbeitsmitteln mit Schutzleiter und berührbaren leitfähigen Teilen, die nicht am Schutzleiter angeschlossen sind, wie z. B. bei einigen Tauchpumpen, Kaffeemaschinen, Monitoren oder Druckern, muss der niederohmige Durchgang des Schutzleiters nicht nachgewiesen werden. </a:t>
            </a:r>
          </a:p>
          <a:p>
            <a:r>
              <a:rPr lang="de-DE" sz="1800" dirty="0"/>
              <a:t> </a:t>
            </a:r>
          </a:p>
          <a:p>
            <a:r>
              <a:rPr lang="de-DE" sz="1800" dirty="0"/>
              <a:t>Arbeitsmittel der Schutzklasse II</a:t>
            </a:r>
          </a:p>
          <a:p>
            <a:pPr lvl="1"/>
            <a:r>
              <a:rPr lang="de-DE" sz="1600" dirty="0"/>
              <a:t>Schutzisolierte elektrische Arbeitsmittel, bei denen ein Schutzleiter „durchgeschleift“ oder z. B. an einer Steckdose vorhanden ist, sind nicht immer mit dem Symbol für Schutzisolierung gekennzeichnet. Zu solchen Geräten gehören häufig Kernbohrmaschinen, Leitungsroller („Kabeltrommeln“), Industriestaubsauger und Netzteile. </a:t>
            </a:r>
          </a:p>
        </p:txBody>
      </p:sp>
    </p:spTree>
    <p:extLst>
      <p:ext uri="{BB962C8B-B14F-4D97-AF65-F5344CB8AC3E}">
        <p14:creationId xmlns:p14="http://schemas.microsoft.com/office/powerpoint/2010/main" val="5469635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2AEC41-584F-97BE-F140-8F1DBB9B41D6}"/>
              </a:ext>
            </a:extLst>
          </p:cNvPr>
          <p:cNvSpPr>
            <a:spLocks noGrp="1"/>
          </p:cNvSpPr>
          <p:nvPr>
            <p:ph type="title"/>
          </p:nvPr>
        </p:nvSpPr>
        <p:spPr/>
        <p:txBody>
          <a:bodyPr>
            <a:normAutofit/>
          </a:bodyPr>
          <a:lstStyle/>
          <a:p>
            <a:r>
              <a:rPr lang="de-DE" dirty="0"/>
              <a:t>Arbeitsmittel mit berührbarem sekundären Spannungsausgang</a:t>
            </a:r>
          </a:p>
        </p:txBody>
      </p:sp>
      <p:sp>
        <p:nvSpPr>
          <p:cNvPr id="3" name="Foliennummernplatzhalter 2">
            <a:extLst>
              <a:ext uri="{FF2B5EF4-FFF2-40B4-BE49-F238E27FC236}">
                <a16:creationId xmlns:a16="http://schemas.microsoft.com/office/drawing/2014/main" id="{026FC1F1-7A0E-5C90-E10E-87649CBA8C79}"/>
              </a:ext>
            </a:extLst>
          </p:cNvPr>
          <p:cNvSpPr>
            <a:spLocks noGrp="1"/>
          </p:cNvSpPr>
          <p:nvPr>
            <p:ph type="sldNum" sz="quarter" idx="12"/>
          </p:nvPr>
        </p:nvSpPr>
        <p:spPr/>
        <p:txBody>
          <a:bodyPr>
            <a:normAutofit lnSpcReduction="10000"/>
          </a:bodyPr>
          <a:lstStyle/>
          <a:p>
            <a:fld id="{F0C94032-CD4C-4C25-B0C2-CEC720522D92}" type="slidenum">
              <a:rPr lang="en-US" smtClean="0"/>
              <a:pPr/>
              <a:t>48</a:t>
            </a:fld>
            <a:endParaRPr lang="en-US" dirty="0"/>
          </a:p>
        </p:txBody>
      </p:sp>
      <p:sp>
        <p:nvSpPr>
          <p:cNvPr id="4" name="Inhaltsplatzhalter 3">
            <a:extLst>
              <a:ext uri="{FF2B5EF4-FFF2-40B4-BE49-F238E27FC236}">
                <a16:creationId xmlns:a16="http://schemas.microsoft.com/office/drawing/2014/main" id="{6D52A5FD-5C15-534D-991A-D4F58A26C257}"/>
              </a:ext>
            </a:extLst>
          </p:cNvPr>
          <p:cNvSpPr>
            <a:spLocks noGrp="1"/>
          </p:cNvSpPr>
          <p:nvPr>
            <p:ph sz="quarter" idx="14"/>
          </p:nvPr>
        </p:nvSpPr>
        <p:spPr/>
        <p:txBody>
          <a:bodyPr>
            <a:normAutofit/>
          </a:bodyPr>
          <a:lstStyle/>
          <a:p>
            <a:r>
              <a:rPr lang="de-DE" sz="1800" dirty="0"/>
              <a:t>Arbeitsmittel mit berührbarem sekundären Spannungsausgang wandeln die Energie aus dem Netz häufig in eine niedrigere Spannung oder in eine andere Spannungsart auf der Sekundärseite um. Dieser Spannungsausgang ist ebenfalls sicherheitstechnisch zu prüfen. Dazu sind der Isolationswiderstand, der Berührungsstrom sowie die Ausgangsspannung zu messen.</a:t>
            </a:r>
          </a:p>
          <a:p>
            <a:r>
              <a:rPr lang="de-DE" sz="1800" dirty="0"/>
              <a:t>Enthält das Arbeitsmittel berührbare aktive Teile von Kleinspannungsstromkreisen, z. B. die nicht isolierten Polklemmen an Batterieladegeräten oder dem großflächig (≥ 10 mm) berührbaren Stecker eines Netzteiles o. Ä., müssen zusätzliche folgende Messungen durchgeführt werden:</a:t>
            </a:r>
          </a:p>
          <a:p>
            <a:pPr lvl="1"/>
            <a:r>
              <a:rPr lang="de-DE" sz="1600" dirty="0" err="1"/>
              <a:t>lsolationswiderstand</a:t>
            </a:r>
            <a:r>
              <a:rPr lang="de-DE" sz="1600" dirty="0"/>
              <a:t> zwischen:</a:t>
            </a:r>
          </a:p>
          <a:p>
            <a:pPr lvl="2"/>
            <a:r>
              <a:rPr lang="de-DE" sz="1600" dirty="0"/>
              <a:t>Eingangsstromkreis und leitfähigen berührbaren Teilen,</a:t>
            </a:r>
          </a:p>
          <a:p>
            <a:pPr lvl="2"/>
            <a:r>
              <a:rPr lang="de-DE" sz="1600" dirty="0"/>
              <a:t>Eingangsstromkreis und Ausgangsstromkreis,</a:t>
            </a:r>
          </a:p>
          <a:p>
            <a:pPr lvl="2"/>
            <a:r>
              <a:rPr lang="de-DE" sz="1600" dirty="0"/>
              <a:t>Ausgangsstromkreis und leitfähigen berührbaren Teilen.</a:t>
            </a:r>
          </a:p>
          <a:p>
            <a:pPr lvl="1"/>
            <a:r>
              <a:rPr lang="de-DE" sz="1600" dirty="0"/>
              <a:t>Berührungsstrom zwischen</a:t>
            </a:r>
          </a:p>
          <a:p>
            <a:pPr lvl="2"/>
            <a:r>
              <a:rPr lang="de-DE" sz="1600" dirty="0"/>
              <a:t>Ausgangsstromkreis und Schutzleiter/Erdpotential</a:t>
            </a:r>
          </a:p>
          <a:p>
            <a:endParaRPr lang="de-DE" sz="1800" dirty="0"/>
          </a:p>
        </p:txBody>
      </p:sp>
    </p:spTree>
    <p:extLst>
      <p:ext uri="{BB962C8B-B14F-4D97-AF65-F5344CB8AC3E}">
        <p14:creationId xmlns:p14="http://schemas.microsoft.com/office/powerpoint/2010/main" val="1540851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05DD55-06BF-F497-2E61-32E1F302F015}"/>
              </a:ext>
            </a:extLst>
          </p:cNvPr>
          <p:cNvSpPr>
            <a:spLocks noGrp="1"/>
          </p:cNvSpPr>
          <p:nvPr>
            <p:ph type="title"/>
          </p:nvPr>
        </p:nvSpPr>
        <p:spPr/>
        <p:txBody>
          <a:bodyPr>
            <a:normAutofit/>
          </a:bodyPr>
          <a:lstStyle/>
          <a:p>
            <a:r>
              <a:rPr lang="de-DE" dirty="0"/>
              <a:t>Arbeitsmittel mit berührbarem sekundären Spannungsausgang </a:t>
            </a:r>
          </a:p>
        </p:txBody>
      </p:sp>
      <p:sp>
        <p:nvSpPr>
          <p:cNvPr id="3" name="Foliennummernplatzhalter 2">
            <a:extLst>
              <a:ext uri="{FF2B5EF4-FFF2-40B4-BE49-F238E27FC236}">
                <a16:creationId xmlns:a16="http://schemas.microsoft.com/office/drawing/2014/main" id="{D8406162-257E-A1D1-AF29-26EFAB7F61E7}"/>
              </a:ext>
            </a:extLst>
          </p:cNvPr>
          <p:cNvSpPr>
            <a:spLocks noGrp="1"/>
          </p:cNvSpPr>
          <p:nvPr>
            <p:ph type="sldNum" sz="quarter" idx="12"/>
          </p:nvPr>
        </p:nvSpPr>
        <p:spPr/>
        <p:txBody>
          <a:bodyPr>
            <a:normAutofit lnSpcReduction="10000"/>
          </a:bodyPr>
          <a:lstStyle/>
          <a:p>
            <a:fld id="{F0C94032-CD4C-4C25-B0C2-CEC720522D92}" type="slidenum">
              <a:rPr lang="en-US" smtClean="0"/>
              <a:pPr/>
              <a:t>49</a:t>
            </a:fld>
            <a:endParaRPr lang="en-US" dirty="0"/>
          </a:p>
        </p:txBody>
      </p:sp>
      <p:sp>
        <p:nvSpPr>
          <p:cNvPr id="4" name="Inhaltsplatzhalter 3">
            <a:extLst>
              <a:ext uri="{FF2B5EF4-FFF2-40B4-BE49-F238E27FC236}">
                <a16:creationId xmlns:a16="http://schemas.microsoft.com/office/drawing/2014/main" id="{DFE819B2-E017-58C9-ED88-C7D5849AA13E}"/>
              </a:ext>
            </a:extLst>
          </p:cNvPr>
          <p:cNvSpPr>
            <a:spLocks noGrp="1"/>
          </p:cNvSpPr>
          <p:nvPr>
            <p:ph sz="quarter" idx="14"/>
          </p:nvPr>
        </p:nvSpPr>
        <p:spPr/>
        <p:txBody>
          <a:bodyPr>
            <a:normAutofit/>
          </a:bodyPr>
          <a:lstStyle/>
          <a:p>
            <a:r>
              <a:rPr lang="de-DE" sz="1800" dirty="0"/>
              <a:t>Wenn bei der bestimmungsgemäßen Benutzung eine großflächige Berührung durch eine Person auszuschließen ist und damit aufgrund kleiner (deutlich &lt; 10 mm*) Kontaktflächen auch nur mit kleinsten Berührungsströmen zu rechnen ist, kann sich die Prüfperson dazu entschließen, auf eine Isolationswiderstandsmessung zu verzichten. Dies ist in der Dokumentation zu vermerken.</a:t>
            </a:r>
          </a:p>
          <a:p>
            <a:r>
              <a:rPr lang="de-DE" sz="1800" dirty="0"/>
              <a:t>Wenn eine einfache Berührung mit den Fingern möglich ist, z. B. an Rundsteckern von Netzteilen für Notebooks, oder Kontakte in Ladeschalen von Akkus für Akkuwerkzeuge, ist das Messen des Berührungsstroms durchzuführen.</a:t>
            </a:r>
          </a:p>
          <a:p>
            <a:r>
              <a:rPr lang="de-DE" sz="1800" dirty="0"/>
              <a:t>Bei kleinspannungsbetriebenen Geräten (</a:t>
            </a:r>
            <a:r>
              <a:rPr lang="de-DE" sz="1800" dirty="0" err="1"/>
              <a:t>Un</a:t>
            </a:r>
            <a:r>
              <a:rPr lang="de-DE" sz="1800" dirty="0"/>
              <a:t> ≤ AC 25 V oder DC 60 V) und bei Geräten der Informationstechnik sind Steckerstifte von Ladenetzteilen oder Datenleitungen berührbar. Dies können z. B. die Pins von seriellen Schnittstellen, die Kontakte von RJ 45-Steckern, Steckernetzteile zum Laden von Akkus, Ladestecker für Mobiltelefone oder Notebooks sein. Diese Kontakte sind, wenn die Geräte normgerecht gebaut sind, vom Netz sicher galvanisch getrennt. </a:t>
            </a:r>
          </a:p>
        </p:txBody>
      </p:sp>
    </p:spTree>
    <p:extLst>
      <p:ext uri="{BB962C8B-B14F-4D97-AF65-F5344CB8AC3E}">
        <p14:creationId xmlns:p14="http://schemas.microsoft.com/office/powerpoint/2010/main" val="431394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56AA4433-E295-07EF-7666-0879DF5879B4}"/>
              </a:ext>
            </a:extLst>
          </p:cNvPr>
          <p:cNvSpPr>
            <a:spLocks noGrp="1"/>
          </p:cNvSpPr>
          <p:nvPr>
            <p:ph type="sldNum" sz="quarter" idx="12"/>
          </p:nvPr>
        </p:nvSpPr>
        <p:spPr/>
        <p:txBody>
          <a:bodyPr>
            <a:normAutofit lnSpcReduction="10000"/>
          </a:bodyPr>
          <a:lstStyle/>
          <a:p>
            <a:fld id="{F0C94032-CD4C-4C25-B0C2-CEC720522D92}" type="slidenum">
              <a:rPr lang="en-US" smtClean="0"/>
              <a:pPr/>
              <a:t>5</a:t>
            </a:fld>
            <a:endParaRPr lang="en-US" dirty="0"/>
          </a:p>
        </p:txBody>
      </p:sp>
      <p:sp>
        <p:nvSpPr>
          <p:cNvPr id="3" name="Inhaltsplatzhalter 2">
            <a:extLst>
              <a:ext uri="{FF2B5EF4-FFF2-40B4-BE49-F238E27FC236}">
                <a16:creationId xmlns:a16="http://schemas.microsoft.com/office/drawing/2014/main" id="{2EB05505-DD86-080D-1377-D8FC1A7738CD}"/>
              </a:ext>
            </a:extLst>
          </p:cNvPr>
          <p:cNvSpPr>
            <a:spLocks noGrp="1"/>
          </p:cNvSpPr>
          <p:nvPr>
            <p:ph sz="quarter" idx="1"/>
          </p:nvPr>
        </p:nvSpPr>
        <p:spPr/>
        <p:txBody>
          <a:bodyPr>
            <a:normAutofit/>
          </a:bodyPr>
          <a:lstStyle/>
          <a:p>
            <a:r>
              <a:rPr lang="de-DE" dirty="0"/>
              <a:t>Schutzklasse I (SK I) </a:t>
            </a:r>
          </a:p>
          <a:p>
            <a:pPr lvl="1"/>
            <a:r>
              <a:rPr lang="de-DE" dirty="0"/>
              <a:t>Die Schutzmaßnahme gegen elektrischen Schlag basiert darauf, dass die berührbaren Teile eines Geräts, die im Fehlerfall gefährliche Spannung haben könnten, mit einem Schutzleiter und dem Schutzleiter der Stromquelle verbunden sind.</a:t>
            </a:r>
          </a:p>
          <a:p>
            <a:pPr lvl="1"/>
            <a:r>
              <a:rPr lang="de-DE" dirty="0"/>
              <a:t>Im Gegensatz zu den Schutzklassen II oder III ist die Schutzklasse I nicht direkt am Gerät gekennzeichnet. Wenn keine Kennzeichnung auf dem Typschild vorhanden ist, wird davon ausgegangen, dass die Schutzklasse I gilt.</a:t>
            </a:r>
          </a:p>
          <a:p>
            <a:endParaRPr lang="de-DE" dirty="0"/>
          </a:p>
        </p:txBody>
      </p:sp>
      <p:pic>
        <p:nvPicPr>
          <p:cNvPr id="9" name="Inhaltsplatzhalter 19" descr="Ein Bild, das Zeichnung, Entwurf, Diagramm, Design enthält.&#10;&#10;Automatisch generierte Beschreibung">
            <a:extLst>
              <a:ext uri="{FF2B5EF4-FFF2-40B4-BE49-F238E27FC236}">
                <a16:creationId xmlns:a16="http://schemas.microsoft.com/office/drawing/2014/main" id="{16299E8D-1370-EAAD-E663-8FAC9EE953D8}"/>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8457406" y="2229644"/>
            <a:ext cx="2794000" cy="4025900"/>
          </a:xfrm>
        </p:spPr>
      </p:pic>
      <p:sp>
        <p:nvSpPr>
          <p:cNvPr id="5" name="Titel 4">
            <a:extLst>
              <a:ext uri="{FF2B5EF4-FFF2-40B4-BE49-F238E27FC236}">
                <a16:creationId xmlns:a16="http://schemas.microsoft.com/office/drawing/2014/main" id="{6230C0EE-08AF-F3DE-42E6-7632B7E18AEC}"/>
              </a:ext>
            </a:extLst>
          </p:cNvPr>
          <p:cNvSpPr>
            <a:spLocks noGrp="1"/>
          </p:cNvSpPr>
          <p:nvPr>
            <p:ph type="title"/>
          </p:nvPr>
        </p:nvSpPr>
        <p:spPr/>
        <p:txBody>
          <a:bodyPr/>
          <a:lstStyle/>
          <a:p>
            <a:r>
              <a:rPr lang="de-DE" dirty="0"/>
              <a:t>Schutzklassen</a:t>
            </a:r>
          </a:p>
        </p:txBody>
      </p:sp>
      <p:sp>
        <p:nvSpPr>
          <p:cNvPr id="7" name="Textfeld 6">
            <a:extLst>
              <a:ext uri="{FF2B5EF4-FFF2-40B4-BE49-F238E27FC236}">
                <a16:creationId xmlns:a16="http://schemas.microsoft.com/office/drawing/2014/main" id="{6B14B302-60DC-7563-D35A-54EB369A7FF5}"/>
              </a:ext>
            </a:extLst>
          </p:cNvPr>
          <p:cNvSpPr txBox="1"/>
          <p:nvPr/>
        </p:nvSpPr>
        <p:spPr>
          <a:xfrm>
            <a:off x="9859355" y="6758887"/>
            <a:ext cx="1750800"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R. O. E. GmbH</a:t>
            </a:r>
          </a:p>
        </p:txBody>
      </p:sp>
    </p:spTree>
    <p:extLst>
      <p:ext uri="{BB962C8B-B14F-4D97-AF65-F5344CB8AC3E}">
        <p14:creationId xmlns:p14="http://schemas.microsoft.com/office/powerpoint/2010/main" val="21470237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05DD55-06BF-F497-2E61-32E1F302F015}"/>
              </a:ext>
            </a:extLst>
          </p:cNvPr>
          <p:cNvSpPr>
            <a:spLocks noGrp="1"/>
          </p:cNvSpPr>
          <p:nvPr>
            <p:ph type="title"/>
          </p:nvPr>
        </p:nvSpPr>
        <p:spPr/>
        <p:txBody>
          <a:bodyPr>
            <a:normAutofit/>
          </a:bodyPr>
          <a:lstStyle/>
          <a:p>
            <a:r>
              <a:rPr lang="de-DE" dirty="0"/>
              <a:t>Arbeitsmittel mit berührbarem sekundären Spannungsausgang </a:t>
            </a:r>
          </a:p>
        </p:txBody>
      </p:sp>
      <p:sp>
        <p:nvSpPr>
          <p:cNvPr id="3" name="Foliennummernplatzhalter 2">
            <a:extLst>
              <a:ext uri="{FF2B5EF4-FFF2-40B4-BE49-F238E27FC236}">
                <a16:creationId xmlns:a16="http://schemas.microsoft.com/office/drawing/2014/main" id="{D8406162-257E-A1D1-AF29-26EFAB7F61E7}"/>
              </a:ext>
            </a:extLst>
          </p:cNvPr>
          <p:cNvSpPr>
            <a:spLocks noGrp="1"/>
          </p:cNvSpPr>
          <p:nvPr>
            <p:ph type="sldNum" sz="quarter" idx="12"/>
          </p:nvPr>
        </p:nvSpPr>
        <p:spPr/>
        <p:txBody>
          <a:bodyPr>
            <a:normAutofit lnSpcReduction="10000"/>
          </a:bodyPr>
          <a:lstStyle/>
          <a:p>
            <a:fld id="{F0C94032-CD4C-4C25-B0C2-CEC720522D92}" type="slidenum">
              <a:rPr lang="en-US" smtClean="0"/>
              <a:pPr/>
              <a:t>50</a:t>
            </a:fld>
            <a:endParaRPr lang="en-US" dirty="0"/>
          </a:p>
        </p:txBody>
      </p:sp>
      <p:pic>
        <p:nvPicPr>
          <p:cNvPr id="5" name="Inhaltsplatzhalter 6" descr="Ein Bild, das Text, Diagramm, Screenshot, Plan enthält.&#10;&#10;Automatisch generierte Beschreibung">
            <a:extLst>
              <a:ext uri="{FF2B5EF4-FFF2-40B4-BE49-F238E27FC236}">
                <a16:creationId xmlns:a16="http://schemas.microsoft.com/office/drawing/2014/main" id="{45272425-76A9-0BFC-70C1-4C5B5E1DF623}"/>
              </a:ext>
            </a:extLst>
          </p:cNvPr>
          <p:cNvPicPr>
            <a:picLocks noGrp="1" noChangeAspect="1"/>
          </p:cNvPicPr>
          <p:nvPr>
            <p:ph sz="quarter" idx="14"/>
          </p:nvPr>
        </p:nvPicPr>
        <p:blipFill>
          <a:blip r:embed="rId2">
            <a:clrChange>
              <a:clrFrom>
                <a:srgbClr val="FFFFFF"/>
              </a:clrFrom>
              <a:clrTo>
                <a:srgbClr val="FFFFFF">
                  <a:alpha val="0"/>
                </a:srgbClr>
              </a:clrTo>
            </a:clrChange>
          </a:blip>
          <a:stretch>
            <a:fillRect/>
          </a:stretch>
        </p:blipFill>
        <p:spPr>
          <a:xfrm>
            <a:off x="3155950" y="1772444"/>
            <a:ext cx="7454900" cy="4940300"/>
          </a:xfrm>
          <a:prstGeom prst="rect">
            <a:avLst/>
          </a:prstGeom>
        </p:spPr>
      </p:pic>
      <p:sp>
        <p:nvSpPr>
          <p:cNvPr id="6" name="Textfeld 5">
            <a:extLst>
              <a:ext uri="{FF2B5EF4-FFF2-40B4-BE49-F238E27FC236}">
                <a16:creationId xmlns:a16="http://schemas.microsoft.com/office/drawing/2014/main" id="{516A0620-FA89-FC36-5C3D-8177F199D023}"/>
              </a:ext>
            </a:extLst>
          </p:cNvPr>
          <p:cNvSpPr txBox="1"/>
          <p:nvPr/>
        </p:nvSpPr>
        <p:spPr>
          <a:xfrm>
            <a:off x="9923526" y="6777338"/>
            <a:ext cx="1784463"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 </a:t>
            </a:r>
            <a:r>
              <a:rPr lang="de-DE" sz="1200" dirty="0" err="1">
                <a:latin typeface="Arial" panose="020B0604020202020204" pitchFamily="34" charset="0"/>
                <a:cs typeface="Arial" panose="020B0604020202020204" pitchFamily="34" charset="0"/>
              </a:rPr>
              <a:t>Metrel</a:t>
            </a:r>
            <a:r>
              <a:rPr lang="de-DE" sz="1200" dirty="0">
                <a:latin typeface="Arial" panose="020B0604020202020204" pitchFamily="34" charset="0"/>
                <a:cs typeface="Arial" panose="020B0604020202020204" pitchFamily="34" charset="0"/>
              </a:rPr>
              <a:t> GmbH</a:t>
            </a:r>
          </a:p>
        </p:txBody>
      </p:sp>
    </p:spTree>
    <p:extLst>
      <p:ext uri="{BB962C8B-B14F-4D97-AF65-F5344CB8AC3E}">
        <p14:creationId xmlns:p14="http://schemas.microsoft.com/office/powerpoint/2010/main" val="5167105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F01E9DD1-B53C-1DFC-4CA5-A94E7369676A}"/>
              </a:ext>
            </a:extLst>
          </p:cNvPr>
          <p:cNvSpPr>
            <a:spLocks noGrp="1"/>
          </p:cNvSpPr>
          <p:nvPr>
            <p:ph type="sldNum" sz="quarter" idx="12"/>
          </p:nvPr>
        </p:nvSpPr>
        <p:spPr/>
        <p:txBody>
          <a:bodyPr>
            <a:normAutofit lnSpcReduction="10000"/>
          </a:bodyPr>
          <a:lstStyle/>
          <a:p>
            <a:fld id="{F0C94032-CD4C-4C25-B0C2-CEC720522D92}" type="slidenum">
              <a:rPr lang="en-US" smtClean="0"/>
              <a:pPr/>
              <a:t>51</a:t>
            </a:fld>
            <a:endParaRPr lang="en-US" dirty="0"/>
          </a:p>
        </p:txBody>
      </p:sp>
      <p:sp>
        <p:nvSpPr>
          <p:cNvPr id="3" name="Inhaltsplatzhalter 2">
            <a:extLst>
              <a:ext uri="{FF2B5EF4-FFF2-40B4-BE49-F238E27FC236}">
                <a16:creationId xmlns:a16="http://schemas.microsoft.com/office/drawing/2014/main" id="{4ECF826D-93E4-AF8F-42A8-7F1452936C22}"/>
              </a:ext>
            </a:extLst>
          </p:cNvPr>
          <p:cNvSpPr>
            <a:spLocks noGrp="1"/>
          </p:cNvSpPr>
          <p:nvPr>
            <p:ph sz="quarter" idx="1"/>
          </p:nvPr>
        </p:nvSpPr>
        <p:spPr/>
        <p:txBody>
          <a:bodyPr/>
          <a:lstStyle/>
          <a:p>
            <a:r>
              <a:rPr lang="de-DE" sz="1800" dirty="0"/>
              <a:t>Ortsveränderliche Fehlerstrom-Schutzeinrichtungen werden in unterschiedlichen technischen Ausführungen angeboten. Aufgrund der verschiedenen Bauarten muss sich die Prüfperson mit den Funktionsweisen und den für die Wiederholungsprüfungen erforderlichen Prüfvorgängen vertraut machen. Dabei sind die aktuellen Herstellerinformationen zu berücksichtigen.</a:t>
            </a:r>
          </a:p>
        </p:txBody>
      </p:sp>
      <p:pic>
        <p:nvPicPr>
          <p:cNvPr id="7" name="Grafik 2">
            <a:extLst>
              <a:ext uri="{FF2B5EF4-FFF2-40B4-BE49-F238E27FC236}">
                <a16:creationId xmlns:a16="http://schemas.microsoft.com/office/drawing/2014/main" id="{AFC13046-5C27-E2EA-BA77-21BD2044B032}"/>
              </a:ext>
            </a:extLst>
          </p:cNvPr>
          <p:cNvPicPr>
            <a:picLocks noGrp="1" noChangeAspect="1" noChangeArrowheads="1"/>
          </p:cNvPicPr>
          <p:nvPr>
            <p:ph sz="quarter" idx="13"/>
          </p:nvPr>
        </p:nvPicPr>
        <p:blipFill>
          <a:blip r:embed="rId3" r:link="rId4">
            <a:extLst>
              <a:ext uri="{28A0092B-C50C-407E-A947-70E740481C1C}">
                <a14:useLocalDpi xmlns:a14="http://schemas.microsoft.com/office/drawing/2010/main" val="0"/>
              </a:ext>
            </a:extLst>
          </a:blip>
          <a:stretch>
            <a:fillRect/>
          </a:stretch>
        </p:blipFill>
        <p:spPr bwMode="auto">
          <a:xfrm>
            <a:off x="6842125" y="1983383"/>
            <a:ext cx="6024563" cy="4518422"/>
          </a:xfrm>
          <a:prstGeom prst="rect">
            <a:avLst/>
          </a:prstGeom>
          <a:noFill/>
          <a:extLst>
            <a:ext uri="{909E8E84-426E-40DD-AFC4-6F175D3DCCD1}">
              <a14:hiddenFill xmlns:a14="http://schemas.microsoft.com/office/drawing/2010/main">
                <a:solidFill>
                  <a:srgbClr val="FFFFFF"/>
                </a:solidFill>
              </a14:hiddenFill>
            </a:ext>
          </a:extLst>
        </p:spPr>
      </p:pic>
      <p:sp>
        <p:nvSpPr>
          <p:cNvPr id="5" name="Titel 4">
            <a:extLst>
              <a:ext uri="{FF2B5EF4-FFF2-40B4-BE49-F238E27FC236}">
                <a16:creationId xmlns:a16="http://schemas.microsoft.com/office/drawing/2014/main" id="{A01568D9-7C9E-4298-50D5-00F2DABDE3DF}"/>
              </a:ext>
            </a:extLst>
          </p:cNvPr>
          <p:cNvSpPr>
            <a:spLocks noGrp="1"/>
          </p:cNvSpPr>
          <p:nvPr>
            <p:ph type="title"/>
          </p:nvPr>
        </p:nvSpPr>
        <p:spPr/>
        <p:txBody>
          <a:bodyPr>
            <a:normAutofit/>
          </a:bodyPr>
          <a:lstStyle/>
          <a:p>
            <a:r>
              <a:rPr lang="de-DE" dirty="0"/>
              <a:t>Prüfung von Ortsveränderlichen Fehlerstrom-Schutzeinrichtungen (PRCD)</a:t>
            </a:r>
          </a:p>
        </p:txBody>
      </p:sp>
      <p:sp>
        <p:nvSpPr>
          <p:cNvPr id="6" name="Textfeld 5">
            <a:extLst>
              <a:ext uri="{FF2B5EF4-FFF2-40B4-BE49-F238E27FC236}">
                <a16:creationId xmlns:a16="http://schemas.microsoft.com/office/drawing/2014/main" id="{441934E8-D461-E52A-378B-B03A2F0CBEE3}"/>
              </a:ext>
            </a:extLst>
          </p:cNvPr>
          <p:cNvSpPr txBox="1"/>
          <p:nvPr/>
        </p:nvSpPr>
        <p:spPr>
          <a:xfrm>
            <a:off x="7841112" y="6758887"/>
            <a:ext cx="3769044" cy="461665"/>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 ELSPRO Elektrotechnik GmbH &amp; Co. KG </a:t>
            </a:r>
          </a:p>
          <a:p>
            <a:pPr algn="r"/>
            <a:endParaRPr lang="de-DE" sz="1200" dirty="0">
              <a:latin typeface="Arial" panose="020B0604020202020204" pitchFamily="34" charset="0"/>
              <a:cs typeface="Arial" panose="020B0604020202020204" pitchFamily="34" charset="0"/>
            </a:endParaRPr>
          </a:p>
        </p:txBody>
      </p:sp>
      <p:sp>
        <p:nvSpPr>
          <p:cNvPr id="9" name="Rectangle 6">
            <a:extLst>
              <a:ext uri="{FF2B5EF4-FFF2-40B4-BE49-F238E27FC236}">
                <a16:creationId xmlns:a16="http://schemas.microsoft.com/office/drawing/2014/main" id="{725C8C31-09A2-9403-09E0-E8055CDA7D2B}"/>
              </a:ext>
            </a:extLst>
          </p:cNvPr>
          <p:cNvSpPr>
            <a:spLocks noChangeArrowheads="1"/>
          </p:cNvSpPr>
          <p:nvPr/>
        </p:nvSpPr>
        <p:spPr bwMode="auto">
          <a:xfrm>
            <a:off x="1374776" y="-207749"/>
            <a:ext cx="184731"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Tree>
    <p:extLst>
      <p:ext uri="{BB962C8B-B14F-4D97-AF65-F5344CB8AC3E}">
        <p14:creationId xmlns:p14="http://schemas.microsoft.com/office/powerpoint/2010/main" val="28378881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F01E9DD1-B53C-1DFC-4CA5-A94E7369676A}"/>
              </a:ext>
            </a:extLst>
          </p:cNvPr>
          <p:cNvSpPr>
            <a:spLocks noGrp="1"/>
          </p:cNvSpPr>
          <p:nvPr>
            <p:ph type="sldNum" sz="quarter" idx="12"/>
          </p:nvPr>
        </p:nvSpPr>
        <p:spPr/>
        <p:txBody>
          <a:bodyPr>
            <a:normAutofit lnSpcReduction="10000"/>
          </a:bodyPr>
          <a:lstStyle/>
          <a:p>
            <a:fld id="{F0C94032-CD4C-4C25-B0C2-CEC720522D92}" type="slidenum">
              <a:rPr lang="en-US" smtClean="0"/>
              <a:pPr/>
              <a:t>52</a:t>
            </a:fld>
            <a:endParaRPr lang="en-US" dirty="0"/>
          </a:p>
        </p:txBody>
      </p:sp>
      <p:sp>
        <p:nvSpPr>
          <p:cNvPr id="3" name="Inhaltsplatzhalter 2">
            <a:extLst>
              <a:ext uri="{FF2B5EF4-FFF2-40B4-BE49-F238E27FC236}">
                <a16:creationId xmlns:a16="http://schemas.microsoft.com/office/drawing/2014/main" id="{4ECF826D-93E4-AF8F-42A8-7F1452936C22}"/>
              </a:ext>
            </a:extLst>
          </p:cNvPr>
          <p:cNvSpPr>
            <a:spLocks noGrp="1"/>
          </p:cNvSpPr>
          <p:nvPr>
            <p:ph sz="quarter" idx="1"/>
          </p:nvPr>
        </p:nvSpPr>
        <p:spPr/>
        <p:txBody>
          <a:bodyPr/>
          <a:lstStyle/>
          <a:p>
            <a:r>
              <a:rPr lang="de-DE" sz="1800" dirty="0"/>
              <a:t>Durch den unterschiedlichen Aufbau, z. B. geschalteter Schutzleiter, Unterspannungsauslösung diverser PRCD, muss die Prüfperson den Messablauf individuell gestalten; dabei sind die Herstellerinformationen zu beachten.</a:t>
            </a:r>
          </a:p>
        </p:txBody>
      </p:sp>
      <p:graphicFrame>
        <p:nvGraphicFramePr>
          <p:cNvPr id="14" name="Inhaltsplatzhalter 13">
            <a:extLst>
              <a:ext uri="{FF2B5EF4-FFF2-40B4-BE49-F238E27FC236}">
                <a16:creationId xmlns:a16="http://schemas.microsoft.com/office/drawing/2014/main" id="{D7A9FC69-C3FC-13C3-1B34-55A0A51E3F35}"/>
              </a:ext>
            </a:extLst>
          </p:cNvPr>
          <p:cNvGraphicFramePr>
            <a:graphicFrameLocks noGrp="1"/>
          </p:cNvGraphicFramePr>
          <p:nvPr>
            <p:ph sz="quarter" idx="13"/>
          </p:nvPr>
        </p:nvGraphicFramePr>
        <p:xfrm>
          <a:off x="6842125" y="1763713"/>
          <a:ext cx="6024562" cy="4258945"/>
        </p:xfrm>
        <a:graphic>
          <a:graphicData uri="http://schemas.openxmlformats.org/drawingml/2006/table">
            <a:tbl>
              <a:tblPr firstRow="1" bandRow="1">
                <a:tableStyleId>{5C22544A-7EE6-4342-B048-85BDC9FD1C3A}</a:tableStyleId>
              </a:tblPr>
              <a:tblGrid>
                <a:gridCol w="882345">
                  <a:extLst>
                    <a:ext uri="{9D8B030D-6E8A-4147-A177-3AD203B41FA5}">
                      <a16:colId xmlns:a16="http://schemas.microsoft.com/office/drawing/2014/main" val="3926203268"/>
                    </a:ext>
                  </a:extLst>
                </a:gridCol>
                <a:gridCol w="1823922">
                  <a:extLst>
                    <a:ext uri="{9D8B030D-6E8A-4147-A177-3AD203B41FA5}">
                      <a16:colId xmlns:a16="http://schemas.microsoft.com/office/drawing/2014/main" val="2507391659"/>
                    </a:ext>
                  </a:extLst>
                </a:gridCol>
                <a:gridCol w="3318295">
                  <a:extLst>
                    <a:ext uri="{9D8B030D-6E8A-4147-A177-3AD203B41FA5}">
                      <a16:colId xmlns:a16="http://schemas.microsoft.com/office/drawing/2014/main" val="1683381416"/>
                    </a:ext>
                  </a:extLst>
                </a:gridCol>
              </a:tblGrid>
              <a:tr h="370840">
                <a:tc>
                  <a:txBody>
                    <a:bodyPr/>
                    <a:lstStyle/>
                    <a:p>
                      <a:pPr algn="l" fontAlgn="b"/>
                      <a:r>
                        <a:rPr lang="de-DE" sz="1400" b="0" i="0" u="none" strike="noStrike" dirty="0">
                          <a:solidFill>
                            <a:srgbClr val="FFFFFF"/>
                          </a:solidFill>
                          <a:effectLst/>
                          <a:latin typeface="ArialMT"/>
                        </a:rPr>
                        <a:t>Kurzform</a:t>
                      </a:r>
                    </a:p>
                  </a:txBody>
                  <a:tcPr marL="9525" marR="9525" marT="9525" marB="0" anchor="b"/>
                </a:tc>
                <a:tc>
                  <a:txBody>
                    <a:bodyPr/>
                    <a:lstStyle/>
                    <a:p>
                      <a:pPr algn="l" fontAlgn="b"/>
                      <a:r>
                        <a:rPr lang="de-DE" sz="1400" b="0" i="0" u="none" strike="noStrike" dirty="0">
                          <a:solidFill>
                            <a:srgbClr val="FFFFFF"/>
                          </a:solidFill>
                          <a:effectLst/>
                          <a:latin typeface="ArialMT"/>
                        </a:rPr>
                        <a:t>Abkürzung für</a:t>
                      </a:r>
                    </a:p>
                  </a:txBody>
                  <a:tcPr marL="9525" marR="9525" marT="9525" marB="0" anchor="b"/>
                </a:tc>
                <a:tc>
                  <a:txBody>
                    <a:bodyPr/>
                    <a:lstStyle/>
                    <a:p>
                      <a:pPr algn="l" fontAlgn="b"/>
                      <a:r>
                        <a:rPr lang="de-DE" sz="1400" b="0" i="0" u="none" strike="noStrike">
                          <a:solidFill>
                            <a:srgbClr val="FFFFFF"/>
                          </a:solidFill>
                          <a:effectLst/>
                          <a:latin typeface="ArialMT"/>
                        </a:rPr>
                        <a:t>(Bisherige) deutsche Bezeichnung </a:t>
                      </a:r>
                    </a:p>
                  </a:txBody>
                  <a:tcPr marL="9525" marR="9525" marT="9525" marB="0" anchor="b"/>
                </a:tc>
                <a:extLst>
                  <a:ext uri="{0D108BD9-81ED-4DB2-BD59-A6C34878D82A}">
                    <a16:rowId xmlns:a16="http://schemas.microsoft.com/office/drawing/2014/main" val="1613157899"/>
                  </a:ext>
                </a:extLst>
              </a:tr>
              <a:tr h="370840">
                <a:tc>
                  <a:txBody>
                    <a:bodyPr/>
                    <a:lstStyle/>
                    <a:p>
                      <a:pPr algn="l" fontAlgn="ctr"/>
                      <a:r>
                        <a:rPr lang="de-DE" sz="1400" b="0" i="0" u="none" strike="noStrike" dirty="0">
                          <a:solidFill>
                            <a:srgbClr val="000000"/>
                          </a:solidFill>
                          <a:effectLst/>
                          <a:latin typeface="ArialMT"/>
                        </a:rPr>
                        <a:t>RCD</a:t>
                      </a:r>
                    </a:p>
                  </a:txBody>
                  <a:tcPr marL="9525" marR="9525" marT="9525" marB="0" anchor="ctr"/>
                </a:tc>
                <a:tc>
                  <a:txBody>
                    <a:bodyPr/>
                    <a:lstStyle/>
                    <a:p>
                      <a:pPr algn="l" fontAlgn="ctr"/>
                      <a:r>
                        <a:rPr lang="de-DE" sz="1400" b="1" i="0" u="none" strike="noStrike" dirty="0">
                          <a:solidFill>
                            <a:srgbClr val="000000"/>
                          </a:solidFill>
                          <a:effectLst/>
                          <a:latin typeface="ArialMT"/>
                        </a:rPr>
                        <a:t>R</a:t>
                      </a:r>
                      <a:r>
                        <a:rPr lang="de-DE" sz="1400" b="0" i="0" u="none" strike="noStrike" dirty="0">
                          <a:solidFill>
                            <a:srgbClr val="000000"/>
                          </a:solidFill>
                          <a:effectLst/>
                          <a:latin typeface="ArialMT"/>
                        </a:rPr>
                        <a:t>esidual </a:t>
                      </a:r>
                      <a:r>
                        <a:rPr lang="de-DE" sz="1400" b="1" i="0" u="none" strike="noStrike" dirty="0" err="1">
                          <a:solidFill>
                            <a:srgbClr val="000000"/>
                          </a:solidFill>
                          <a:effectLst/>
                          <a:latin typeface="ArialMT"/>
                        </a:rPr>
                        <a:t>C</a:t>
                      </a:r>
                      <a:r>
                        <a:rPr lang="de-DE" sz="1400" b="0" i="0" u="none" strike="noStrike" dirty="0" err="1">
                          <a:solidFill>
                            <a:srgbClr val="000000"/>
                          </a:solidFill>
                          <a:effectLst/>
                          <a:latin typeface="ArialMT"/>
                        </a:rPr>
                        <a:t>urrent</a:t>
                      </a:r>
                      <a:r>
                        <a:rPr lang="de-DE" sz="1400" b="0" i="0" u="none" strike="noStrike" dirty="0">
                          <a:solidFill>
                            <a:srgbClr val="000000"/>
                          </a:solidFill>
                          <a:effectLst/>
                          <a:latin typeface="ArialMT"/>
                        </a:rPr>
                        <a:t> </a:t>
                      </a:r>
                      <a:r>
                        <a:rPr lang="de-DE" sz="1400" b="0" i="0" u="none" strike="noStrike" dirty="0" err="1">
                          <a:solidFill>
                            <a:srgbClr val="000000"/>
                          </a:solidFill>
                          <a:effectLst/>
                          <a:latin typeface="ArialMT"/>
                        </a:rPr>
                        <a:t>protective</a:t>
                      </a:r>
                      <a:br>
                        <a:rPr lang="de-DE" sz="1400" b="0" i="0" u="none" strike="noStrike" dirty="0">
                          <a:solidFill>
                            <a:srgbClr val="000000"/>
                          </a:solidFill>
                          <a:effectLst/>
                          <a:latin typeface="ArialMT"/>
                        </a:rPr>
                      </a:br>
                      <a:r>
                        <a:rPr lang="de-DE" sz="1400" b="1" i="0" u="none" strike="noStrike" dirty="0">
                          <a:solidFill>
                            <a:srgbClr val="000000"/>
                          </a:solidFill>
                          <a:effectLst/>
                          <a:latin typeface="ArialMT"/>
                        </a:rPr>
                        <a:t>D</a:t>
                      </a:r>
                      <a:r>
                        <a:rPr lang="de-DE" sz="1400" b="0" i="0" u="none" strike="noStrike" dirty="0">
                          <a:solidFill>
                            <a:srgbClr val="000000"/>
                          </a:solidFill>
                          <a:effectLst/>
                          <a:latin typeface="ArialMT"/>
                        </a:rPr>
                        <a:t>evice</a:t>
                      </a:r>
                    </a:p>
                  </a:txBody>
                  <a:tcPr marL="9525" marR="9525" marT="9525" marB="0" anchor="ctr"/>
                </a:tc>
                <a:tc>
                  <a:txBody>
                    <a:bodyPr/>
                    <a:lstStyle/>
                    <a:p>
                      <a:pPr algn="l" fontAlgn="ctr"/>
                      <a:r>
                        <a:rPr lang="de-DE" sz="1400" b="0" i="0" u="none" strike="noStrike" dirty="0">
                          <a:solidFill>
                            <a:srgbClr val="000000"/>
                          </a:solidFill>
                          <a:effectLst/>
                          <a:latin typeface="ArialMT"/>
                        </a:rPr>
                        <a:t>Differenzstrom(DI)- oder Fehlerstrom</a:t>
                      </a:r>
                      <a:br>
                        <a:rPr lang="de-DE" sz="1400" b="0" i="0" u="none" strike="noStrike" dirty="0">
                          <a:solidFill>
                            <a:srgbClr val="000000"/>
                          </a:solidFill>
                          <a:effectLst/>
                          <a:latin typeface="ArialMT"/>
                        </a:rPr>
                      </a:br>
                      <a:r>
                        <a:rPr lang="de-DE" sz="1400" b="0" i="0" u="none" strike="noStrike" dirty="0">
                          <a:solidFill>
                            <a:srgbClr val="000000"/>
                          </a:solidFill>
                          <a:effectLst/>
                          <a:latin typeface="ArialMT"/>
                        </a:rPr>
                        <a:t>(FI)-Schutzeinrichtung</a:t>
                      </a:r>
                      <a:br>
                        <a:rPr lang="de-DE" sz="1400" b="0" i="0" u="none" strike="noStrike" dirty="0">
                          <a:solidFill>
                            <a:srgbClr val="000000"/>
                          </a:solidFill>
                          <a:effectLst/>
                          <a:latin typeface="ArialMT"/>
                        </a:rPr>
                      </a:br>
                      <a:r>
                        <a:rPr lang="de-DE" sz="1400" b="0" i="0" u="none" strike="noStrike" dirty="0">
                          <a:solidFill>
                            <a:srgbClr val="000000"/>
                          </a:solidFill>
                          <a:effectLst/>
                          <a:latin typeface="ArialMT"/>
                        </a:rPr>
                        <a:t>(Diese Schutzeinrichtung kann spannungsabhängig* oder spannungsunabhängig sein</a:t>
                      </a:r>
                    </a:p>
                  </a:txBody>
                  <a:tcPr marL="9525" marR="9525" marT="9525" marB="0" anchor="ctr"/>
                </a:tc>
                <a:extLst>
                  <a:ext uri="{0D108BD9-81ED-4DB2-BD59-A6C34878D82A}">
                    <a16:rowId xmlns:a16="http://schemas.microsoft.com/office/drawing/2014/main" val="3952164457"/>
                  </a:ext>
                </a:extLst>
              </a:tr>
              <a:tr h="370840">
                <a:tc>
                  <a:txBody>
                    <a:bodyPr/>
                    <a:lstStyle/>
                    <a:p>
                      <a:pPr algn="l" fontAlgn="ctr"/>
                      <a:r>
                        <a:rPr lang="de-DE" sz="1400" b="0" i="0" u="none" strike="noStrike">
                          <a:solidFill>
                            <a:srgbClr val="000000"/>
                          </a:solidFill>
                          <a:effectLst/>
                          <a:latin typeface="ArialMT"/>
                        </a:rPr>
                        <a:t>PRCD</a:t>
                      </a:r>
                    </a:p>
                  </a:txBody>
                  <a:tcPr marL="9525" marR="9525" marT="9525" marB="0" anchor="ctr"/>
                </a:tc>
                <a:tc>
                  <a:txBody>
                    <a:bodyPr/>
                    <a:lstStyle/>
                    <a:p>
                      <a:pPr algn="l" fontAlgn="ctr"/>
                      <a:r>
                        <a:rPr lang="de-DE" sz="1400" b="1" i="0" u="none" strike="noStrike" dirty="0">
                          <a:solidFill>
                            <a:srgbClr val="000000"/>
                          </a:solidFill>
                          <a:effectLst/>
                          <a:latin typeface="ArialMT"/>
                        </a:rPr>
                        <a:t>P</a:t>
                      </a:r>
                      <a:r>
                        <a:rPr lang="de-DE" sz="1400" b="0" i="0" u="none" strike="noStrike" dirty="0">
                          <a:solidFill>
                            <a:srgbClr val="000000"/>
                          </a:solidFill>
                          <a:effectLst/>
                          <a:latin typeface="ArialMT"/>
                        </a:rPr>
                        <a:t>ortable </a:t>
                      </a:r>
                      <a:r>
                        <a:rPr lang="de-DE" sz="1400" b="1" i="0" u="none" strike="noStrike" dirty="0">
                          <a:solidFill>
                            <a:srgbClr val="000000"/>
                          </a:solidFill>
                          <a:effectLst/>
                          <a:latin typeface="ArialMT"/>
                        </a:rPr>
                        <a:t>R</a:t>
                      </a:r>
                      <a:r>
                        <a:rPr lang="de-DE" sz="1400" b="0" i="0" u="none" strike="noStrike" dirty="0">
                          <a:solidFill>
                            <a:srgbClr val="000000"/>
                          </a:solidFill>
                          <a:effectLst/>
                          <a:latin typeface="ArialMT"/>
                        </a:rPr>
                        <a:t>esidual </a:t>
                      </a:r>
                      <a:r>
                        <a:rPr lang="de-DE" sz="1400" b="1" i="0" u="none" strike="noStrike" dirty="0" err="1">
                          <a:solidFill>
                            <a:srgbClr val="000000"/>
                          </a:solidFill>
                          <a:effectLst/>
                          <a:latin typeface="ArialMT"/>
                        </a:rPr>
                        <a:t>C</a:t>
                      </a:r>
                      <a:r>
                        <a:rPr lang="de-DE" sz="1400" b="0" i="0" u="none" strike="noStrike" dirty="0" err="1">
                          <a:solidFill>
                            <a:srgbClr val="000000"/>
                          </a:solidFill>
                          <a:effectLst/>
                          <a:latin typeface="ArialMT"/>
                        </a:rPr>
                        <a:t>urrent</a:t>
                      </a:r>
                      <a:br>
                        <a:rPr lang="de-DE" sz="1400" b="0" i="0" u="none" strike="noStrike" dirty="0">
                          <a:solidFill>
                            <a:srgbClr val="000000"/>
                          </a:solidFill>
                          <a:effectLst/>
                          <a:latin typeface="ArialMT"/>
                        </a:rPr>
                      </a:br>
                      <a:r>
                        <a:rPr lang="de-DE" sz="1400" b="0" i="0" u="none" strike="noStrike" dirty="0" err="1">
                          <a:solidFill>
                            <a:srgbClr val="000000"/>
                          </a:solidFill>
                          <a:effectLst/>
                          <a:latin typeface="ArialMT"/>
                        </a:rPr>
                        <a:t>protective</a:t>
                      </a:r>
                      <a:r>
                        <a:rPr lang="de-DE" sz="1400" b="0" i="0" u="none" strike="noStrike" dirty="0">
                          <a:solidFill>
                            <a:srgbClr val="000000"/>
                          </a:solidFill>
                          <a:effectLst/>
                          <a:latin typeface="ArialMT"/>
                        </a:rPr>
                        <a:t> </a:t>
                      </a:r>
                      <a:r>
                        <a:rPr lang="de-DE" sz="1400" b="1" i="0" u="none" strike="noStrike" dirty="0">
                          <a:solidFill>
                            <a:srgbClr val="000000"/>
                          </a:solidFill>
                          <a:effectLst/>
                          <a:latin typeface="ArialMT"/>
                        </a:rPr>
                        <a:t>D</a:t>
                      </a:r>
                      <a:r>
                        <a:rPr lang="de-DE" sz="1400" b="0" i="0" u="none" strike="noStrike" dirty="0">
                          <a:solidFill>
                            <a:srgbClr val="000000"/>
                          </a:solidFill>
                          <a:effectLst/>
                          <a:latin typeface="ArialMT"/>
                        </a:rPr>
                        <a:t>evice</a:t>
                      </a:r>
                    </a:p>
                  </a:txBody>
                  <a:tcPr marL="9525" marR="9525" marT="9525" marB="0" anchor="ctr"/>
                </a:tc>
                <a:tc>
                  <a:txBody>
                    <a:bodyPr/>
                    <a:lstStyle/>
                    <a:p>
                      <a:pPr algn="l" fontAlgn="ctr"/>
                      <a:r>
                        <a:rPr lang="de-DE" sz="1400" b="0" i="0" u="none" strike="noStrike" dirty="0">
                          <a:solidFill>
                            <a:srgbClr val="000000"/>
                          </a:solidFill>
                          <a:effectLst/>
                          <a:latin typeface="ArialMT"/>
                        </a:rPr>
                        <a:t>Ortsveränderliche DI- oder</a:t>
                      </a:r>
                      <a:br>
                        <a:rPr lang="de-DE" sz="1400" b="0" i="0" u="none" strike="noStrike" dirty="0">
                          <a:solidFill>
                            <a:srgbClr val="000000"/>
                          </a:solidFill>
                          <a:effectLst/>
                          <a:latin typeface="ArialMT"/>
                        </a:rPr>
                      </a:br>
                      <a:r>
                        <a:rPr lang="de-DE" sz="1400" b="0" i="0" u="none" strike="noStrike" dirty="0">
                          <a:solidFill>
                            <a:srgbClr val="000000"/>
                          </a:solidFill>
                          <a:effectLst/>
                          <a:latin typeface="ArialMT"/>
                        </a:rPr>
                        <a:t>FI-Schutzeinrichtung</a:t>
                      </a:r>
                    </a:p>
                  </a:txBody>
                  <a:tcPr marL="9525" marR="9525" marT="9525" marB="0" anchor="ctr"/>
                </a:tc>
                <a:extLst>
                  <a:ext uri="{0D108BD9-81ED-4DB2-BD59-A6C34878D82A}">
                    <a16:rowId xmlns:a16="http://schemas.microsoft.com/office/drawing/2014/main" val="455312043"/>
                  </a:ext>
                </a:extLst>
              </a:tr>
              <a:tr h="370840">
                <a:tc>
                  <a:txBody>
                    <a:bodyPr/>
                    <a:lstStyle/>
                    <a:p>
                      <a:pPr algn="l" fontAlgn="ctr"/>
                      <a:r>
                        <a:rPr lang="de-DE" sz="1400" b="0" i="0" u="none" strike="noStrike">
                          <a:solidFill>
                            <a:srgbClr val="000000"/>
                          </a:solidFill>
                          <a:effectLst/>
                          <a:latin typeface="ArialMT"/>
                        </a:rPr>
                        <a:t>PRCD-S</a:t>
                      </a:r>
                    </a:p>
                  </a:txBody>
                  <a:tcPr marL="9525" marR="9525" marT="9525" marB="0" anchor="ctr"/>
                </a:tc>
                <a:tc>
                  <a:txBody>
                    <a:bodyPr/>
                    <a:lstStyle/>
                    <a:p>
                      <a:pPr algn="l" fontAlgn="ctr"/>
                      <a:r>
                        <a:rPr lang="de-DE" sz="1400" b="1" i="0" u="none" strike="noStrike" dirty="0">
                          <a:solidFill>
                            <a:srgbClr val="000000"/>
                          </a:solidFill>
                          <a:effectLst/>
                          <a:latin typeface="ArialMT"/>
                        </a:rPr>
                        <a:t>P</a:t>
                      </a:r>
                      <a:r>
                        <a:rPr lang="de-DE" sz="1400" b="0" i="0" u="none" strike="noStrike" dirty="0">
                          <a:solidFill>
                            <a:srgbClr val="000000"/>
                          </a:solidFill>
                          <a:effectLst/>
                          <a:latin typeface="ArialMT"/>
                        </a:rPr>
                        <a:t>ortable </a:t>
                      </a:r>
                      <a:r>
                        <a:rPr lang="de-DE" sz="1400" b="1" i="0" u="none" strike="noStrike" dirty="0">
                          <a:solidFill>
                            <a:srgbClr val="000000"/>
                          </a:solidFill>
                          <a:effectLst/>
                          <a:latin typeface="ArialMT"/>
                        </a:rPr>
                        <a:t>R</a:t>
                      </a:r>
                      <a:r>
                        <a:rPr lang="de-DE" sz="1400" b="0" i="0" u="none" strike="noStrike" dirty="0">
                          <a:solidFill>
                            <a:srgbClr val="000000"/>
                          </a:solidFill>
                          <a:effectLst/>
                          <a:latin typeface="ArialMT"/>
                        </a:rPr>
                        <a:t>esidual </a:t>
                      </a:r>
                      <a:r>
                        <a:rPr lang="de-DE" sz="1400" b="1" i="0" u="none" strike="noStrike" dirty="0" err="1">
                          <a:solidFill>
                            <a:srgbClr val="000000"/>
                          </a:solidFill>
                          <a:effectLst/>
                          <a:latin typeface="ArialMT"/>
                        </a:rPr>
                        <a:t>C</a:t>
                      </a:r>
                      <a:r>
                        <a:rPr lang="de-DE" sz="1400" b="0" i="0" u="none" strike="noStrike" dirty="0" err="1">
                          <a:solidFill>
                            <a:srgbClr val="000000"/>
                          </a:solidFill>
                          <a:effectLst/>
                          <a:latin typeface="ArialMT"/>
                        </a:rPr>
                        <a:t>urrent</a:t>
                      </a:r>
                      <a:br>
                        <a:rPr lang="de-DE" sz="1400" b="0" i="0" u="none" strike="noStrike" dirty="0">
                          <a:solidFill>
                            <a:srgbClr val="000000"/>
                          </a:solidFill>
                          <a:effectLst/>
                          <a:latin typeface="ArialMT"/>
                        </a:rPr>
                      </a:br>
                      <a:r>
                        <a:rPr lang="de-DE" sz="1400" b="0" i="0" u="none" strike="noStrike" dirty="0" err="1">
                          <a:solidFill>
                            <a:srgbClr val="000000"/>
                          </a:solidFill>
                          <a:effectLst/>
                          <a:latin typeface="ArialMT"/>
                        </a:rPr>
                        <a:t>protective</a:t>
                      </a:r>
                      <a:r>
                        <a:rPr lang="de-DE" sz="1400" b="0" i="0" u="none" strike="noStrike" dirty="0">
                          <a:solidFill>
                            <a:srgbClr val="000000"/>
                          </a:solidFill>
                          <a:effectLst/>
                          <a:latin typeface="ArialMT"/>
                        </a:rPr>
                        <a:t> </a:t>
                      </a:r>
                      <a:r>
                        <a:rPr lang="de-DE" sz="1400" b="1" i="0" u="none" strike="noStrike" dirty="0">
                          <a:solidFill>
                            <a:srgbClr val="000000"/>
                          </a:solidFill>
                          <a:effectLst/>
                          <a:latin typeface="ArialMT"/>
                        </a:rPr>
                        <a:t>D</a:t>
                      </a:r>
                      <a:r>
                        <a:rPr lang="de-DE" sz="1400" b="0" i="0" u="none" strike="noStrike" dirty="0">
                          <a:solidFill>
                            <a:srgbClr val="000000"/>
                          </a:solidFill>
                          <a:effectLst/>
                          <a:latin typeface="ArialMT"/>
                        </a:rPr>
                        <a:t>evice – </a:t>
                      </a:r>
                      <a:r>
                        <a:rPr lang="de-DE" sz="1400" b="1" i="0" u="none" strike="noStrike" dirty="0" err="1">
                          <a:solidFill>
                            <a:srgbClr val="000000"/>
                          </a:solidFill>
                          <a:effectLst/>
                          <a:latin typeface="ArialMT"/>
                        </a:rPr>
                        <a:t>S</a:t>
                      </a:r>
                      <a:r>
                        <a:rPr lang="de-DE" sz="1400" b="0" i="0" u="none" strike="noStrike" dirty="0" err="1">
                          <a:solidFill>
                            <a:srgbClr val="000000"/>
                          </a:solidFill>
                          <a:effectLst/>
                          <a:latin typeface="ArialMT"/>
                        </a:rPr>
                        <a:t>afety</a:t>
                      </a:r>
                      <a:endParaRPr lang="de-DE" sz="1400" b="0" i="0" u="none" strike="noStrike" dirty="0">
                        <a:solidFill>
                          <a:srgbClr val="000000"/>
                        </a:solidFill>
                        <a:effectLst/>
                        <a:latin typeface="ArialMT"/>
                      </a:endParaRPr>
                    </a:p>
                  </a:txBody>
                  <a:tcPr marL="9525" marR="9525" marT="9525" marB="0" anchor="ctr"/>
                </a:tc>
                <a:tc>
                  <a:txBody>
                    <a:bodyPr/>
                    <a:lstStyle/>
                    <a:p>
                      <a:pPr algn="l" fontAlgn="ctr"/>
                      <a:r>
                        <a:rPr lang="de-DE" sz="1400" b="0" i="0" u="none" strike="noStrike" dirty="0">
                          <a:solidFill>
                            <a:srgbClr val="000000"/>
                          </a:solidFill>
                          <a:effectLst/>
                          <a:latin typeface="ArialMT"/>
                        </a:rPr>
                        <a:t>Ortsveränderliche DI- bzw. FI-Schutzeinrichtung mit erweitertem Schutzumfang</a:t>
                      </a:r>
                    </a:p>
                  </a:txBody>
                  <a:tcPr marL="9525" marR="9525" marT="9525" marB="0" anchor="ctr"/>
                </a:tc>
                <a:extLst>
                  <a:ext uri="{0D108BD9-81ED-4DB2-BD59-A6C34878D82A}">
                    <a16:rowId xmlns:a16="http://schemas.microsoft.com/office/drawing/2014/main" val="481918512"/>
                  </a:ext>
                </a:extLst>
              </a:tr>
              <a:tr h="370840">
                <a:tc>
                  <a:txBody>
                    <a:bodyPr/>
                    <a:lstStyle/>
                    <a:p>
                      <a:pPr algn="l" fontAlgn="ctr"/>
                      <a:r>
                        <a:rPr lang="de-DE" sz="1400" b="0" i="0" u="none" strike="noStrike">
                          <a:solidFill>
                            <a:srgbClr val="000000"/>
                          </a:solidFill>
                          <a:effectLst/>
                          <a:latin typeface="ArialMT"/>
                        </a:rPr>
                        <a:t>PRCD-K</a:t>
                      </a:r>
                    </a:p>
                  </a:txBody>
                  <a:tcPr marL="9525" marR="9525" marT="9525" marB="0" anchor="ctr"/>
                </a:tc>
                <a:tc>
                  <a:txBody>
                    <a:bodyPr/>
                    <a:lstStyle/>
                    <a:p>
                      <a:pPr algn="l" fontAlgn="ctr"/>
                      <a:r>
                        <a:rPr lang="de-DE" sz="1400" b="1" i="0" u="none" strike="noStrike" dirty="0">
                          <a:solidFill>
                            <a:srgbClr val="000000"/>
                          </a:solidFill>
                          <a:effectLst/>
                          <a:latin typeface="ArialMT"/>
                        </a:rPr>
                        <a:t>P</a:t>
                      </a:r>
                      <a:r>
                        <a:rPr lang="de-DE" sz="1400" b="0" i="0" u="none" strike="noStrike" dirty="0">
                          <a:solidFill>
                            <a:srgbClr val="000000"/>
                          </a:solidFill>
                          <a:effectLst/>
                          <a:latin typeface="ArialMT"/>
                        </a:rPr>
                        <a:t>ortable </a:t>
                      </a:r>
                      <a:r>
                        <a:rPr lang="de-DE" sz="1400" b="1" i="0" u="none" strike="noStrike" dirty="0">
                          <a:solidFill>
                            <a:srgbClr val="000000"/>
                          </a:solidFill>
                          <a:effectLst/>
                          <a:latin typeface="ArialMT"/>
                        </a:rPr>
                        <a:t>R</a:t>
                      </a:r>
                      <a:r>
                        <a:rPr lang="de-DE" sz="1400" b="0" i="0" u="none" strike="noStrike" dirty="0">
                          <a:solidFill>
                            <a:srgbClr val="000000"/>
                          </a:solidFill>
                          <a:effectLst/>
                          <a:latin typeface="ArialMT"/>
                        </a:rPr>
                        <a:t>esidual </a:t>
                      </a:r>
                      <a:r>
                        <a:rPr lang="de-DE" sz="1400" b="1" i="0" u="none" strike="noStrike" dirty="0" err="1">
                          <a:solidFill>
                            <a:srgbClr val="000000"/>
                          </a:solidFill>
                          <a:effectLst/>
                          <a:latin typeface="ArialMT"/>
                        </a:rPr>
                        <a:t>C</a:t>
                      </a:r>
                      <a:r>
                        <a:rPr lang="de-DE" sz="1400" b="0" i="0" u="none" strike="noStrike" dirty="0" err="1">
                          <a:solidFill>
                            <a:srgbClr val="000000"/>
                          </a:solidFill>
                          <a:effectLst/>
                          <a:latin typeface="ArialMT"/>
                        </a:rPr>
                        <a:t>urrent</a:t>
                      </a:r>
                      <a:br>
                        <a:rPr lang="de-DE" sz="1400" b="0" i="0" u="none" strike="noStrike" dirty="0">
                          <a:solidFill>
                            <a:srgbClr val="000000"/>
                          </a:solidFill>
                          <a:effectLst/>
                          <a:latin typeface="ArialMT"/>
                        </a:rPr>
                      </a:br>
                      <a:r>
                        <a:rPr lang="de-DE" sz="1400" b="0" i="0" u="none" strike="noStrike" dirty="0" err="1">
                          <a:solidFill>
                            <a:srgbClr val="000000"/>
                          </a:solidFill>
                          <a:effectLst/>
                          <a:latin typeface="ArialMT"/>
                        </a:rPr>
                        <a:t>protective</a:t>
                      </a:r>
                      <a:r>
                        <a:rPr lang="de-DE" sz="1400" b="0" i="0" u="none" strike="noStrike" dirty="0">
                          <a:solidFill>
                            <a:srgbClr val="000000"/>
                          </a:solidFill>
                          <a:effectLst/>
                          <a:latin typeface="ArialMT"/>
                        </a:rPr>
                        <a:t> </a:t>
                      </a:r>
                      <a:r>
                        <a:rPr lang="de-DE" sz="1400" b="1" i="0" u="none" strike="noStrike" dirty="0">
                          <a:solidFill>
                            <a:srgbClr val="000000"/>
                          </a:solidFill>
                          <a:effectLst/>
                          <a:latin typeface="ArialMT"/>
                        </a:rPr>
                        <a:t>D</a:t>
                      </a:r>
                      <a:r>
                        <a:rPr lang="de-DE" sz="1400" b="0" i="0" u="none" strike="noStrike" dirty="0">
                          <a:solidFill>
                            <a:srgbClr val="000000"/>
                          </a:solidFill>
                          <a:effectLst/>
                          <a:latin typeface="ArialMT"/>
                        </a:rPr>
                        <a:t>evice –</a:t>
                      </a:r>
                      <a:br>
                        <a:rPr lang="de-DE" sz="1400" b="0" i="0" u="none" strike="noStrike" dirty="0">
                          <a:solidFill>
                            <a:srgbClr val="000000"/>
                          </a:solidFill>
                          <a:effectLst/>
                          <a:latin typeface="ArialMT"/>
                        </a:rPr>
                      </a:br>
                      <a:r>
                        <a:rPr lang="de-DE" sz="1400" b="1" i="0" u="none" strike="noStrike" dirty="0">
                          <a:solidFill>
                            <a:srgbClr val="000000"/>
                          </a:solidFill>
                          <a:effectLst/>
                          <a:latin typeface="ArialMT"/>
                        </a:rPr>
                        <a:t>K</a:t>
                      </a:r>
                      <a:r>
                        <a:rPr lang="de-DE" sz="1400" b="0" i="0" u="none" strike="noStrike" dirty="0">
                          <a:solidFill>
                            <a:srgbClr val="000000"/>
                          </a:solidFill>
                          <a:effectLst/>
                          <a:latin typeface="ArialMT"/>
                        </a:rPr>
                        <a:t>atastrophenschutz</a:t>
                      </a:r>
                    </a:p>
                  </a:txBody>
                  <a:tcPr marL="9525" marR="9525" marT="9525" marB="0" anchor="ctr"/>
                </a:tc>
                <a:tc>
                  <a:txBody>
                    <a:bodyPr/>
                    <a:lstStyle/>
                    <a:p>
                      <a:pPr algn="l" fontAlgn="ctr"/>
                      <a:r>
                        <a:rPr lang="de-DE" sz="1400" b="0" i="0" u="none" strike="noStrike" dirty="0">
                          <a:solidFill>
                            <a:srgbClr val="000000"/>
                          </a:solidFill>
                          <a:effectLst/>
                          <a:latin typeface="ArialMT"/>
                        </a:rPr>
                        <a:t>Ortsveränderliche DI- oder</a:t>
                      </a:r>
                      <a:br>
                        <a:rPr lang="de-DE" sz="1400" b="0" i="0" u="none" strike="noStrike" dirty="0">
                          <a:solidFill>
                            <a:srgbClr val="000000"/>
                          </a:solidFill>
                          <a:effectLst/>
                          <a:latin typeface="ArialMT"/>
                        </a:rPr>
                      </a:br>
                      <a:r>
                        <a:rPr lang="de-DE" sz="1400" b="0" i="0" u="none" strike="noStrike" dirty="0">
                          <a:solidFill>
                            <a:srgbClr val="000000"/>
                          </a:solidFill>
                          <a:effectLst/>
                          <a:latin typeface="ArialMT"/>
                        </a:rPr>
                        <a:t>FI-Schutzeinrichtung</a:t>
                      </a:r>
                    </a:p>
                  </a:txBody>
                  <a:tcPr marL="9525" marR="9525" marT="9525" marB="0" anchor="ctr"/>
                </a:tc>
                <a:extLst>
                  <a:ext uri="{0D108BD9-81ED-4DB2-BD59-A6C34878D82A}">
                    <a16:rowId xmlns:a16="http://schemas.microsoft.com/office/drawing/2014/main" val="725855990"/>
                  </a:ext>
                </a:extLst>
              </a:tr>
              <a:tr h="370840">
                <a:tc gridSpan="3">
                  <a:txBody>
                    <a:bodyPr/>
                    <a:lstStyle/>
                    <a:p>
                      <a:pPr algn="l" fontAlgn="b"/>
                      <a:r>
                        <a:rPr lang="de-DE" sz="1400" b="0" i="0" u="none" strike="noStrike" dirty="0">
                          <a:solidFill>
                            <a:srgbClr val="000000"/>
                          </a:solidFill>
                          <a:effectLst/>
                          <a:latin typeface="ArialMT"/>
                        </a:rPr>
                        <a:t>*Spannungsabhängig bedeutet, dass die Schutzeinrichtung eine Hilfsspannung (Versorgungsspannung) für die Auslösung benötigt.</a:t>
                      </a:r>
                    </a:p>
                  </a:txBody>
                  <a:tcPr marL="9525" marR="9525" marT="9525" marB="0" anchor="b"/>
                </a:tc>
                <a:tc hMerge="1">
                  <a:txBody>
                    <a:bodyPr/>
                    <a:lstStyle/>
                    <a:p>
                      <a:endParaRPr lang="de-DE"/>
                    </a:p>
                  </a:txBody>
                  <a:tcPr/>
                </a:tc>
                <a:tc hMerge="1">
                  <a:txBody>
                    <a:bodyPr/>
                    <a:lstStyle/>
                    <a:p>
                      <a:endParaRPr lang="de-DE" dirty="0"/>
                    </a:p>
                  </a:txBody>
                  <a:tcPr/>
                </a:tc>
                <a:extLst>
                  <a:ext uri="{0D108BD9-81ED-4DB2-BD59-A6C34878D82A}">
                    <a16:rowId xmlns:a16="http://schemas.microsoft.com/office/drawing/2014/main" val="819926173"/>
                  </a:ext>
                </a:extLst>
              </a:tr>
            </a:tbl>
          </a:graphicData>
        </a:graphic>
      </p:graphicFrame>
      <p:sp>
        <p:nvSpPr>
          <p:cNvPr id="5" name="Titel 4">
            <a:extLst>
              <a:ext uri="{FF2B5EF4-FFF2-40B4-BE49-F238E27FC236}">
                <a16:creationId xmlns:a16="http://schemas.microsoft.com/office/drawing/2014/main" id="{A01568D9-7C9E-4298-50D5-00F2DABDE3DF}"/>
              </a:ext>
            </a:extLst>
          </p:cNvPr>
          <p:cNvSpPr>
            <a:spLocks noGrp="1"/>
          </p:cNvSpPr>
          <p:nvPr>
            <p:ph type="title"/>
          </p:nvPr>
        </p:nvSpPr>
        <p:spPr/>
        <p:txBody>
          <a:bodyPr>
            <a:normAutofit/>
          </a:bodyPr>
          <a:lstStyle/>
          <a:p>
            <a:r>
              <a:rPr lang="de-DE" dirty="0"/>
              <a:t>Prüfung von Ortsveränderlichen Fehlerstrom-Schutzeinrichtungen (PRCD)</a:t>
            </a:r>
          </a:p>
        </p:txBody>
      </p:sp>
      <p:sp>
        <p:nvSpPr>
          <p:cNvPr id="9" name="Rectangle 6">
            <a:extLst>
              <a:ext uri="{FF2B5EF4-FFF2-40B4-BE49-F238E27FC236}">
                <a16:creationId xmlns:a16="http://schemas.microsoft.com/office/drawing/2014/main" id="{725C8C31-09A2-9403-09E0-E8055CDA7D2B}"/>
              </a:ext>
            </a:extLst>
          </p:cNvPr>
          <p:cNvSpPr>
            <a:spLocks noChangeArrowheads="1"/>
          </p:cNvSpPr>
          <p:nvPr/>
        </p:nvSpPr>
        <p:spPr bwMode="auto">
          <a:xfrm>
            <a:off x="1374776" y="-207749"/>
            <a:ext cx="184731"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Tree>
    <p:extLst>
      <p:ext uri="{BB962C8B-B14F-4D97-AF65-F5344CB8AC3E}">
        <p14:creationId xmlns:p14="http://schemas.microsoft.com/office/powerpoint/2010/main" val="34347660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756375-D64F-FCEC-66A9-133542433DCC}"/>
              </a:ext>
            </a:extLst>
          </p:cNvPr>
          <p:cNvSpPr>
            <a:spLocks noGrp="1"/>
          </p:cNvSpPr>
          <p:nvPr>
            <p:ph type="title"/>
          </p:nvPr>
        </p:nvSpPr>
        <p:spPr/>
        <p:txBody>
          <a:bodyPr>
            <a:normAutofit/>
          </a:bodyPr>
          <a:lstStyle/>
          <a:p>
            <a:r>
              <a:rPr lang="de-DE" dirty="0"/>
              <a:t>Prüfung von Ortsveränderlichen Fehlerstrom-Schutzeinrichtungen (PRCD)</a:t>
            </a:r>
          </a:p>
        </p:txBody>
      </p:sp>
      <p:sp>
        <p:nvSpPr>
          <p:cNvPr id="3" name="Foliennummernplatzhalter 2">
            <a:extLst>
              <a:ext uri="{FF2B5EF4-FFF2-40B4-BE49-F238E27FC236}">
                <a16:creationId xmlns:a16="http://schemas.microsoft.com/office/drawing/2014/main" id="{D7C5F9AC-1CDB-4412-94FC-9035B44366F3}"/>
              </a:ext>
            </a:extLst>
          </p:cNvPr>
          <p:cNvSpPr>
            <a:spLocks noGrp="1"/>
          </p:cNvSpPr>
          <p:nvPr>
            <p:ph type="sldNum" sz="quarter" idx="12"/>
          </p:nvPr>
        </p:nvSpPr>
        <p:spPr/>
        <p:txBody>
          <a:bodyPr>
            <a:normAutofit lnSpcReduction="10000"/>
          </a:bodyPr>
          <a:lstStyle/>
          <a:p>
            <a:fld id="{F0C94032-CD4C-4C25-B0C2-CEC720522D92}" type="slidenum">
              <a:rPr lang="en-US" smtClean="0"/>
              <a:pPr/>
              <a:t>53</a:t>
            </a:fld>
            <a:endParaRPr lang="en-US" dirty="0"/>
          </a:p>
        </p:txBody>
      </p:sp>
      <p:sp>
        <p:nvSpPr>
          <p:cNvPr id="4" name="Inhaltsplatzhalter 3">
            <a:extLst>
              <a:ext uri="{FF2B5EF4-FFF2-40B4-BE49-F238E27FC236}">
                <a16:creationId xmlns:a16="http://schemas.microsoft.com/office/drawing/2014/main" id="{6FDBFD61-5B88-7854-B371-DFD4FB25F287}"/>
              </a:ext>
            </a:extLst>
          </p:cNvPr>
          <p:cNvSpPr>
            <a:spLocks noGrp="1"/>
          </p:cNvSpPr>
          <p:nvPr>
            <p:ph sz="quarter" idx="14"/>
          </p:nvPr>
        </p:nvSpPr>
        <p:spPr/>
        <p:txBody>
          <a:bodyPr>
            <a:normAutofit/>
          </a:bodyPr>
          <a:lstStyle/>
          <a:p>
            <a:r>
              <a:rPr lang="de-DE" sz="1800" dirty="0"/>
              <a:t>Grundsätzlich durchzuführende Prüfungen</a:t>
            </a:r>
          </a:p>
          <a:p>
            <a:pPr lvl="1"/>
            <a:r>
              <a:rPr lang="de-DE" sz="1600" dirty="0"/>
              <a:t>Schutzleiterwiderstandsmessung</a:t>
            </a:r>
          </a:p>
          <a:p>
            <a:pPr lvl="2"/>
            <a:r>
              <a:rPr lang="de-DE" sz="1600" dirty="0"/>
              <a:t>Dabei ist zu beachten, dass der Schutzleiter möglicherweise geschaltet wird oder sich in der Schutzleiterstrombahn Bauteile beenden können, die der Überwachung von Schutzfunktionen dienen. </a:t>
            </a:r>
          </a:p>
          <a:p>
            <a:pPr lvl="2"/>
            <a:r>
              <a:rPr lang="de-DE" sz="1600" dirty="0"/>
              <a:t>Bei einer PRCD-S ist die Durchschaltung des PE jedoch nur möglich, wenn die Netzversorgung vorhanden ist. </a:t>
            </a:r>
          </a:p>
          <a:p>
            <a:pPr lvl="2"/>
            <a:r>
              <a:rPr lang="de-DE" sz="1600" dirty="0"/>
              <a:t>Ortsveränderliche Fehlerstromschutzeinrichtungen (PRCDs) mit nicht geschaltetem Schutzleiter können direkt auf niederohmigen Durchgang zwischen den PE-Kontakten gemessen werden.</a:t>
            </a:r>
          </a:p>
          <a:p>
            <a:pPr lvl="1"/>
            <a:r>
              <a:rPr lang="de-DE" sz="1600" dirty="0"/>
              <a:t>Isolationswiderstandsmessung auf der Eingangs- und Ausgangsseite </a:t>
            </a:r>
          </a:p>
          <a:p>
            <a:pPr lvl="2"/>
            <a:r>
              <a:rPr lang="de-DE" sz="1600" dirty="0"/>
              <a:t>Wird bei der Isolationswiderstandsmessung der zulässige Grenzwert unterschritten, z. B. durch integrierte Bauteile, die der Überwachung von Schutzfunktionen dienen, so sind die Hersteller zu befragen.</a:t>
            </a:r>
          </a:p>
          <a:p>
            <a:pPr lvl="1"/>
            <a:r>
              <a:rPr lang="de-DE" sz="1600" dirty="0"/>
              <a:t>Schutzleiter- und Berührungsstrom können nach dem direkten Messverfahren oder nach dem Differenzstrommessverfahren ermittelt werden:</a:t>
            </a:r>
          </a:p>
          <a:p>
            <a:pPr lvl="2"/>
            <a:r>
              <a:rPr lang="de-DE" sz="1600" dirty="0"/>
              <a:t>als Schutzleiterstrommessung im durchgeschalteten Zustand,</a:t>
            </a:r>
          </a:p>
          <a:p>
            <a:pPr lvl="2"/>
            <a:r>
              <a:rPr lang="de-DE" sz="1600" dirty="0"/>
              <a:t>als Berührungsstrommessung im ausgeschalteten Zustand an allen Kontakten der Ausgangssteckvorrichtung(en), z. B. Kupplung.</a:t>
            </a:r>
          </a:p>
          <a:p>
            <a:pPr lvl="2"/>
            <a:r>
              <a:rPr lang="de-DE" sz="1600" dirty="0"/>
              <a:t>Leitfähige Gehäuseteile, die nicht mit dem Schutzleiter verbunden sind, müssen geprüft werden.</a:t>
            </a:r>
          </a:p>
          <a:p>
            <a:endParaRPr lang="de-DE" sz="1800" dirty="0"/>
          </a:p>
        </p:txBody>
      </p:sp>
      <p:sp>
        <p:nvSpPr>
          <p:cNvPr id="7" name="Textfeld 6">
            <a:extLst>
              <a:ext uri="{FF2B5EF4-FFF2-40B4-BE49-F238E27FC236}">
                <a16:creationId xmlns:a16="http://schemas.microsoft.com/office/drawing/2014/main" id="{FD72CE06-6567-D723-C5E1-7FD101531846}"/>
              </a:ext>
            </a:extLst>
          </p:cNvPr>
          <p:cNvSpPr txBox="1"/>
          <p:nvPr/>
        </p:nvSpPr>
        <p:spPr>
          <a:xfrm>
            <a:off x="536739" y="6758887"/>
            <a:ext cx="11073416" cy="276999"/>
          </a:xfrm>
          <a:prstGeom prst="rect">
            <a:avLst/>
          </a:prstGeom>
          <a:noFill/>
        </p:spPr>
        <p:txBody>
          <a:bodyPr wrap="none" rtlCol="0">
            <a:spAutoFit/>
          </a:bodyPr>
          <a:lstStyle/>
          <a:p>
            <a:r>
              <a:rPr lang="de-DE" sz="1200" dirty="0">
                <a:latin typeface="Arial" panose="020B0604020202020204" pitchFamily="34" charset="0"/>
                <a:cs typeface="Arial" panose="020B0604020202020204" pitchFamily="34" charset="0"/>
              </a:rPr>
              <a:t>Quelle: DGUV Information 203-070 “ Wiederkehrende Prüfungen ortsveränderlicher elektrischer Arbeitsmittel - Fachwissen für Prüfpersonen“, 12/2016, © DGUV</a:t>
            </a:r>
          </a:p>
        </p:txBody>
      </p:sp>
    </p:spTree>
    <p:extLst>
      <p:ext uri="{BB962C8B-B14F-4D97-AF65-F5344CB8AC3E}">
        <p14:creationId xmlns:p14="http://schemas.microsoft.com/office/powerpoint/2010/main" val="12050853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756375-D64F-FCEC-66A9-133542433DCC}"/>
              </a:ext>
            </a:extLst>
          </p:cNvPr>
          <p:cNvSpPr>
            <a:spLocks noGrp="1"/>
          </p:cNvSpPr>
          <p:nvPr>
            <p:ph type="title"/>
          </p:nvPr>
        </p:nvSpPr>
        <p:spPr/>
        <p:txBody>
          <a:bodyPr>
            <a:normAutofit/>
          </a:bodyPr>
          <a:lstStyle/>
          <a:p>
            <a:r>
              <a:rPr lang="de-DE" dirty="0"/>
              <a:t>Prüfung von Ortsveränderlichen Fehlerstrom-Schutzeinrichtungen (PRCD)</a:t>
            </a:r>
          </a:p>
        </p:txBody>
      </p:sp>
      <p:sp>
        <p:nvSpPr>
          <p:cNvPr id="3" name="Foliennummernplatzhalter 2">
            <a:extLst>
              <a:ext uri="{FF2B5EF4-FFF2-40B4-BE49-F238E27FC236}">
                <a16:creationId xmlns:a16="http://schemas.microsoft.com/office/drawing/2014/main" id="{D7C5F9AC-1CDB-4412-94FC-9035B44366F3}"/>
              </a:ext>
            </a:extLst>
          </p:cNvPr>
          <p:cNvSpPr>
            <a:spLocks noGrp="1"/>
          </p:cNvSpPr>
          <p:nvPr>
            <p:ph type="sldNum" sz="quarter" idx="12"/>
          </p:nvPr>
        </p:nvSpPr>
        <p:spPr/>
        <p:txBody>
          <a:bodyPr>
            <a:normAutofit lnSpcReduction="10000"/>
          </a:bodyPr>
          <a:lstStyle/>
          <a:p>
            <a:fld id="{F0C94032-CD4C-4C25-B0C2-CEC720522D92}" type="slidenum">
              <a:rPr lang="en-US" smtClean="0"/>
              <a:pPr/>
              <a:t>54</a:t>
            </a:fld>
            <a:endParaRPr lang="en-US" dirty="0"/>
          </a:p>
        </p:txBody>
      </p:sp>
      <p:sp>
        <p:nvSpPr>
          <p:cNvPr id="4" name="Inhaltsplatzhalter 3">
            <a:extLst>
              <a:ext uri="{FF2B5EF4-FFF2-40B4-BE49-F238E27FC236}">
                <a16:creationId xmlns:a16="http://schemas.microsoft.com/office/drawing/2014/main" id="{6FDBFD61-5B88-7854-B371-DFD4FB25F287}"/>
              </a:ext>
            </a:extLst>
          </p:cNvPr>
          <p:cNvSpPr>
            <a:spLocks noGrp="1"/>
          </p:cNvSpPr>
          <p:nvPr>
            <p:ph sz="quarter" idx="14"/>
          </p:nvPr>
        </p:nvSpPr>
        <p:spPr/>
        <p:txBody>
          <a:bodyPr>
            <a:normAutofit/>
          </a:bodyPr>
          <a:lstStyle/>
          <a:p>
            <a:r>
              <a:rPr lang="de-DE" sz="1800" dirty="0"/>
              <a:t>Grundsätzlich durchzuführende Prüfungen</a:t>
            </a:r>
          </a:p>
          <a:p>
            <a:pPr lvl="1"/>
            <a:r>
              <a:rPr lang="de-DE" sz="1600" dirty="0"/>
              <a:t>Prüfen, Erproben der RCD-Eigenschaften</a:t>
            </a:r>
          </a:p>
          <a:p>
            <a:pPr lvl="2"/>
            <a:r>
              <a:rPr lang="de-DE" sz="1600" dirty="0"/>
              <a:t>Prüfung auf Funktion der Fehlerstrom-Schutzeinrichtung durch Betätigung der Prüfeinrichtung, z. B. Prüftastendruck.</a:t>
            </a:r>
          </a:p>
          <a:p>
            <a:pPr lvl="2"/>
            <a:r>
              <a:rPr lang="de-DE" sz="1600" dirty="0"/>
              <a:t>Prüfung auf Wirksamkeit der automatischen Abschaltung der RCD (PRCD) mit Hilfe eines Schutzmaßnahmenprüfgerätes zur Überprüfung der Auslösung mit dem korrekten Bemessungsdifferenzstrom, z. B. 10 mA oder 30 mA.</a:t>
            </a:r>
          </a:p>
          <a:p>
            <a:pPr lvl="1"/>
            <a:r>
              <a:rPr lang="de-DE" sz="1600" dirty="0"/>
              <a:t>Prüfen, Erproben weiterer Sicherheitsfunktionen</a:t>
            </a:r>
          </a:p>
          <a:p>
            <a:pPr lvl="2"/>
            <a:r>
              <a:rPr lang="de-DE" sz="1600" dirty="0"/>
              <a:t>Erprobung einer ggf. vorhandenen Unterspannungsauslösung.</a:t>
            </a:r>
          </a:p>
          <a:p>
            <a:pPr lvl="2"/>
            <a:r>
              <a:rPr lang="de-DE" sz="1600" dirty="0"/>
              <a:t>Gegebenenfalls Überprüfung der Funktion „Erkennung von Schutzleiter- oder Neutralleiterunterbrechung sowie Leitervertauschung“.</a:t>
            </a:r>
          </a:p>
          <a:p>
            <a:r>
              <a:rPr lang="de-DE" sz="1800" dirty="0"/>
              <a:t>Teilweise haben Hersteller zusätzliche Messmethoden vorgeschrieben, z. B. eine Prüfung, die die Fremdspannungserkennung auf dem PE der PRCD-S testet. Diese Prüfungen können z. B. mit einem Netzadapter, ausgestattet mit berührungssicheren Laborbuchsen oder speziell angefertigten Umschalteinrichtungen, zur Fehlersimulation durchgeführt werden.</a:t>
            </a:r>
          </a:p>
        </p:txBody>
      </p:sp>
      <p:sp>
        <p:nvSpPr>
          <p:cNvPr id="7" name="Textfeld 6">
            <a:extLst>
              <a:ext uri="{FF2B5EF4-FFF2-40B4-BE49-F238E27FC236}">
                <a16:creationId xmlns:a16="http://schemas.microsoft.com/office/drawing/2014/main" id="{C54E39AD-7774-BDCF-8F43-22D2747E5F26}"/>
              </a:ext>
            </a:extLst>
          </p:cNvPr>
          <p:cNvSpPr txBox="1"/>
          <p:nvPr/>
        </p:nvSpPr>
        <p:spPr>
          <a:xfrm>
            <a:off x="536739" y="6758887"/>
            <a:ext cx="11073416" cy="276999"/>
          </a:xfrm>
          <a:prstGeom prst="rect">
            <a:avLst/>
          </a:prstGeom>
          <a:noFill/>
        </p:spPr>
        <p:txBody>
          <a:bodyPr wrap="none" rtlCol="0">
            <a:spAutoFit/>
          </a:bodyPr>
          <a:lstStyle/>
          <a:p>
            <a:r>
              <a:rPr lang="de-DE" sz="1200" dirty="0">
                <a:latin typeface="Arial" panose="020B0604020202020204" pitchFamily="34" charset="0"/>
                <a:cs typeface="Arial" panose="020B0604020202020204" pitchFamily="34" charset="0"/>
              </a:rPr>
              <a:t>Quelle: DGUV Information 203-070 “ Wiederkehrende Prüfungen ortsveränderlicher elektrischer Arbeitsmittel - Fachwissen für Prüfpersonen“, 12/2016, © DGUV</a:t>
            </a:r>
          </a:p>
        </p:txBody>
      </p:sp>
    </p:spTree>
    <p:extLst>
      <p:ext uri="{BB962C8B-B14F-4D97-AF65-F5344CB8AC3E}">
        <p14:creationId xmlns:p14="http://schemas.microsoft.com/office/powerpoint/2010/main" val="33759275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D7C5F9AC-1CDB-4412-94FC-9035B44366F3}"/>
              </a:ext>
            </a:extLst>
          </p:cNvPr>
          <p:cNvSpPr>
            <a:spLocks noGrp="1"/>
          </p:cNvSpPr>
          <p:nvPr>
            <p:ph type="sldNum" sz="quarter" idx="12"/>
          </p:nvPr>
        </p:nvSpPr>
        <p:spPr/>
        <p:txBody>
          <a:bodyPr>
            <a:normAutofit lnSpcReduction="10000"/>
          </a:bodyPr>
          <a:lstStyle/>
          <a:p>
            <a:fld id="{F0C94032-CD4C-4C25-B0C2-CEC720522D92}" type="slidenum">
              <a:rPr lang="en-US" smtClean="0"/>
              <a:pPr/>
              <a:t>55</a:t>
            </a:fld>
            <a:endParaRPr lang="en-US" dirty="0"/>
          </a:p>
        </p:txBody>
      </p:sp>
      <p:sp>
        <p:nvSpPr>
          <p:cNvPr id="2" name="Titel 1">
            <a:extLst>
              <a:ext uri="{FF2B5EF4-FFF2-40B4-BE49-F238E27FC236}">
                <a16:creationId xmlns:a16="http://schemas.microsoft.com/office/drawing/2014/main" id="{7C756375-D64F-FCEC-66A9-133542433DCC}"/>
              </a:ext>
            </a:extLst>
          </p:cNvPr>
          <p:cNvSpPr>
            <a:spLocks noGrp="1"/>
          </p:cNvSpPr>
          <p:nvPr>
            <p:ph type="title"/>
          </p:nvPr>
        </p:nvSpPr>
        <p:spPr/>
        <p:txBody>
          <a:bodyPr>
            <a:normAutofit/>
          </a:bodyPr>
          <a:lstStyle/>
          <a:p>
            <a:r>
              <a:rPr lang="de-DE" dirty="0"/>
              <a:t>Prüfung von Ortsveränderlichen Fehlerstrom-Schutzeinrichtungen (PRCD)</a:t>
            </a:r>
          </a:p>
        </p:txBody>
      </p:sp>
      <p:pic>
        <p:nvPicPr>
          <p:cNvPr id="8" name="Inhaltsplatzhalter 16" descr="Ein Bild, das Screenshot, Reihe, Whiteboard, Design enthält.&#10;&#10;Automatisch generierte Beschreibung">
            <a:extLst>
              <a:ext uri="{FF2B5EF4-FFF2-40B4-BE49-F238E27FC236}">
                <a16:creationId xmlns:a16="http://schemas.microsoft.com/office/drawing/2014/main" id="{E160FEE5-CA5E-9AD1-EE94-A96D89ECEA03}"/>
              </a:ext>
            </a:extLst>
          </p:cNvPr>
          <p:cNvPicPr>
            <a:picLocks noGrp="1" noChangeAspect="1"/>
          </p:cNvPicPr>
          <p:nvPr>
            <p:ph sz="quarter" idx="1"/>
          </p:nvPr>
        </p:nvPicPr>
        <p:blipFill>
          <a:blip r:embed="rId2">
            <a:clrChange>
              <a:clrFrom>
                <a:srgbClr val="FFFFFF"/>
              </a:clrFrom>
              <a:clrTo>
                <a:srgbClr val="FFFFFF">
                  <a:alpha val="0"/>
                </a:srgbClr>
              </a:clrTo>
            </a:clrChange>
          </a:blip>
          <a:stretch>
            <a:fillRect/>
          </a:stretch>
        </p:blipFill>
        <p:spPr>
          <a:xfrm>
            <a:off x="900113" y="2881220"/>
            <a:ext cx="5821362" cy="2722747"/>
          </a:xfrm>
          <a:prstGeom prst="rect">
            <a:avLst/>
          </a:prstGeom>
        </p:spPr>
      </p:pic>
      <p:pic>
        <p:nvPicPr>
          <p:cNvPr id="9" name="Inhaltsplatzhalter 15" descr="Ein Bild, das Diagramm, Design enthält.&#10;&#10;Automatisch generierte Beschreibung">
            <a:extLst>
              <a:ext uri="{FF2B5EF4-FFF2-40B4-BE49-F238E27FC236}">
                <a16:creationId xmlns:a16="http://schemas.microsoft.com/office/drawing/2014/main" id="{D75E5C55-A9BD-F940-67D6-DEF89474F338}"/>
              </a:ext>
            </a:extLst>
          </p:cNvPr>
          <p:cNvPicPr>
            <a:picLocks noGrp="1" noChangeAspect="1"/>
          </p:cNvPicPr>
          <p:nvPr>
            <p:ph sz="quarter" idx="13"/>
          </p:nvPr>
        </p:nvPicPr>
        <p:blipFill>
          <a:blip r:embed="rId3"/>
          <a:stretch>
            <a:fillRect/>
          </a:stretch>
        </p:blipFill>
        <p:spPr>
          <a:xfrm>
            <a:off x="7690557" y="1763713"/>
            <a:ext cx="4327699" cy="4957762"/>
          </a:xfrm>
          <a:prstGeom prst="rect">
            <a:avLst/>
          </a:prstGeom>
        </p:spPr>
      </p:pic>
      <p:sp>
        <p:nvSpPr>
          <p:cNvPr id="10" name="Textfeld 9">
            <a:extLst>
              <a:ext uri="{FF2B5EF4-FFF2-40B4-BE49-F238E27FC236}">
                <a16:creationId xmlns:a16="http://schemas.microsoft.com/office/drawing/2014/main" id="{64907077-245B-9BAB-80D0-585876AB5EA0}"/>
              </a:ext>
            </a:extLst>
          </p:cNvPr>
          <p:cNvSpPr txBox="1"/>
          <p:nvPr/>
        </p:nvSpPr>
        <p:spPr>
          <a:xfrm>
            <a:off x="9923526" y="6777338"/>
            <a:ext cx="1784463"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 </a:t>
            </a:r>
            <a:r>
              <a:rPr lang="de-DE" sz="1200" dirty="0" err="1">
                <a:latin typeface="Arial" panose="020B0604020202020204" pitchFamily="34" charset="0"/>
                <a:cs typeface="Arial" panose="020B0604020202020204" pitchFamily="34" charset="0"/>
              </a:rPr>
              <a:t>Metrel</a:t>
            </a:r>
            <a:r>
              <a:rPr lang="de-DE" sz="1200" dirty="0">
                <a:latin typeface="Arial" panose="020B0604020202020204" pitchFamily="34" charset="0"/>
                <a:cs typeface="Arial" panose="020B0604020202020204" pitchFamily="34" charset="0"/>
              </a:rPr>
              <a:t> GmbH</a:t>
            </a:r>
          </a:p>
        </p:txBody>
      </p:sp>
    </p:spTree>
    <p:extLst>
      <p:ext uri="{BB962C8B-B14F-4D97-AF65-F5344CB8AC3E}">
        <p14:creationId xmlns:p14="http://schemas.microsoft.com/office/powerpoint/2010/main" val="2895210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D7C5F9AC-1CDB-4412-94FC-9035B44366F3}"/>
              </a:ext>
            </a:extLst>
          </p:cNvPr>
          <p:cNvSpPr>
            <a:spLocks noGrp="1"/>
          </p:cNvSpPr>
          <p:nvPr>
            <p:ph type="sldNum" sz="quarter" idx="12"/>
          </p:nvPr>
        </p:nvSpPr>
        <p:spPr/>
        <p:txBody>
          <a:bodyPr>
            <a:normAutofit lnSpcReduction="10000"/>
          </a:bodyPr>
          <a:lstStyle/>
          <a:p>
            <a:fld id="{F0C94032-CD4C-4C25-B0C2-CEC720522D92}" type="slidenum">
              <a:rPr lang="en-US" smtClean="0"/>
              <a:pPr/>
              <a:t>56</a:t>
            </a:fld>
            <a:endParaRPr lang="en-US" dirty="0"/>
          </a:p>
        </p:txBody>
      </p:sp>
      <p:sp>
        <p:nvSpPr>
          <p:cNvPr id="2" name="Titel 1">
            <a:extLst>
              <a:ext uri="{FF2B5EF4-FFF2-40B4-BE49-F238E27FC236}">
                <a16:creationId xmlns:a16="http://schemas.microsoft.com/office/drawing/2014/main" id="{7C756375-D64F-FCEC-66A9-133542433DCC}"/>
              </a:ext>
            </a:extLst>
          </p:cNvPr>
          <p:cNvSpPr>
            <a:spLocks noGrp="1"/>
          </p:cNvSpPr>
          <p:nvPr>
            <p:ph type="title"/>
          </p:nvPr>
        </p:nvSpPr>
        <p:spPr/>
        <p:txBody>
          <a:bodyPr>
            <a:normAutofit/>
          </a:bodyPr>
          <a:lstStyle/>
          <a:p>
            <a:r>
              <a:rPr lang="de-DE" dirty="0"/>
              <a:t>Prüfung von Ortsveränderlichen Fehlerstrom-Schutzeinrichtungen (PRCD)</a:t>
            </a:r>
          </a:p>
        </p:txBody>
      </p:sp>
      <p:pic>
        <p:nvPicPr>
          <p:cNvPr id="11" name="Inhaltsplatzhalter 8">
            <a:extLst>
              <a:ext uri="{FF2B5EF4-FFF2-40B4-BE49-F238E27FC236}">
                <a16:creationId xmlns:a16="http://schemas.microsoft.com/office/drawing/2014/main" id="{FED1A982-6AE4-1FFD-60A3-55C69252BEC6}"/>
              </a:ext>
            </a:extLst>
          </p:cNvPr>
          <p:cNvPicPr>
            <a:picLocks noGrp="1" noChangeAspect="1"/>
          </p:cNvPicPr>
          <p:nvPr>
            <p:ph sz="quarter" idx="1"/>
          </p:nvPr>
        </p:nvPicPr>
        <p:blipFill>
          <a:blip r:embed="rId2"/>
          <a:stretch>
            <a:fillRect/>
          </a:stretch>
        </p:blipFill>
        <p:spPr>
          <a:xfrm>
            <a:off x="2057306" y="1763713"/>
            <a:ext cx="3506975" cy="4957762"/>
          </a:xfrm>
          <a:prstGeom prst="rect">
            <a:avLst/>
          </a:prstGeom>
        </p:spPr>
      </p:pic>
      <p:pic>
        <p:nvPicPr>
          <p:cNvPr id="12" name="Inhaltsplatzhalter 9">
            <a:extLst>
              <a:ext uri="{FF2B5EF4-FFF2-40B4-BE49-F238E27FC236}">
                <a16:creationId xmlns:a16="http://schemas.microsoft.com/office/drawing/2014/main" id="{A1F102DC-E0C5-7FDA-4C36-BA0202F7A038}"/>
              </a:ext>
            </a:extLst>
          </p:cNvPr>
          <p:cNvPicPr>
            <a:picLocks noGrp="1" noChangeAspect="1"/>
          </p:cNvPicPr>
          <p:nvPr>
            <p:ph sz="quarter" idx="13"/>
          </p:nvPr>
        </p:nvPicPr>
        <p:blipFill>
          <a:blip r:embed="rId3"/>
          <a:stretch>
            <a:fillRect/>
          </a:stretch>
        </p:blipFill>
        <p:spPr>
          <a:xfrm>
            <a:off x="8105570" y="1763713"/>
            <a:ext cx="3497673" cy="4957762"/>
          </a:xfrm>
          <a:prstGeom prst="rect">
            <a:avLst/>
          </a:prstGeom>
        </p:spPr>
      </p:pic>
      <p:sp>
        <p:nvSpPr>
          <p:cNvPr id="13" name="Textfeld 12">
            <a:extLst>
              <a:ext uri="{FF2B5EF4-FFF2-40B4-BE49-F238E27FC236}">
                <a16:creationId xmlns:a16="http://schemas.microsoft.com/office/drawing/2014/main" id="{360EE868-5ABE-3816-B9E9-99D9C9B1D71E}"/>
              </a:ext>
            </a:extLst>
          </p:cNvPr>
          <p:cNvSpPr txBox="1"/>
          <p:nvPr/>
        </p:nvSpPr>
        <p:spPr>
          <a:xfrm>
            <a:off x="9024795" y="6869113"/>
            <a:ext cx="2319866"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 Heinrich Kopp GmbH</a:t>
            </a:r>
          </a:p>
        </p:txBody>
      </p:sp>
    </p:spTree>
    <p:extLst>
      <p:ext uri="{BB962C8B-B14F-4D97-AF65-F5344CB8AC3E}">
        <p14:creationId xmlns:p14="http://schemas.microsoft.com/office/powerpoint/2010/main" val="12913066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58FD4-A7E0-142F-070F-A56169E5FC80}"/>
              </a:ext>
            </a:extLst>
          </p:cNvPr>
          <p:cNvSpPr>
            <a:spLocks noGrp="1"/>
          </p:cNvSpPr>
          <p:nvPr>
            <p:ph type="title"/>
          </p:nvPr>
        </p:nvSpPr>
        <p:spPr/>
        <p:txBody>
          <a:bodyPr>
            <a:normAutofit/>
          </a:bodyPr>
          <a:lstStyle/>
          <a:p>
            <a:r>
              <a:rPr lang="de-DE" dirty="0"/>
              <a:t>Akkubetriebene Elektrowerkzeuge und deren Ladegeräte</a:t>
            </a:r>
          </a:p>
        </p:txBody>
      </p:sp>
      <p:sp>
        <p:nvSpPr>
          <p:cNvPr id="3" name="Foliennummernplatzhalter 2">
            <a:extLst>
              <a:ext uri="{FF2B5EF4-FFF2-40B4-BE49-F238E27FC236}">
                <a16:creationId xmlns:a16="http://schemas.microsoft.com/office/drawing/2014/main" id="{CD899CB8-38B6-ABC2-C90E-F50181A8CC4B}"/>
              </a:ext>
            </a:extLst>
          </p:cNvPr>
          <p:cNvSpPr>
            <a:spLocks noGrp="1"/>
          </p:cNvSpPr>
          <p:nvPr>
            <p:ph type="sldNum" sz="quarter" idx="12"/>
          </p:nvPr>
        </p:nvSpPr>
        <p:spPr/>
        <p:txBody>
          <a:bodyPr>
            <a:normAutofit lnSpcReduction="10000"/>
          </a:bodyPr>
          <a:lstStyle/>
          <a:p>
            <a:fld id="{F0C94032-CD4C-4C25-B0C2-CEC720522D92}" type="slidenum">
              <a:rPr lang="en-US" smtClean="0"/>
              <a:pPr/>
              <a:t>57</a:t>
            </a:fld>
            <a:endParaRPr lang="en-US" dirty="0"/>
          </a:p>
        </p:txBody>
      </p:sp>
      <p:sp>
        <p:nvSpPr>
          <p:cNvPr id="4" name="Inhaltsplatzhalter 3">
            <a:extLst>
              <a:ext uri="{FF2B5EF4-FFF2-40B4-BE49-F238E27FC236}">
                <a16:creationId xmlns:a16="http://schemas.microsoft.com/office/drawing/2014/main" id="{0AAFEDBB-BE5B-6DA4-6476-28B923BC7098}"/>
              </a:ext>
            </a:extLst>
          </p:cNvPr>
          <p:cNvSpPr>
            <a:spLocks noGrp="1"/>
          </p:cNvSpPr>
          <p:nvPr>
            <p:ph sz="quarter" idx="14"/>
          </p:nvPr>
        </p:nvSpPr>
        <p:spPr/>
        <p:txBody>
          <a:bodyPr>
            <a:normAutofit/>
          </a:bodyPr>
          <a:lstStyle/>
          <a:p>
            <a:r>
              <a:rPr lang="de-DE" sz="1800" dirty="0"/>
              <a:t>Akkuwerkzeuge nach VDE 0740-1 Anhang K haben eine Bemessungsspannung von maximal DC 75 V. Diese Geräte werden nicht den Schutzklassen I, II oder III zugeordnet.</a:t>
            </a:r>
          </a:p>
          <a:p>
            <a:r>
              <a:rPr lang="de-DE" sz="1800" dirty="0"/>
              <a:t>Bei einer Prüfung ist durch Besichtigung festzustellen, ob leitfähige Teile unter- schiedlicher Polarität mit einer Spannung ≥ DC 60 V gleichzeitig berührbar sind. Wenn keine Spannungen ≥ DC 60 V berührt oder überbrückt werden können, sind weitere Messungen, z. B. Isolationswiderstandsmessung, nicht notwendig!</a:t>
            </a:r>
          </a:p>
          <a:p>
            <a:r>
              <a:rPr lang="de-DE" sz="1800" dirty="0"/>
              <a:t>Erfahrungen aus der Prüfpraxis haben gezeigt, dass der Grenzwert für den Berührungsstrom von maximal 0,5 mA nicht immer eingehalten wird, weil Geräte mit Schaltnetzteilen, bedingt durch EMV-Maßnahmen, eine Verbindung der Sekundärseite mit dem Netz herstellen. In der Praxis können das zwei in Reihe geschaltete Kondensatoren sein. Bei einer Überbrückung von einem dieser Bauteile darf der Grenzwert für den Berührungsstrom nicht überschritten werden. Dies bedeutet, dass bei der Prüfung maximal der halbe Grenzwert erreicht werden darf; ein höherer Messwert deutet auf ein defektes Bauteil und eine mögliche Gefährdung hin.</a:t>
            </a:r>
          </a:p>
          <a:p>
            <a:endParaRPr lang="de-DE" sz="1800" dirty="0"/>
          </a:p>
        </p:txBody>
      </p:sp>
      <p:sp>
        <p:nvSpPr>
          <p:cNvPr id="7" name="Textfeld 6">
            <a:extLst>
              <a:ext uri="{FF2B5EF4-FFF2-40B4-BE49-F238E27FC236}">
                <a16:creationId xmlns:a16="http://schemas.microsoft.com/office/drawing/2014/main" id="{AA9EDD01-0EE5-9105-D5E3-071D81CFFC15}"/>
              </a:ext>
            </a:extLst>
          </p:cNvPr>
          <p:cNvSpPr txBox="1"/>
          <p:nvPr/>
        </p:nvSpPr>
        <p:spPr>
          <a:xfrm>
            <a:off x="536739" y="6758887"/>
            <a:ext cx="11073416" cy="276999"/>
          </a:xfrm>
          <a:prstGeom prst="rect">
            <a:avLst/>
          </a:prstGeom>
          <a:noFill/>
        </p:spPr>
        <p:txBody>
          <a:bodyPr wrap="none" rtlCol="0">
            <a:spAutoFit/>
          </a:bodyPr>
          <a:lstStyle/>
          <a:p>
            <a:r>
              <a:rPr lang="de-DE" sz="1200" dirty="0">
                <a:latin typeface="Arial" panose="020B0604020202020204" pitchFamily="34" charset="0"/>
                <a:cs typeface="Arial" panose="020B0604020202020204" pitchFamily="34" charset="0"/>
              </a:rPr>
              <a:t>Quelle: DGUV Information 203-070 “ Wiederkehrende Prüfungen ortsveränderlicher elektrischer Arbeitsmittel - Fachwissen für Prüfpersonen“, 12/2016, © DGUV</a:t>
            </a:r>
          </a:p>
        </p:txBody>
      </p:sp>
    </p:spTree>
    <p:extLst>
      <p:ext uri="{BB962C8B-B14F-4D97-AF65-F5344CB8AC3E}">
        <p14:creationId xmlns:p14="http://schemas.microsoft.com/office/powerpoint/2010/main" val="23324938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DC0A719-D95D-3582-787C-7D5AA8B643ED}"/>
              </a:ext>
            </a:extLst>
          </p:cNvPr>
          <p:cNvSpPr>
            <a:spLocks noGrp="1"/>
          </p:cNvSpPr>
          <p:nvPr>
            <p:ph type="body" idx="1"/>
          </p:nvPr>
        </p:nvSpPr>
        <p:spPr/>
        <p:txBody>
          <a:bodyPr/>
          <a:lstStyle/>
          <a:p>
            <a:r>
              <a:rPr lang="de-DE" dirty="0"/>
              <a:t>DGUV Information 203-070</a:t>
            </a:r>
          </a:p>
        </p:txBody>
      </p:sp>
      <p:sp>
        <p:nvSpPr>
          <p:cNvPr id="3" name="Titel 2">
            <a:extLst>
              <a:ext uri="{FF2B5EF4-FFF2-40B4-BE49-F238E27FC236}">
                <a16:creationId xmlns:a16="http://schemas.microsoft.com/office/drawing/2014/main" id="{BEA80593-0681-DDD4-CD81-2F1F90A58199}"/>
              </a:ext>
            </a:extLst>
          </p:cNvPr>
          <p:cNvSpPr>
            <a:spLocks noGrp="1"/>
          </p:cNvSpPr>
          <p:nvPr>
            <p:ph type="title"/>
          </p:nvPr>
        </p:nvSpPr>
        <p:spPr/>
        <p:txBody>
          <a:bodyPr/>
          <a:lstStyle/>
          <a:p>
            <a:r>
              <a:rPr lang="de-DE" dirty="0"/>
              <a:t>Erproben</a:t>
            </a:r>
          </a:p>
        </p:txBody>
      </p:sp>
      <p:sp>
        <p:nvSpPr>
          <p:cNvPr id="4" name="Foliennummernplatzhalter 3">
            <a:extLst>
              <a:ext uri="{FF2B5EF4-FFF2-40B4-BE49-F238E27FC236}">
                <a16:creationId xmlns:a16="http://schemas.microsoft.com/office/drawing/2014/main" id="{5503E740-46B7-A35A-1F7C-DFF2BA17E129}"/>
              </a:ext>
            </a:extLst>
          </p:cNvPr>
          <p:cNvSpPr>
            <a:spLocks noGrp="1"/>
          </p:cNvSpPr>
          <p:nvPr>
            <p:ph type="sldNum" sz="quarter" idx="13"/>
          </p:nvPr>
        </p:nvSpPr>
        <p:spPr/>
        <p:txBody>
          <a:bodyPr>
            <a:normAutofit fontScale="92500" lnSpcReduction="10000"/>
          </a:bodyPr>
          <a:lstStyle/>
          <a:p>
            <a:fld id="{F0C94032-CD4C-4C25-B0C2-CEC720522D92}" type="slidenum">
              <a:rPr lang="en-US" smtClean="0"/>
              <a:pPr/>
              <a:t>58</a:t>
            </a:fld>
            <a:endParaRPr lang="en-US" dirty="0"/>
          </a:p>
        </p:txBody>
      </p:sp>
    </p:spTree>
    <p:extLst>
      <p:ext uri="{BB962C8B-B14F-4D97-AF65-F5344CB8AC3E}">
        <p14:creationId xmlns:p14="http://schemas.microsoft.com/office/powerpoint/2010/main" val="18447545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27A285-B37F-3EF5-1F64-F670486CF433}"/>
              </a:ext>
            </a:extLst>
          </p:cNvPr>
          <p:cNvSpPr>
            <a:spLocks noGrp="1"/>
          </p:cNvSpPr>
          <p:nvPr>
            <p:ph type="title"/>
          </p:nvPr>
        </p:nvSpPr>
        <p:spPr/>
        <p:txBody>
          <a:bodyPr/>
          <a:lstStyle/>
          <a:p>
            <a:r>
              <a:rPr lang="de-DE" dirty="0"/>
              <a:t>Erproben </a:t>
            </a:r>
          </a:p>
        </p:txBody>
      </p:sp>
      <p:sp>
        <p:nvSpPr>
          <p:cNvPr id="3" name="Foliennummernplatzhalter 2">
            <a:extLst>
              <a:ext uri="{FF2B5EF4-FFF2-40B4-BE49-F238E27FC236}">
                <a16:creationId xmlns:a16="http://schemas.microsoft.com/office/drawing/2014/main" id="{B4A79F28-7E77-8036-C234-0B35BBD4C346}"/>
              </a:ext>
            </a:extLst>
          </p:cNvPr>
          <p:cNvSpPr>
            <a:spLocks noGrp="1"/>
          </p:cNvSpPr>
          <p:nvPr>
            <p:ph type="sldNum" sz="quarter" idx="12"/>
          </p:nvPr>
        </p:nvSpPr>
        <p:spPr/>
        <p:txBody>
          <a:bodyPr>
            <a:normAutofit lnSpcReduction="10000"/>
          </a:bodyPr>
          <a:lstStyle/>
          <a:p>
            <a:fld id="{F0C94032-CD4C-4C25-B0C2-CEC720522D92}" type="slidenum">
              <a:rPr lang="en-US" smtClean="0"/>
              <a:pPr/>
              <a:t>59</a:t>
            </a:fld>
            <a:endParaRPr lang="en-US" dirty="0"/>
          </a:p>
        </p:txBody>
      </p:sp>
      <p:sp>
        <p:nvSpPr>
          <p:cNvPr id="4" name="Inhaltsplatzhalter 3">
            <a:extLst>
              <a:ext uri="{FF2B5EF4-FFF2-40B4-BE49-F238E27FC236}">
                <a16:creationId xmlns:a16="http://schemas.microsoft.com/office/drawing/2014/main" id="{859EBED1-F4C3-F8E6-D31C-BCCFE013CD97}"/>
              </a:ext>
            </a:extLst>
          </p:cNvPr>
          <p:cNvSpPr>
            <a:spLocks noGrp="1"/>
          </p:cNvSpPr>
          <p:nvPr>
            <p:ph sz="quarter" idx="14"/>
          </p:nvPr>
        </p:nvSpPr>
        <p:spPr/>
        <p:txBody>
          <a:bodyPr>
            <a:normAutofit/>
          </a:bodyPr>
          <a:lstStyle/>
          <a:p>
            <a:r>
              <a:rPr lang="de-DE" dirty="0"/>
              <a:t>Das Erproben umfasst beispielsweise das Betätigen Bedienen oder Feststellen von:</a:t>
            </a:r>
          </a:p>
          <a:p>
            <a:pPr lvl="1"/>
            <a:r>
              <a:rPr lang="de-DE" dirty="0"/>
              <a:t>Schalter, </a:t>
            </a:r>
          </a:p>
          <a:p>
            <a:pPr lvl="1"/>
            <a:r>
              <a:rPr lang="de-DE" dirty="0"/>
              <a:t>Not-Aus-Einrichtungen, </a:t>
            </a:r>
          </a:p>
          <a:p>
            <a:pPr lvl="1"/>
            <a:r>
              <a:rPr lang="de-DE" dirty="0"/>
              <a:t>Ver-/Entriegelungen, </a:t>
            </a:r>
          </a:p>
          <a:p>
            <a:pPr lvl="1"/>
            <a:r>
              <a:rPr lang="de-DE" dirty="0"/>
              <a:t>selbstschließende Abdeckungen, </a:t>
            </a:r>
          </a:p>
          <a:p>
            <a:pPr lvl="1"/>
            <a:r>
              <a:rPr lang="de-DE" dirty="0"/>
              <a:t>Melde- und Kontrollleuchten, </a:t>
            </a:r>
          </a:p>
          <a:p>
            <a:pPr lvl="1"/>
            <a:r>
              <a:rPr lang="de-DE" dirty="0"/>
              <a:t>Fehlerstrom-Schutzeinrichtungen (RCDs) durch Betätigung der Prüftaste, </a:t>
            </a:r>
          </a:p>
          <a:p>
            <a:pPr lvl="1"/>
            <a:r>
              <a:rPr lang="de-DE" dirty="0"/>
              <a:t>Drehfeld. </a:t>
            </a:r>
          </a:p>
        </p:txBody>
      </p:sp>
    </p:spTree>
    <p:extLst>
      <p:ext uri="{BB962C8B-B14F-4D97-AF65-F5344CB8AC3E}">
        <p14:creationId xmlns:p14="http://schemas.microsoft.com/office/powerpoint/2010/main" val="347453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56AA4433-E295-07EF-7666-0879DF5879B4}"/>
              </a:ext>
            </a:extLst>
          </p:cNvPr>
          <p:cNvSpPr>
            <a:spLocks noGrp="1"/>
          </p:cNvSpPr>
          <p:nvPr>
            <p:ph type="sldNum" sz="quarter" idx="12"/>
          </p:nvPr>
        </p:nvSpPr>
        <p:spPr/>
        <p:txBody>
          <a:bodyPr>
            <a:normAutofit lnSpcReduction="10000"/>
          </a:bodyPr>
          <a:lstStyle/>
          <a:p>
            <a:fld id="{F0C94032-CD4C-4C25-B0C2-CEC720522D92}" type="slidenum">
              <a:rPr lang="en-US" smtClean="0"/>
              <a:pPr/>
              <a:t>6</a:t>
            </a:fld>
            <a:endParaRPr lang="en-US" dirty="0"/>
          </a:p>
        </p:txBody>
      </p:sp>
      <p:sp>
        <p:nvSpPr>
          <p:cNvPr id="3" name="Inhaltsplatzhalter 2">
            <a:extLst>
              <a:ext uri="{FF2B5EF4-FFF2-40B4-BE49-F238E27FC236}">
                <a16:creationId xmlns:a16="http://schemas.microsoft.com/office/drawing/2014/main" id="{2EB05505-DD86-080D-1377-D8FC1A7738CD}"/>
              </a:ext>
            </a:extLst>
          </p:cNvPr>
          <p:cNvSpPr>
            <a:spLocks noGrp="1"/>
          </p:cNvSpPr>
          <p:nvPr>
            <p:ph sz="quarter" idx="1"/>
          </p:nvPr>
        </p:nvSpPr>
        <p:spPr/>
        <p:txBody>
          <a:bodyPr>
            <a:normAutofit/>
          </a:bodyPr>
          <a:lstStyle/>
          <a:p>
            <a:r>
              <a:rPr lang="de-DE" dirty="0"/>
              <a:t>Schutzklasse II (SK II) </a:t>
            </a:r>
          </a:p>
          <a:p>
            <a:pPr lvl="1"/>
            <a:r>
              <a:rPr lang="de-DE" dirty="0"/>
              <a:t>Geräte, bei denen aktive Teile vollständig von doppelter oder verstärkter Isolierung umgeben sind oder durch größere Isolierstrecken von berührbaren leitfähigen Teilen getrennt sind, bieten im Fehlerfall Schutz vor elektrischem Schlag. Auch wenn ein Schutzleiter in der Anschlussleitung vorhanden sein kann, darf er nicht mit berührbaren leitfähigen Teilen des Geräts verbunden werden.</a:t>
            </a:r>
          </a:p>
        </p:txBody>
      </p:sp>
      <p:pic>
        <p:nvPicPr>
          <p:cNvPr id="9" name="Inhaltsplatzhalter 12" descr="Ein Bild, das Diagramm, Zeichnung, Entwurf, Plan enthält.&#10;&#10;Automatisch generierte Beschreibung">
            <a:extLst>
              <a:ext uri="{FF2B5EF4-FFF2-40B4-BE49-F238E27FC236}">
                <a16:creationId xmlns:a16="http://schemas.microsoft.com/office/drawing/2014/main" id="{0AC2CE31-9FCA-7EDC-3AC2-1ECCBE8A5F8C}"/>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8457406" y="2229644"/>
            <a:ext cx="2794000" cy="4025900"/>
          </a:xfrm>
        </p:spPr>
      </p:pic>
      <p:sp>
        <p:nvSpPr>
          <p:cNvPr id="5" name="Titel 4">
            <a:extLst>
              <a:ext uri="{FF2B5EF4-FFF2-40B4-BE49-F238E27FC236}">
                <a16:creationId xmlns:a16="http://schemas.microsoft.com/office/drawing/2014/main" id="{6230C0EE-08AF-F3DE-42E6-7632B7E18AEC}"/>
              </a:ext>
            </a:extLst>
          </p:cNvPr>
          <p:cNvSpPr>
            <a:spLocks noGrp="1"/>
          </p:cNvSpPr>
          <p:nvPr>
            <p:ph type="title"/>
          </p:nvPr>
        </p:nvSpPr>
        <p:spPr/>
        <p:txBody>
          <a:bodyPr/>
          <a:lstStyle/>
          <a:p>
            <a:r>
              <a:rPr lang="de-DE" dirty="0"/>
              <a:t>Schutzklassen</a:t>
            </a:r>
          </a:p>
        </p:txBody>
      </p:sp>
      <p:sp>
        <p:nvSpPr>
          <p:cNvPr id="11" name="Textfeld 10">
            <a:extLst>
              <a:ext uri="{FF2B5EF4-FFF2-40B4-BE49-F238E27FC236}">
                <a16:creationId xmlns:a16="http://schemas.microsoft.com/office/drawing/2014/main" id="{741FF745-07E3-B0DF-FEF0-593E7ACEAE7F}"/>
              </a:ext>
            </a:extLst>
          </p:cNvPr>
          <p:cNvSpPr txBox="1"/>
          <p:nvPr/>
        </p:nvSpPr>
        <p:spPr>
          <a:xfrm>
            <a:off x="9859355" y="6758887"/>
            <a:ext cx="1750800"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R. O. E. GmbH</a:t>
            </a:r>
          </a:p>
        </p:txBody>
      </p:sp>
    </p:spTree>
    <p:extLst>
      <p:ext uri="{BB962C8B-B14F-4D97-AF65-F5344CB8AC3E}">
        <p14:creationId xmlns:p14="http://schemas.microsoft.com/office/powerpoint/2010/main" val="26470218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27A285-B37F-3EF5-1F64-F670486CF433}"/>
              </a:ext>
            </a:extLst>
          </p:cNvPr>
          <p:cNvSpPr>
            <a:spLocks noGrp="1"/>
          </p:cNvSpPr>
          <p:nvPr>
            <p:ph type="title"/>
          </p:nvPr>
        </p:nvSpPr>
        <p:spPr/>
        <p:txBody>
          <a:bodyPr/>
          <a:lstStyle/>
          <a:p>
            <a:r>
              <a:rPr lang="de-DE" dirty="0"/>
              <a:t>Erproben </a:t>
            </a:r>
          </a:p>
        </p:txBody>
      </p:sp>
      <p:sp>
        <p:nvSpPr>
          <p:cNvPr id="3" name="Foliennummernplatzhalter 2">
            <a:extLst>
              <a:ext uri="{FF2B5EF4-FFF2-40B4-BE49-F238E27FC236}">
                <a16:creationId xmlns:a16="http://schemas.microsoft.com/office/drawing/2014/main" id="{B4A79F28-7E77-8036-C234-0B35BBD4C346}"/>
              </a:ext>
            </a:extLst>
          </p:cNvPr>
          <p:cNvSpPr>
            <a:spLocks noGrp="1"/>
          </p:cNvSpPr>
          <p:nvPr>
            <p:ph type="sldNum" sz="quarter" idx="12"/>
          </p:nvPr>
        </p:nvSpPr>
        <p:spPr/>
        <p:txBody>
          <a:bodyPr>
            <a:normAutofit lnSpcReduction="10000"/>
          </a:bodyPr>
          <a:lstStyle/>
          <a:p>
            <a:fld id="{F0C94032-CD4C-4C25-B0C2-CEC720522D92}" type="slidenum">
              <a:rPr lang="en-US" smtClean="0"/>
              <a:pPr/>
              <a:t>60</a:t>
            </a:fld>
            <a:endParaRPr lang="en-US" dirty="0"/>
          </a:p>
        </p:txBody>
      </p:sp>
      <p:sp>
        <p:nvSpPr>
          <p:cNvPr id="4" name="Inhaltsplatzhalter 3">
            <a:extLst>
              <a:ext uri="{FF2B5EF4-FFF2-40B4-BE49-F238E27FC236}">
                <a16:creationId xmlns:a16="http://schemas.microsoft.com/office/drawing/2014/main" id="{859EBED1-F4C3-F8E6-D31C-BCCFE013CD97}"/>
              </a:ext>
            </a:extLst>
          </p:cNvPr>
          <p:cNvSpPr>
            <a:spLocks noGrp="1"/>
          </p:cNvSpPr>
          <p:nvPr>
            <p:ph sz="quarter" idx="14"/>
          </p:nvPr>
        </p:nvSpPr>
        <p:spPr/>
        <p:txBody>
          <a:bodyPr>
            <a:normAutofit/>
          </a:bodyPr>
          <a:lstStyle/>
          <a:p>
            <a:r>
              <a:rPr lang="de-DE" dirty="0"/>
              <a:t>Beim Erproben ist insbesondere auf folgendes zu achten:</a:t>
            </a:r>
          </a:p>
          <a:p>
            <a:pPr lvl="1"/>
            <a:r>
              <a:rPr lang="de-DE" dirty="0"/>
              <a:t>Schleifgeräusche durch defekte Lager, </a:t>
            </a:r>
          </a:p>
          <a:p>
            <a:pPr lvl="1"/>
            <a:r>
              <a:rPr lang="de-DE" dirty="0"/>
              <a:t>„Klappergeräusche“ durch sich lösende Teile, </a:t>
            </a:r>
          </a:p>
          <a:p>
            <a:pPr lvl="1"/>
            <a:r>
              <a:rPr lang="de-DE" dirty="0"/>
              <a:t>„Bürstenfeuer“ durch abgenutzte Kohlebürsten, </a:t>
            </a:r>
          </a:p>
          <a:p>
            <a:pPr lvl="1"/>
            <a:r>
              <a:rPr lang="de-DE" dirty="0"/>
              <a:t>Rauch durch glimmende oder schmorende Verschmutzungen, </a:t>
            </a:r>
          </a:p>
          <a:p>
            <a:pPr lvl="1"/>
            <a:r>
              <a:rPr lang="de-DE" dirty="0"/>
              <a:t>„Schmorgerüche“, </a:t>
            </a:r>
          </a:p>
          <a:p>
            <a:pPr lvl="1"/>
            <a:r>
              <a:rPr lang="de-DE" dirty="0"/>
              <a:t>Vibrationen durch defekte Lager, </a:t>
            </a:r>
          </a:p>
          <a:p>
            <a:pPr lvl="1"/>
            <a:r>
              <a:rPr lang="de-DE" dirty="0"/>
              <a:t>Erwärmung durch Reibung. </a:t>
            </a:r>
          </a:p>
          <a:p>
            <a:endParaRPr lang="de-DE" dirty="0"/>
          </a:p>
        </p:txBody>
      </p:sp>
    </p:spTree>
    <p:extLst>
      <p:ext uri="{BB962C8B-B14F-4D97-AF65-F5344CB8AC3E}">
        <p14:creationId xmlns:p14="http://schemas.microsoft.com/office/powerpoint/2010/main" val="19309399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80D7714F-7679-15D1-CE79-E02640A71A4D}"/>
              </a:ext>
            </a:extLst>
          </p:cNvPr>
          <p:cNvSpPr>
            <a:spLocks noGrp="1"/>
          </p:cNvSpPr>
          <p:nvPr>
            <p:ph type="body" idx="1"/>
          </p:nvPr>
        </p:nvSpPr>
        <p:spPr/>
        <p:txBody>
          <a:bodyPr/>
          <a:lstStyle/>
          <a:p>
            <a:r>
              <a:rPr lang="de-DE" dirty="0"/>
              <a:t>DGUV Information 203-070</a:t>
            </a:r>
          </a:p>
        </p:txBody>
      </p:sp>
      <p:sp>
        <p:nvSpPr>
          <p:cNvPr id="3" name="Titel 2">
            <a:extLst>
              <a:ext uri="{FF2B5EF4-FFF2-40B4-BE49-F238E27FC236}">
                <a16:creationId xmlns:a16="http://schemas.microsoft.com/office/drawing/2014/main" id="{9AE7354C-A6AE-A6DD-50C6-7A4CFAA6AFFC}"/>
              </a:ext>
            </a:extLst>
          </p:cNvPr>
          <p:cNvSpPr>
            <a:spLocks noGrp="1"/>
          </p:cNvSpPr>
          <p:nvPr>
            <p:ph type="title"/>
          </p:nvPr>
        </p:nvSpPr>
        <p:spPr/>
        <p:txBody>
          <a:bodyPr>
            <a:normAutofit/>
          </a:bodyPr>
          <a:lstStyle/>
          <a:p>
            <a:r>
              <a:rPr lang="de-DE" dirty="0"/>
              <a:t>Dokumentation der Prüfungen </a:t>
            </a:r>
          </a:p>
        </p:txBody>
      </p:sp>
      <p:sp>
        <p:nvSpPr>
          <p:cNvPr id="4" name="Foliennummernplatzhalter 3">
            <a:extLst>
              <a:ext uri="{FF2B5EF4-FFF2-40B4-BE49-F238E27FC236}">
                <a16:creationId xmlns:a16="http://schemas.microsoft.com/office/drawing/2014/main" id="{DA369942-2F76-D064-E437-8D4B12A54D66}"/>
              </a:ext>
            </a:extLst>
          </p:cNvPr>
          <p:cNvSpPr>
            <a:spLocks noGrp="1"/>
          </p:cNvSpPr>
          <p:nvPr>
            <p:ph type="sldNum" sz="quarter" idx="13"/>
          </p:nvPr>
        </p:nvSpPr>
        <p:spPr/>
        <p:txBody>
          <a:bodyPr>
            <a:normAutofit fontScale="92500" lnSpcReduction="10000"/>
          </a:bodyPr>
          <a:lstStyle/>
          <a:p>
            <a:fld id="{F0C94032-CD4C-4C25-B0C2-CEC720522D92}" type="slidenum">
              <a:rPr lang="en-US" smtClean="0"/>
              <a:pPr/>
              <a:t>61</a:t>
            </a:fld>
            <a:endParaRPr lang="en-US" dirty="0"/>
          </a:p>
        </p:txBody>
      </p:sp>
    </p:spTree>
    <p:extLst>
      <p:ext uri="{BB962C8B-B14F-4D97-AF65-F5344CB8AC3E}">
        <p14:creationId xmlns:p14="http://schemas.microsoft.com/office/powerpoint/2010/main" val="19042585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0C3D32-B15C-1A6B-1CDE-79A3D0F2092D}"/>
              </a:ext>
            </a:extLst>
          </p:cNvPr>
          <p:cNvSpPr>
            <a:spLocks noGrp="1"/>
          </p:cNvSpPr>
          <p:nvPr>
            <p:ph type="title"/>
          </p:nvPr>
        </p:nvSpPr>
        <p:spPr/>
        <p:txBody>
          <a:bodyPr/>
          <a:lstStyle/>
          <a:p>
            <a:r>
              <a:rPr lang="de-DE" dirty="0"/>
              <a:t>Dokumentation der Prüfungen </a:t>
            </a:r>
          </a:p>
        </p:txBody>
      </p:sp>
      <p:sp>
        <p:nvSpPr>
          <p:cNvPr id="3" name="Foliennummernplatzhalter 2">
            <a:extLst>
              <a:ext uri="{FF2B5EF4-FFF2-40B4-BE49-F238E27FC236}">
                <a16:creationId xmlns:a16="http://schemas.microsoft.com/office/drawing/2014/main" id="{369641A9-B86E-3A7F-38A5-22D381D6423C}"/>
              </a:ext>
            </a:extLst>
          </p:cNvPr>
          <p:cNvSpPr>
            <a:spLocks noGrp="1"/>
          </p:cNvSpPr>
          <p:nvPr>
            <p:ph type="sldNum" sz="quarter" idx="12"/>
          </p:nvPr>
        </p:nvSpPr>
        <p:spPr/>
        <p:txBody>
          <a:bodyPr>
            <a:normAutofit lnSpcReduction="10000"/>
          </a:bodyPr>
          <a:lstStyle/>
          <a:p>
            <a:fld id="{F0C94032-CD4C-4C25-B0C2-CEC720522D92}" type="slidenum">
              <a:rPr lang="en-US" smtClean="0"/>
              <a:pPr/>
              <a:t>62</a:t>
            </a:fld>
            <a:endParaRPr lang="en-US" dirty="0"/>
          </a:p>
        </p:txBody>
      </p:sp>
      <p:sp>
        <p:nvSpPr>
          <p:cNvPr id="4" name="Inhaltsplatzhalter 3">
            <a:extLst>
              <a:ext uri="{FF2B5EF4-FFF2-40B4-BE49-F238E27FC236}">
                <a16:creationId xmlns:a16="http://schemas.microsoft.com/office/drawing/2014/main" id="{9D758447-FD43-7A56-4D01-8426BF062607}"/>
              </a:ext>
            </a:extLst>
          </p:cNvPr>
          <p:cNvSpPr>
            <a:spLocks noGrp="1"/>
          </p:cNvSpPr>
          <p:nvPr>
            <p:ph sz="quarter" idx="14"/>
          </p:nvPr>
        </p:nvSpPr>
        <p:spPr/>
        <p:txBody>
          <a:bodyPr/>
          <a:lstStyle/>
          <a:p>
            <a:r>
              <a:rPr lang="de-DE" dirty="0"/>
              <a:t>DGUV Information 203-070 Abs. 3.7</a:t>
            </a:r>
          </a:p>
          <a:p>
            <a:pPr lvl="1"/>
            <a:r>
              <a:rPr lang="de-DE" dirty="0"/>
              <a:t>Die Prüfungen sind zu dokumentieren. Eine Dokumentation ist so zu gestalten, dass eine hinreichende Aussagekraft gegeben ist. Dazu sind Messverfahren, Messwerte sowie das Prüfergebnis anzugeben. </a:t>
            </a:r>
          </a:p>
          <a:p>
            <a:pPr lvl="1"/>
            <a:r>
              <a:rPr lang="de-DE" dirty="0"/>
              <a:t>Der Nachweis kann z. B. durch Registrierung in einer Gerätekartei, in einem Prüfprotokoll, einer elektronischen Datei oder in einem </a:t>
            </a:r>
            <a:r>
              <a:rPr lang="de-DE" dirty="0" err="1"/>
              <a:t>Prüfbuch</a:t>
            </a:r>
            <a:r>
              <a:rPr lang="de-DE" dirty="0"/>
              <a:t> erfolgen. Mit der Erfassung sämtlicher Prüflinge erreicht man gleichzeitig eine Inventarisierung der ortsveränderlichen elektrischen Arbeitsmittel. </a:t>
            </a:r>
          </a:p>
          <a:p>
            <a:pPr lvl="1"/>
            <a:r>
              <a:rPr lang="de-DE" dirty="0"/>
              <a:t>Die Dokumentation in Prüfprotokollen ist sinnvoll, weil die Ergebnisse der zurückliegenden mit der jetzigen Prüfung verglichen werden können und eine Übersicht über sich verändernde Zustände ermöglicht wird. </a:t>
            </a:r>
          </a:p>
          <a:p>
            <a:endParaRPr lang="de-DE" dirty="0"/>
          </a:p>
          <a:p>
            <a:endParaRPr lang="de-DE" dirty="0"/>
          </a:p>
        </p:txBody>
      </p:sp>
      <p:sp>
        <p:nvSpPr>
          <p:cNvPr id="7" name="Textfeld 6">
            <a:extLst>
              <a:ext uri="{FF2B5EF4-FFF2-40B4-BE49-F238E27FC236}">
                <a16:creationId xmlns:a16="http://schemas.microsoft.com/office/drawing/2014/main" id="{AFACC8AE-BBB9-719F-AE5A-565BCB7FBFB3}"/>
              </a:ext>
            </a:extLst>
          </p:cNvPr>
          <p:cNvSpPr txBox="1"/>
          <p:nvPr/>
        </p:nvSpPr>
        <p:spPr>
          <a:xfrm>
            <a:off x="536739" y="6758887"/>
            <a:ext cx="11073416" cy="276999"/>
          </a:xfrm>
          <a:prstGeom prst="rect">
            <a:avLst/>
          </a:prstGeom>
          <a:noFill/>
        </p:spPr>
        <p:txBody>
          <a:bodyPr wrap="none" rtlCol="0">
            <a:spAutoFit/>
          </a:bodyPr>
          <a:lstStyle/>
          <a:p>
            <a:r>
              <a:rPr lang="de-DE" sz="1200" dirty="0">
                <a:latin typeface="Arial" panose="020B0604020202020204" pitchFamily="34" charset="0"/>
                <a:cs typeface="Arial" panose="020B0604020202020204" pitchFamily="34" charset="0"/>
              </a:rPr>
              <a:t>Quelle: DGUV Information 203-070 “ Wiederkehrende Prüfungen ortsveränderlicher elektrischer Arbeitsmittel - Fachwissen für Prüfpersonen“, 12/2016, © DGUV</a:t>
            </a:r>
          </a:p>
        </p:txBody>
      </p:sp>
    </p:spTree>
    <p:extLst>
      <p:ext uri="{BB962C8B-B14F-4D97-AF65-F5344CB8AC3E}">
        <p14:creationId xmlns:p14="http://schemas.microsoft.com/office/powerpoint/2010/main" val="997072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0C3D32-B15C-1A6B-1CDE-79A3D0F2092D}"/>
              </a:ext>
            </a:extLst>
          </p:cNvPr>
          <p:cNvSpPr>
            <a:spLocks noGrp="1"/>
          </p:cNvSpPr>
          <p:nvPr>
            <p:ph type="title"/>
          </p:nvPr>
        </p:nvSpPr>
        <p:spPr/>
        <p:txBody>
          <a:bodyPr/>
          <a:lstStyle/>
          <a:p>
            <a:r>
              <a:rPr lang="de-DE" dirty="0"/>
              <a:t>Dokumentation der Prüfungen </a:t>
            </a:r>
          </a:p>
        </p:txBody>
      </p:sp>
      <p:sp>
        <p:nvSpPr>
          <p:cNvPr id="3" name="Foliennummernplatzhalter 2">
            <a:extLst>
              <a:ext uri="{FF2B5EF4-FFF2-40B4-BE49-F238E27FC236}">
                <a16:creationId xmlns:a16="http://schemas.microsoft.com/office/drawing/2014/main" id="{369641A9-B86E-3A7F-38A5-22D381D6423C}"/>
              </a:ext>
            </a:extLst>
          </p:cNvPr>
          <p:cNvSpPr>
            <a:spLocks noGrp="1"/>
          </p:cNvSpPr>
          <p:nvPr>
            <p:ph type="sldNum" sz="quarter" idx="12"/>
          </p:nvPr>
        </p:nvSpPr>
        <p:spPr/>
        <p:txBody>
          <a:bodyPr>
            <a:normAutofit lnSpcReduction="10000"/>
          </a:bodyPr>
          <a:lstStyle/>
          <a:p>
            <a:fld id="{F0C94032-CD4C-4C25-B0C2-CEC720522D92}" type="slidenum">
              <a:rPr lang="en-US" smtClean="0"/>
              <a:pPr/>
              <a:t>63</a:t>
            </a:fld>
            <a:endParaRPr lang="en-US" dirty="0"/>
          </a:p>
        </p:txBody>
      </p:sp>
      <p:sp>
        <p:nvSpPr>
          <p:cNvPr id="4" name="Inhaltsplatzhalter 3">
            <a:extLst>
              <a:ext uri="{FF2B5EF4-FFF2-40B4-BE49-F238E27FC236}">
                <a16:creationId xmlns:a16="http://schemas.microsoft.com/office/drawing/2014/main" id="{9D758447-FD43-7A56-4D01-8426BF062607}"/>
              </a:ext>
            </a:extLst>
          </p:cNvPr>
          <p:cNvSpPr>
            <a:spLocks noGrp="1"/>
          </p:cNvSpPr>
          <p:nvPr>
            <p:ph sz="quarter" idx="14"/>
          </p:nvPr>
        </p:nvSpPr>
        <p:spPr/>
        <p:txBody>
          <a:bodyPr/>
          <a:lstStyle/>
          <a:p>
            <a:r>
              <a:rPr lang="de-DE" dirty="0"/>
              <a:t>Eine Dokumentation sollte folgende Informationen beinhalten: </a:t>
            </a:r>
          </a:p>
          <a:p>
            <a:pPr lvl="1"/>
            <a:r>
              <a:rPr lang="de-DE" dirty="0"/>
              <a:t>Typ, Hersteller, Inventar-Nr. des Arbeitsmittels, </a:t>
            </a:r>
          </a:p>
          <a:p>
            <a:pPr lvl="1"/>
            <a:r>
              <a:rPr lang="de-DE" dirty="0"/>
              <a:t>Verwendungs-/Einsatzort, </a:t>
            </a:r>
          </a:p>
          <a:p>
            <a:pPr lvl="1"/>
            <a:r>
              <a:rPr lang="de-DE" dirty="0"/>
              <a:t>Datum und Umfang der Prüfung, </a:t>
            </a:r>
          </a:p>
          <a:p>
            <a:pPr lvl="1"/>
            <a:r>
              <a:rPr lang="de-DE" dirty="0"/>
              <a:t>Verwendetes Prüf-/Messgerät, </a:t>
            </a:r>
          </a:p>
          <a:p>
            <a:pPr lvl="1"/>
            <a:r>
              <a:rPr lang="de-DE" dirty="0"/>
              <a:t>Messverfahren, </a:t>
            </a:r>
          </a:p>
          <a:p>
            <a:pPr lvl="1"/>
            <a:r>
              <a:rPr lang="de-DE" dirty="0"/>
              <a:t>Messwerte, </a:t>
            </a:r>
          </a:p>
          <a:p>
            <a:pPr lvl="1"/>
            <a:r>
              <a:rPr lang="de-DE" dirty="0"/>
              <a:t>Prüfergebnis, </a:t>
            </a:r>
          </a:p>
          <a:p>
            <a:pPr lvl="1"/>
            <a:r>
              <a:rPr lang="de-DE" dirty="0"/>
              <a:t>Prüfer, Unterschrift. </a:t>
            </a:r>
          </a:p>
          <a:p>
            <a:endParaRPr lang="de-DE" dirty="0"/>
          </a:p>
          <a:p>
            <a:endParaRPr lang="de-DE" dirty="0"/>
          </a:p>
        </p:txBody>
      </p:sp>
    </p:spTree>
    <p:extLst>
      <p:ext uri="{BB962C8B-B14F-4D97-AF65-F5344CB8AC3E}">
        <p14:creationId xmlns:p14="http://schemas.microsoft.com/office/powerpoint/2010/main" val="10307567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83CB5B-156A-D815-F970-0066B7798784}"/>
              </a:ext>
            </a:extLst>
          </p:cNvPr>
          <p:cNvSpPr>
            <a:spLocks noGrp="1"/>
          </p:cNvSpPr>
          <p:nvPr>
            <p:ph type="title"/>
          </p:nvPr>
        </p:nvSpPr>
        <p:spPr/>
        <p:txBody>
          <a:bodyPr/>
          <a:lstStyle/>
          <a:p>
            <a:r>
              <a:rPr lang="de-DE" dirty="0"/>
              <a:t>Dokumentation der Prüfungen </a:t>
            </a:r>
          </a:p>
        </p:txBody>
      </p:sp>
      <p:sp>
        <p:nvSpPr>
          <p:cNvPr id="3" name="Foliennummernplatzhalter 2">
            <a:extLst>
              <a:ext uri="{FF2B5EF4-FFF2-40B4-BE49-F238E27FC236}">
                <a16:creationId xmlns:a16="http://schemas.microsoft.com/office/drawing/2014/main" id="{D5670009-58A4-2128-E801-B17F8608B520}"/>
              </a:ext>
            </a:extLst>
          </p:cNvPr>
          <p:cNvSpPr>
            <a:spLocks noGrp="1"/>
          </p:cNvSpPr>
          <p:nvPr>
            <p:ph type="sldNum" sz="quarter" idx="12"/>
          </p:nvPr>
        </p:nvSpPr>
        <p:spPr/>
        <p:txBody>
          <a:bodyPr>
            <a:normAutofit lnSpcReduction="10000"/>
          </a:bodyPr>
          <a:lstStyle/>
          <a:p>
            <a:fld id="{F0C94032-CD4C-4C25-B0C2-CEC720522D92}" type="slidenum">
              <a:rPr lang="en-US" smtClean="0"/>
              <a:pPr/>
              <a:t>64</a:t>
            </a:fld>
            <a:endParaRPr lang="en-US" dirty="0"/>
          </a:p>
        </p:txBody>
      </p:sp>
      <p:pic>
        <p:nvPicPr>
          <p:cNvPr id="6" name="Inhaltsplatzhalter 5">
            <a:extLst>
              <a:ext uri="{FF2B5EF4-FFF2-40B4-BE49-F238E27FC236}">
                <a16:creationId xmlns:a16="http://schemas.microsoft.com/office/drawing/2014/main" id="{725E7D0D-E42C-1B7A-F813-59C79C732129}"/>
              </a:ext>
            </a:extLst>
          </p:cNvPr>
          <p:cNvPicPr>
            <a:picLocks noGrp="1" noChangeAspect="1"/>
          </p:cNvPicPr>
          <p:nvPr>
            <p:ph sz="quarter" idx="14"/>
          </p:nvPr>
        </p:nvPicPr>
        <p:blipFill>
          <a:blip r:embed="rId2"/>
          <a:stretch>
            <a:fillRect/>
          </a:stretch>
        </p:blipFill>
        <p:spPr>
          <a:xfrm>
            <a:off x="896197" y="2106380"/>
            <a:ext cx="2927495" cy="4957762"/>
          </a:xfrm>
          <a:prstGeom prst="rect">
            <a:avLst/>
          </a:prstGeom>
        </p:spPr>
      </p:pic>
      <p:sp>
        <p:nvSpPr>
          <p:cNvPr id="5" name="Textfeld 4">
            <a:extLst>
              <a:ext uri="{FF2B5EF4-FFF2-40B4-BE49-F238E27FC236}">
                <a16:creationId xmlns:a16="http://schemas.microsoft.com/office/drawing/2014/main" id="{CD176E62-840D-D42F-8B6D-E47364712A00}"/>
              </a:ext>
            </a:extLst>
          </p:cNvPr>
          <p:cNvSpPr txBox="1"/>
          <p:nvPr/>
        </p:nvSpPr>
        <p:spPr>
          <a:xfrm>
            <a:off x="9816073" y="6758887"/>
            <a:ext cx="1794082"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R. O. E. GmbH</a:t>
            </a:r>
          </a:p>
        </p:txBody>
      </p:sp>
      <p:pic>
        <p:nvPicPr>
          <p:cNvPr id="7" name="Grafik 6">
            <a:extLst>
              <a:ext uri="{FF2B5EF4-FFF2-40B4-BE49-F238E27FC236}">
                <a16:creationId xmlns:a16="http://schemas.microsoft.com/office/drawing/2014/main" id="{CFF9D01F-4756-09F6-9F91-97FD182DB8B9}"/>
              </a:ext>
            </a:extLst>
          </p:cNvPr>
          <p:cNvPicPr>
            <a:picLocks noChangeAspect="1"/>
          </p:cNvPicPr>
          <p:nvPr/>
        </p:nvPicPr>
        <p:blipFill rotWithShape="1">
          <a:blip r:embed="rId3"/>
          <a:srcRect r="55060"/>
          <a:stretch/>
        </p:blipFill>
        <p:spPr>
          <a:xfrm>
            <a:off x="4871388" y="2106380"/>
            <a:ext cx="2747246" cy="4652506"/>
          </a:xfrm>
          <a:prstGeom prst="rect">
            <a:avLst/>
          </a:prstGeom>
        </p:spPr>
      </p:pic>
      <p:pic>
        <p:nvPicPr>
          <p:cNvPr id="8" name="Grafik 7">
            <a:extLst>
              <a:ext uri="{FF2B5EF4-FFF2-40B4-BE49-F238E27FC236}">
                <a16:creationId xmlns:a16="http://schemas.microsoft.com/office/drawing/2014/main" id="{73D531B7-3D77-07A2-A8C3-74D926FC7E22}"/>
              </a:ext>
            </a:extLst>
          </p:cNvPr>
          <p:cNvPicPr>
            <a:picLocks noChangeAspect="1"/>
          </p:cNvPicPr>
          <p:nvPr/>
        </p:nvPicPr>
        <p:blipFill rotWithShape="1">
          <a:blip r:embed="rId3"/>
          <a:srcRect l="53626"/>
          <a:stretch/>
        </p:blipFill>
        <p:spPr>
          <a:xfrm>
            <a:off x="8666331" y="2106380"/>
            <a:ext cx="2834930" cy="4652506"/>
          </a:xfrm>
          <a:prstGeom prst="rect">
            <a:avLst/>
          </a:prstGeom>
        </p:spPr>
      </p:pic>
    </p:spTree>
    <p:extLst>
      <p:ext uri="{BB962C8B-B14F-4D97-AF65-F5344CB8AC3E}">
        <p14:creationId xmlns:p14="http://schemas.microsoft.com/office/powerpoint/2010/main" val="40351657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0C988D39-D5F7-A8F9-3136-2F29FDCA35E7}"/>
              </a:ext>
            </a:extLst>
          </p:cNvPr>
          <p:cNvSpPr>
            <a:spLocks noGrp="1"/>
          </p:cNvSpPr>
          <p:nvPr>
            <p:ph type="sldNum" sz="quarter" idx="12"/>
          </p:nvPr>
        </p:nvSpPr>
        <p:spPr/>
        <p:txBody>
          <a:bodyPr>
            <a:normAutofit lnSpcReduction="10000"/>
          </a:bodyPr>
          <a:lstStyle/>
          <a:p>
            <a:fld id="{F0C94032-CD4C-4C25-B0C2-CEC720522D92}" type="slidenum">
              <a:rPr lang="en-US" smtClean="0"/>
              <a:pPr/>
              <a:t>65</a:t>
            </a:fld>
            <a:endParaRPr lang="en-US" dirty="0"/>
          </a:p>
        </p:txBody>
      </p:sp>
      <p:sp>
        <p:nvSpPr>
          <p:cNvPr id="3" name="Inhaltsplatzhalter 2">
            <a:extLst>
              <a:ext uri="{FF2B5EF4-FFF2-40B4-BE49-F238E27FC236}">
                <a16:creationId xmlns:a16="http://schemas.microsoft.com/office/drawing/2014/main" id="{C94896A9-9EE6-1C6E-9E75-FAEFB604BFB1}"/>
              </a:ext>
            </a:extLst>
          </p:cNvPr>
          <p:cNvSpPr>
            <a:spLocks noGrp="1"/>
          </p:cNvSpPr>
          <p:nvPr>
            <p:ph sz="quarter" idx="1"/>
          </p:nvPr>
        </p:nvSpPr>
        <p:spPr/>
        <p:txBody>
          <a:bodyPr/>
          <a:lstStyle/>
          <a:p>
            <a:r>
              <a:rPr lang="de-DE" dirty="0"/>
              <a:t>Gemäß Abschnitt 4.2.2 der TRBS 1201 können Prüfungen auch in elektronischen Systemen und zusätzlich in Form einer Prüfplakette dokumentiert werden.</a:t>
            </a:r>
          </a:p>
          <a:p>
            <a:r>
              <a:rPr lang="de-DE" dirty="0"/>
              <a:t>Mit Prüfplaketten oder Prüfbanderolen kann der Benutzer den Prüfstatus erkennen. Dazu muss der Zeitpunkt der nächsten Prüfung erkennbar sein. </a:t>
            </a:r>
          </a:p>
        </p:txBody>
      </p:sp>
      <p:pic>
        <p:nvPicPr>
          <p:cNvPr id="11" name="Inhaltsplatzhalter 10">
            <a:extLst>
              <a:ext uri="{FF2B5EF4-FFF2-40B4-BE49-F238E27FC236}">
                <a16:creationId xmlns:a16="http://schemas.microsoft.com/office/drawing/2014/main" id="{4504FC02-BFF9-6549-5EB6-FA13FECD3D07}"/>
              </a:ext>
            </a:extLst>
          </p:cNvPr>
          <p:cNvPicPr>
            <a:picLocks noGrp="1" noChangeAspect="1"/>
          </p:cNvPicPr>
          <p:nvPr>
            <p:ph sz="quarter" idx="13"/>
          </p:nvPr>
        </p:nvPicPr>
        <p:blipFill>
          <a:blip r:embed="rId2">
            <a:clrChange>
              <a:clrFrom>
                <a:srgbClr val="FFFFFF"/>
              </a:clrFrom>
              <a:clrTo>
                <a:srgbClr val="FFFFFF">
                  <a:alpha val="0"/>
                </a:srgbClr>
              </a:clrTo>
            </a:clrChange>
          </a:blip>
          <a:stretch>
            <a:fillRect/>
          </a:stretch>
        </p:blipFill>
        <p:spPr>
          <a:xfrm>
            <a:off x="8520906" y="2940844"/>
            <a:ext cx="2667000" cy="2603500"/>
          </a:xfrm>
          <a:prstGeom prst="rect">
            <a:avLst/>
          </a:prstGeom>
        </p:spPr>
      </p:pic>
      <p:sp>
        <p:nvSpPr>
          <p:cNvPr id="5" name="Titel 4">
            <a:extLst>
              <a:ext uri="{FF2B5EF4-FFF2-40B4-BE49-F238E27FC236}">
                <a16:creationId xmlns:a16="http://schemas.microsoft.com/office/drawing/2014/main" id="{71D2101C-6F35-F388-7558-5DDF4797B1C6}"/>
              </a:ext>
            </a:extLst>
          </p:cNvPr>
          <p:cNvSpPr>
            <a:spLocks noGrp="1"/>
          </p:cNvSpPr>
          <p:nvPr>
            <p:ph type="title"/>
          </p:nvPr>
        </p:nvSpPr>
        <p:spPr/>
        <p:txBody>
          <a:bodyPr/>
          <a:lstStyle/>
          <a:p>
            <a:r>
              <a:rPr lang="de-DE" dirty="0"/>
              <a:t>Dokumentation der Prüfungen </a:t>
            </a:r>
          </a:p>
        </p:txBody>
      </p:sp>
      <p:sp>
        <p:nvSpPr>
          <p:cNvPr id="12" name="Textfeld 11">
            <a:extLst>
              <a:ext uri="{FF2B5EF4-FFF2-40B4-BE49-F238E27FC236}">
                <a16:creationId xmlns:a16="http://schemas.microsoft.com/office/drawing/2014/main" id="{3EECF4FC-F257-552D-427A-9526E46823B8}"/>
              </a:ext>
            </a:extLst>
          </p:cNvPr>
          <p:cNvSpPr txBox="1"/>
          <p:nvPr/>
        </p:nvSpPr>
        <p:spPr>
          <a:xfrm>
            <a:off x="9816073" y="6758887"/>
            <a:ext cx="1794082"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R. O. E. GmbH</a:t>
            </a:r>
          </a:p>
        </p:txBody>
      </p:sp>
    </p:spTree>
    <p:extLst>
      <p:ext uri="{BB962C8B-B14F-4D97-AF65-F5344CB8AC3E}">
        <p14:creationId xmlns:p14="http://schemas.microsoft.com/office/powerpoint/2010/main" val="21395520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3710C2D-62DA-8E44-C846-BC4C03B9947D}"/>
              </a:ext>
            </a:extLst>
          </p:cNvPr>
          <p:cNvSpPr>
            <a:spLocks noGrp="1"/>
          </p:cNvSpPr>
          <p:nvPr>
            <p:ph type="body" idx="1"/>
          </p:nvPr>
        </p:nvSpPr>
        <p:spPr>
          <a:xfrm>
            <a:off x="2016444" y="3024505"/>
            <a:ext cx="10866384" cy="3984307"/>
          </a:xfrm>
        </p:spPr>
        <p:txBody>
          <a:bodyPr>
            <a:normAutofit/>
          </a:bodyPr>
          <a:lstStyle/>
          <a:p>
            <a:pPr marL="342900" indent="-342900">
              <a:buFont typeface="Wingdings" panose="05000000000000000000" pitchFamily="2" charset="2"/>
              <a:buChar char="§"/>
            </a:pPr>
            <a:r>
              <a:rPr lang="de-DE" dirty="0"/>
              <a:t>Wie Prüfungen durchgeführt werden</a:t>
            </a:r>
          </a:p>
          <a:p>
            <a:pPr marL="342900" indent="-342900">
              <a:buFont typeface="Wingdings" panose="05000000000000000000" pitchFamily="2" charset="2"/>
              <a:buChar char="§"/>
            </a:pPr>
            <a:r>
              <a:rPr lang="de-DE" dirty="0"/>
              <a:t>Worauf bei der Besichtigung zu achten ist</a:t>
            </a:r>
          </a:p>
          <a:p>
            <a:pPr marL="342900" indent="-342900">
              <a:buFont typeface="Wingdings" panose="05000000000000000000" pitchFamily="2" charset="2"/>
              <a:buChar char="§"/>
            </a:pPr>
            <a:r>
              <a:rPr lang="de-DE" dirty="0"/>
              <a:t>Welche Messverfahren wann zum Einsatz kommen</a:t>
            </a:r>
          </a:p>
          <a:p>
            <a:pPr marL="342900" indent="-342900">
              <a:buFont typeface="Wingdings" panose="05000000000000000000" pitchFamily="2" charset="2"/>
              <a:buChar char="§"/>
            </a:pPr>
            <a:r>
              <a:rPr lang="de-DE" dirty="0"/>
              <a:t>Was die Erprobung umfasst</a:t>
            </a:r>
          </a:p>
          <a:p>
            <a:pPr marL="342900" indent="-342900">
              <a:buFont typeface="Wingdings" panose="05000000000000000000" pitchFamily="2" charset="2"/>
              <a:buChar char="§"/>
            </a:pPr>
            <a:r>
              <a:rPr lang="de-DE" dirty="0"/>
              <a:t>Wie Prüfungen zu dokumentieren sind</a:t>
            </a:r>
          </a:p>
        </p:txBody>
      </p:sp>
      <p:sp>
        <p:nvSpPr>
          <p:cNvPr id="3" name="Titel 2">
            <a:extLst>
              <a:ext uri="{FF2B5EF4-FFF2-40B4-BE49-F238E27FC236}">
                <a16:creationId xmlns:a16="http://schemas.microsoft.com/office/drawing/2014/main" id="{C65E0D43-1B9D-DB77-24A7-670FEE967180}"/>
              </a:ext>
            </a:extLst>
          </p:cNvPr>
          <p:cNvSpPr>
            <a:spLocks noGrp="1"/>
          </p:cNvSpPr>
          <p:nvPr>
            <p:ph type="title"/>
          </p:nvPr>
        </p:nvSpPr>
        <p:spPr/>
        <p:txBody>
          <a:bodyPr>
            <a:normAutofit/>
          </a:bodyPr>
          <a:lstStyle/>
          <a:p>
            <a:r>
              <a:rPr lang="de-DE" dirty="0"/>
              <a:t>Was Sie jetzt wissen sollten</a:t>
            </a:r>
          </a:p>
        </p:txBody>
      </p:sp>
      <p:sp>
        <p:nvSpPr>
          <p:cNvPr id="4" name="Foliennummernplatzhalter 3">
            <a:extLst>
              <a:ext uri="{FF2B5EF4-FFF2-40B4-BE49-F238E27FC236}">
                <a16:creationId xmlns:a16="http://schemas.microsoft.com/office/drawing/2014/main" id="{FA78DC41-2B48-793E-530E-7431D3EEC75F}"/>
              </a:ext>
            </a:extLst>
          </p:cNvPr>
          <p:cNvSpPr>
            <a:spLocks noGrp="1"/>
          </p:cNvSpPr>
          <p:nvPr>
            <p:ph type="sldNum" sz="quarter" idx="13"/>
          </p:nvPr>
        </p:nvSpPr>
        <p:spPr/>
        <p:txBody>
          <a:bodyPr>
            <a:normAutofit fontScale="92500" lnSpcReduction="10000"/>
          </a:bodyPr>
          <a:lstStyle/>
          <a:p>
            <a:fld id="{F0C94032-CD4C-4C25-B0C2-CEC720522D92}" type="slidenum">
              <a:rPr lang="en-US" smtClean="0"/>
              <a:pPr/>
              <a:t>66</a:t>
            </a:fld>
            <a:endParaRPr lang="en-US" dirty="0"/>
          </a:p>
        </p:txBody>
      </p:sp>
    </p:spTree>
    <p:extLst>
      <p:ext uri="{BB962C8B-B14F-4D97-AF65-F5344CB8AC3E}">
        <p14:creationId xmlns:p14="http://schemas.microsoft.com/office/powerpoint/2010/main" val="5756594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56AA4433-E295-07EF-7666-0879DF5879B4}"/>
              </a:ext>
            </a:extLst>
          </p:cNvPr>
          <p:cNvSpPr>
            <a:spLocks noGrp="1"/>
          </p:cNvSpPr>
          <p:nvPr>
            <p:ph type="sldNum" sz="quarter" idx="12"/>
          </p:nvPr>
        </p:nvSpPr>
        <p:spPr/>
        <p:txBody>
          <a:bodyPr>
            <a:normAutofit lnSpcReduction="10000"/>
          </a:bodyPr>
          <a:lstStyle/>
          <a:p>
            <a:fld id="{F0C94032-CD4C-4C25-B0C2-CEC720522D92}" type="slidenum">
              <a:rPr lang="en-US" smtClean="0"/>
              <a:pPr/>
              <a:t>7</a:t>
            </a:fld>
            <a:endParaRPr lang="en-US" dirty="0"/>
          </a:p>
        </p:txBody>
      </p:sp>
      <p:sp>
        <p:nvSpPr>
          <p:cNvPr id="3" name="Inhaltsplatzhalter 2">
            <a:extLst>
              <a:ext uri="{FF2B5EF4-FFF2-40B4-BE49-F238E27FC236}">
                <a16:creationId xmlns:a16="http://schemas.microsoft.com/office/drawing/2014/main" id="{2EB05505-DD86-080D-1377-D8FC1A7738CD}"/>
              </a:ext>
            </a:extLst>
          </p:cNvPr>
          <p:cNvSpPr>
            <a:spLocks noGrp="1"/>
          </p:cNvSpPr>
          <p:nvPr>
            <p:ph sz="quarter" idx="1"/>
          </p:nvPr>
        </p:nvSpPr>
        <p:spPr/>
        <p:txBody>
          <a:bodyPr>
            <a:normAutofit/>
          </a:bodyPr>
          <a:lstStyle/>
          <a:p>
            <a:r>
              <a:rPr lang="de-DE" dirty="0"/>
              <a:t>Schutzklasse III (SK III) </a:t>
            </a:r>
          </a:p>
          <a:p>
            <a:pPr lvl="1"/>
            <a:r>
              <a:rPr lang="de-DE" dirty="0"/>
              <a:t>Bei Geräten, bei denen „SELV“ Schutzkleinspannung (maximal AC 50 V oder DC 120 V) zur Anwendung kommt beträgt die Spannung üblicherweise AC 24 V oder AC 42 V. </a:t>
            </a:r>
          </a:p>
          <a:p>
            <a:pPr lvl="1"/>
            <a:r>
              <a:rPr lang="de-DE" dirty="0"/>
              <a:t>Eine Verbindung mit Netzen anderer Spannungsebenen ist aufgrund der Steckvorrichtungskodierung nicht möglich, wenn das Gerät ordnungsgemäß verwendet wird.</a:t>
            </a:r>
          </a:p>
          <a:p>
            <a:endParaRPr lang="de-DE" dirty="0"/>
          </a:p>
        </p:txBody>
      </p:sp>
      <p:pic>
        <p:nvPicPr>
          <p:cNvPr id="11" name="Inhaltsplatzhalter 13" descr="Ein Bild, das Zeichnung, Diagramm, Entwurf, Reihe enthält.&#10;&#10;Automatisch generierte Beschreibung">
            <a:extLst>
              <a:ext uri="{FF2B5EF4-FFF2-40B4-BE49-F238E27FC236}">
                <a16:creationId xmlns:a16="http://schemas.microsoft.com/office/drawing/2014/main" id="{B534DAE5-E476-8CE0-7C64-4DF184DA9202}"/>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8457406" y="2204244"/>
            <a:ext cx="2794000" cy="4076700"/>
          </a:xfrm>
        </p:spPr>
      </p:pic>
      <p:sp>
        <p:nvSpPr>
          <p:cNvPr id="5" name="Titel 4">
            <a:extLst>
              <a:ext uri="{FF2B5EF4-FFF2-40B4-BE49-F238E27FC236}">
                <a16:creationId xmlns:a16="http://schemas.microsoft.com/office/drawing/2014/main" id="{6230C0EE-08AF-F3DE-42E6-7632B7E18AEC}"/>
              </a:ext>
            </a:extLst>
          </p:cNvPr>
          <p:cNvSpPr>
            <a:spLocks noGrp="1"/>
          </p:cNvSpPr>
          <p:nvPr>
            <p:ph type="title"/>
          </p:nvPr>
        </p:nvSpPr>
        <p:spPr/>
        <p:txBody>
          <a:bodyPr/>
          <a:lstStyle/>
          <a:p>
            <a:r>
              <a:rPr lang="de-DE" dirty="0"/>
              <a:t>Schutzklassen</a:t>
            </a:r>
          </a:p>
        </p:txBody>
      </p:sp>
      <p:sp>
        <p:nvSpPr>
          <p:cNvPr id="10" name="Textfeld 9">
            <a:extLst>
              <a:ext uri="{FF2B5EF4-FFF2-40B4-BE49-F238E27FC236}">
                <a16:creationId xmlns:a16="http://schemas.microsoft.com/office/drawing/2014/main" id="{21E23373-8A26-FCE9-1126-4A36C13FB6FC}"/>
              </a:ext>
            </a:extLst>
          </p:cNvPr>
          <p:cNvSpPr txBox="1"/>
          <p:nvPr/>
        </p:nvSpPr>
        <p:spPr>
          <a:xfrm>
            <a:off x="9859355" y="6758887"/>
            <a:ext cx="1750800"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R. O. E. GmbH</a:t>
            </a:r>
          </a:p>
        </p:txBody>
      </p:sp>
    </p:spTree>
    <p:extLst>
      <p:ext uri="{BB962C8B-B14F-4D97-AF65-F5344CB8AC3E}">
        <p14:creationId xmlns:p14="http://schemas.microsoft.com/office/powerpoint/2010/main" val="4215064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8BD863-7BDE-7168-B514-63DA2433A3C3}"/>
              </a:ext>
            </a:extLst>
          </p:cNvPr>
          <p:cNvSpPr>
            <a:spLocks noGrp="1"/>
          </p:cNvSpPr>
          <p:nvPr>
            <p:ph type="title"/>
          </p:nvPr>
        </p:nvSpPr>
        <p:spPr/>
        <p:txBody>
          <a:bodyPr/>
          <a:lstStyle/>
          <a:p>
            <a:r>
              <a:rPr lang="de-DE" dirty="0"/>
              <a:t>Prüfumfang </a:t>
            </a:r>
          </a:p>
        </p:txBody>
      </p:sp>
      <p:sp>
        <p:nvSpPr>
          <p:cNvPr id="3" name="Foliennummernplatzhalter 2">
            <a:extLst>
              <a:ext uri="{FF2B5EF4-FFF2-40B4-BE49-F238E27FC236}">
                <a16:creationId xmlns:a16="http://schemas.microsoft.com/office/drawing/2014/main" id="{7F3CCF51-001F-7159-EAF1-ACB8D191079F}"/>
              </a:ext>
            </a:extLst>
          </p:cNvPr>
          <p:cNvSpPr>
            <a:spLocks noGrp="1"/>
          </p:cNvSpPr>
          <p:nvPr>
            <p:ph type="sldNum" sz="quarter" idx="12"/>
          </p:nvPr>
        </p:nvSpPr>
        <p:spPr/>
        <p:txBody>
          <a:bodyPr>
            <a:normAutofit lnSpcReduction="10000"/>
          </a:bodyPr>
          <a:lstStyle/>
          <a:p>
            <a:fld id="{F0C94032-CD4C-4C25-B0C2-CEC720522D92}" type="slidenum">
              <a:rPr lang="en-US" smtClean="0"/>
              <a:pPr/>
              <a:t>8</a:t>
            </a:fld>
            <a:endParaRPr lang="en-US" dirty="0"/>
          </a:p>
        </p:txBody>
      </p:sp>
      <p:sp>
        <p:nvSpPr>
          <p:cNvPr id="4" name="Inhaltsplatzhalter 3">
            <a:extLst>
              <a:ext uri="{FF2B5EF4-FFF2-40B4-BE49-F238E27FC236}">
                <a16:creationId xmlns:a16="http://schemas.microsoft.com/office/drawing/2014/main" id="{E83F5896-BE31-4433-96C8-20B9AE857DDF}"/>
              </a:ext>
            </a:extLst>
          </p:cNvPr>
          <p:cNvSpPr>
            <a:spLocks noGrp="1"/>
          </p:cNvSpPr>
          <p:nvPr>
            <p:ph sz="quarter" idx="14"/>
          </p:nvPr>
        </p:nvSpPr>
        <p:spPr/>
        <p:txBody>
          <a:bodyPr/>
          <a:lstStyle/>
          <a:p>
            <a:r>
              <a:rPr lang="de-DE" dirty="0"/>
              <a:t>Zum Prüfumfang einer wiederkehrenden Prüfung gehören die Prüfschritte </a:t>
            </a:r>
          </a:p>
          <a:p>
            <a:pPr lvl="1"/>
            <a:r>
              <a:rPr lang="de-DE" dirty="0"/>
              <a:t>Besichtigen, </a:t>
            </a:r>
          </a:p>
          <a:p>
            <a:pPr lvl="1"/>
            <a:r>
              <a:rPr lang="de-DE" dirty="0"/>
              <a:t>Messen, </a:t>
            </a:r>
          </a:p>
          <a:p>
            <a:pPr lvl="1"/>
            <a:r>
              <a:rPr lang="de-DE" dirty="0"/>
              <a:t>Erproben, Funktionsprobe, </a:t>
            </a:r>
          </a:p>
          <a:p>
            <a:pPr lvl="1"/>
            <a:r>
              <a:rPr lang="de-DE" dirty="0"/>
              <a:t>Bewertung der Einzelprüfungen, </a:t>
            </a:r>
          </a:p>
          <a:p>
            <a:pPr lvl="1"/>
            <a:r>
              <a:rPr lang="de-DE" dirty="0"/>
              <a:t>Vorgabe/Empfehlung des nächsten Prüftermins, </a:t>
            </a:r>
          </a:p>
          <a:p>
            <a:pPr lvl="1"/>
            <a:r>
              <a:rPr lang="de-DE" dirty="0"/>
              <a:t>Dokumentation der Prüfergebnisse. </a:t>
            </a:r>
          </a:p>
          <a:p>
            <a:r>
              <a:rPr lang="de-DE" dirty="0"/>
              <a:t>Jede Einzelprüfung am Prüfgegenstand muss mit positivem Ergebnis abgeschlossen worden sein, bevor die nächste begonnen wird. </a:t>
            </a:r>
          </a:p>
          <a:p>
            <a:r>
              <a:rPr lang="de-DE" dirty="0"/>
              <a:t>Die prüfende Person muss in Eigenverantwortung auf Grund seines Fachwissens und seiner Erfahrung entscheiden, ob er von dieser beschriebenen Vorgehensweise abweichen darf. </a:t>
            </a:r>
          </a:p>
          <a:p>
            <a:endParaRPr lang="de-DE" dirty="0"/>
          </a:p>
        </p:txBody>
      </p:sp>
    </p:spTree>
    <p:extLst>
      <p:ext uri="{BB962C8B-B14F-4D97-AF65-F5344CB8AC3E}">
        <p14:creationId xmlns:p14="http://schemas.microsoft.com/office/powerpoint/2010/main" val="540351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60583F-994D-0005-AACE-0B891452F899}"/>
              </a:ext>
            </a:extLst>
          </p:cNvPr>
          <p:cNvSpPr>
            <a:spLocks noGrp="1"/>
          </p:cNvSpPr>
          <p:nvPr>
            <p:ph type="title"/>
          </p:nvPr>
        </p:nvSpPr>
        <p:spPr/>
        <p:txBody>
          <a:bodyPr/>
          <a:lstStyle/>
          <a:p>
            <a:r>
              <a:rPr lang="de-DE" dirty="0"/>
              <a:t>Übersicht über Prüfumfang und Grenzwerte </a:t>
            </a:r>
          </a:p>
        </p:txBody>
      </p:sp>
      <p:sp>
        <p:nvSpPr>
          <p:cNvPr id="3" name="Foliennummernplatzhalter 2">
            <a:extLst>
              <a:ext uri="{FF2B5EF4-FFF2-40B4-BE49-F238E27FC236}">
                <a16:creationId xmlns:a16="http://schemas.microsoft.com/office/drawing/2014/main" id="{6383F427-B124-C41C-F2DA-C3FE7EDAF6AF}"/>
              </a:ext>
            </a:extLst>
          </p:cNvPr>
          <p:cNvSpPr>
            <a:spLocks noGrp="1"/>
          </p:cNvSpPr>
          <p:nvPr>
            <p:ph type="sldNum" sz="quarter" idx="12"/>
          </p:nvPr>
        </p:nvSpPr>
        <p:spPr/>
        <p:txBody>
          <a:bodyPr>
            <a:normAutofit lnSpcReduction="10000"/>
          </a:bodyPr>
          <a:lstStyle/>
          <a:p>
            <a:fld id="{F0C94032-CD4C-4C25-B0C2-CEC720522D92}" type="slidenum">
              <a:rPr lang="en-US" smtClean="0"/>
              <a:pPr/>
              <a:t>9</a:t>
            </a:fld>
            <a:endParaRPr lang="en-US" dirty="0"/>
          </a:p>
        </p:txBody>
      </p:sp>
      <p:graphicFrame>
        <p:nvGraphicFramePr>
          <p:cNvPr id="17" name="Inhaltsplatzhalter 16">
            <a:extLst>
              <a:ext uri="{FF2B5EF4-FFF2-40B4-BE49-F238E27FC236}">
                <a16:creationId xmlns:a16="http://schemas.microsoft.com/office/drawing/2014/main" id="{13407CFA-7FFE-71B9-61A1-A98341D50BE1}"/>
              </a:ext>
            </a:extLst>
          </p:cNvPr>
          <p:cNvGraphicFramePr>
            <a:graphicFrameLocks noGrp="1"/>
          </p:cNvGraphicFramePr>
          <p:nvPr>
            <p:ph sz="quarter" idx="14"/>
            <p:extLst>
              <p:ext uri="{D42A27DB-BD31-4B8C-83A1-F6EECF244321}">
                <p14:modId xmlns:p14="http://schemas.microsoft.com/office/powerpoint/2010/main" val="3594870753"/>
              </p:ext>
            </p:extLst>
          </p:nvPr>
        </p:nvGraphicFramePr>
        <p:xfrm>
          <a:off x="900113" y="1763713"/>
          <a:ext cx="11966573" cy="4770120"/>
        </p:xfrm>
        <a:graphic>
          <a:graphicData uri="http://schemas.openxmlformats.org/drawingml/2006/table">
            <a:tbl>
              <a:tblPr firstRow="1" bandRow="1">
                <a:tableStyleId>{5C22544A-7EE6-4342-B048-85BDC9FD1C3A}</a:tableStyleId>
              </a:tblPr>
              <a:tblGrid>
                <a:gridCol w="3162918">
                  <a:extLst>
                    <a:ext uri="{9D8B030D-6E8A-4147-A177-3AD203B41FA5}">
                      <a16:colId xmlns:a16="http://schemas.microsoft.com/office/drawing/2014/main" val="61278732"/>
                    </a:ext>
                  </a:extLst>
                </a:gridCol>
                <a:gridCol w="3834263">
                  <a:extLst>
                    <a:ext uri="{9D8B030D-6E8A-4147-A177-3AD203B41FA5}">
                      <a16:colId xmlns:a16="http://schemas.microsoft.com/office/drawing/2014/main" val="2663014178"/>
                    </a:ext>
                  </a:extLst>
                </a:gridCol>
                <a:gridCol w="2944992">
                  <a:extLst>
                    <a:ext uri="{9D8B030D-6E8A-4147-A177-3AD203B41FA5}">
                      <a16:colId xmlns:a16="http://schemas.microsoft.com/office/drawing/2014/main" val="3309404107"/>
                    </a:ext>
                  </a:extLst>
                </a:gridCol>
                <a:gridCol w="2024400">
                  <a:extLst>
                    <a:ext uri="{9D8B030D-6E8A-4147-A177-3AD203B41FA5}">
                      <a16:colId xmlns:a16="http://schemas.microsoft.com/office/drawing/2014/main" val="3400600718"/>
                    </a:ext>
                  </a:extLst>
                </a:gridCol>
              </a:tblGrid>
              <a:tr h="370840">
                <a:tc>
                  <a:txBody>
                    <a:bodyPr/>
                    <a:lstStyle/>
                    <a:p>
                      <a:pPr algn="l" fontAlgn="t"/>
                      <a:r>
                        <a:rPr lang="de-DE" sz="1600" b="0" i="0" u="none" strike="noStrike" dirty="0">
                          <a:solidFill>
                            <a:srgbClr val="FFFFFF"/>
                          </a:solidFill>
                          <a:effectLst/>
                          <a:latin typeface="Arial" panose="020B0604020202020204" pitchFamily="34" charset="0"/>
                        </a:rPr>
                        <a:t>Betriebsmittel der Schutzklasse</a:t>
                      </a:r>
                    </a:p>
                  </a:txBody>
                  <a:tcPr marL="0" marR="0" marT="0" marB="0"/>
                </a:tc>
                <a:tc>
                  <a:txBody>
                    <a:bodyPr/>
                    <a:lstStyle/>
                    <a:p>
                      <a:pPr algn="ctr" fontAlgn="t"/>
                      <a:r>
                        <a:rPr lang="de-DE" sz="1600" b="0" i="0" u="none" strike="noStrike" dirty="0">
                          <a:solidFill>
                            <a:srgbClr val="FFFFFF"/>
                          </a:solidFill>
                          <a:effectLst/>
                          <a:latin typeface="ArialMT"/>
                        </a:rPr>
                        <a:t>I</a:t>
                      </a:r>
                    </a:p>
                  </a:txBody>
                  <a:tcPr marL="0" marR="0" marT="0" marB="0"/>
                </a:tc>
                <a:tc>
                  <a:txBody>
                    <a:bodyPr/>
                    <a:lstStyle/>
                    <a:p>
                      <a:pPr algn="ctr" fontAlgn="b"/>
                      <a:r>
                        <a:rPr lang="de-DE" sz="1600" b="0" i="0" u="none" strike="noStrike" dirty="0">
                          <a:solidFill>
                            <a:srgbClr val="FFFFFF"/>
                          </a:solidFill>
                          <a:effectLst/>
                          <a:latin typeface="ArialMT"/>
                        </a:rPr>
                        <a:t>II</a:t>
                      </a:r>
                      <a:endParaRPr lang="de-DE" sz="1200" b="0" i="0" u="none" strike="noStrike" dirty="0">
                        <a:solidFill>
                          <a:srgbClr val="000000"/>
                        </a:solidFill>
                        <a:effectLst/>
                        <a:latin typeface="ArialMT"/>
                      </a:endParaRPr>
                    </a:p>
                  </a:txBody>
                  <a:tcPr marL="0" marR="0" marT="0" marB="0"/>
                </a:tc>
                <a:tc>
                  <a:txBody>
                    <a:bodyPr/>
                    <a:lstStyle/>
                    <a:p>
                      <a:pPr algn="ctr" fontAlgn="b"/>
                      <a:r>
                        <a:rPr lang="de-DE" sz="1600" b="0" i="0" u="none" strike="noStrike" dirty="0">
                          <a:solidFill>
                            <a:srgbClr val="FFFFFF"/>
                          </a:solidFill>
                          <a:effectLst/>
                          <a:latin typeface="ArialMT"/>
                        </a:rPr>
                        <a:t>III</a:t>
                      </a:r>
                      <a:endParaRPr lang="de-DE" sz="1200" b="0" i="0" u="none" strike="noStrike" dirty="0">
                        <a:solidFill>
                          <a:srgbClr val="000000"/>
                        </a:solidFill>
                        <a:effectLst/>
                        <a:latin typeface="ArialMT"/>
                      </a:endParaRPr>
                    </a:p>
                  </a:txBody>
                  <a:tcPr marL="0" marR="0" marT="0" marB="0"/>
                </a:tc>
                <a:extLst>
                  <a:ext uri="{0D108BD9-81ED-4DB2-BD59-A6C34878D82A}">
                    <a16:rowId xmlns:a16="http://schemas.microsoft.com/office/drawing/2014/main" val="1745817870"/>
                  </a:ext>
                </a:extLst>
              </a:tr>
              <a:tr h="370840">
                <a:tc>
                  <a:txBody>
                    <a:bodyPr/>
                    <a:lstStyle/>
                    <a:p>
                      <a:pPr algn="l" fontAlgn="t"/>
                      <a:r>
                        <a:rPr lang="de-DE" sz="1200" b="0" i="0" u="none" strike="noStrike" dirty="0">
                          <a:solidFill>
                            <a:srgbClr val="000000"/>
                          </a:solidFill>
                          <a:effectLst/>
                          <a:latin typeface="Arial" panose="020B0604020202020204" pitchFamily="34" charset="0"/>
                        </a:rPr>
                        <a:t>Sichtprüfung</a:t>
                      </a:r>
                    </a:p>
                  </a:txBody>
                  <a:tcPr marL="0" marR="0" marT="0" marB="0"/>
                </a:tc>
                <a:tc gridSpan="3">
                  <a:txBody>
                    <a:bodyPr/>
                    <a:lstStyle/>
                    <a:p>
                      <a:pPr algn="ctr" fontAlgn="t"/>
                      <a:r>
                        <a:rPr lang="de-DE" sz="1200" b="0" i="0" u="none" strike="noStrike" dirty="0">
                          <a:solidFill>
                            <a:srgbClr val="000000"/>
                          </a:solidFill>
                          <a:effectLst/>
                          <a:latin typeface="Arial" panose="020B0604020202020204" pitchFamily="34" charset="0"/>
                        </a:rPr>
                        <a:t>äußerlich erkennbare Mängel und Eignung für den Einsatzbereich (soweit erkennbar)</a:t>
                      </a:r>
                    </a:p>
                  </a:txBody>
                  <a:tcPr marL="0" marR="0" marT="0" marB="0"/>
                </a:tc>
                <a:tc hMerge="1">
                  <a:txBody>
                    <a:bodyPr/>
                    <a:lstStyle/>
                    <a:p>
                      <a:endParaRPr lang="de-DE"/>
                    </a:p>
                  </a:txBody>
                  <a:tcPr/>
                </a:tc>
                <a:tc hMerge="1">
                  <a:txBody>
                    <a:bodyPr/>
                    <a:lstStyle/>
                    <a:p>
                      <a:pPr algn="ctr" fontAlgn="t"/>
                      <a:endParaRPr lang="de-DE" sz="1200" b="0" i="0" u="none" strike="noStrike" dirty="0">
                        <a:solidFill>
                          <a:srgbClr val="000000"/>
                        </a:solidFill>
                        <a:effectLst/>
                        <a:latin typeface="Arial" panose="020B0604020202020204" pitchFamily="34" charset="0"/>
                      </a:endParaRPr>
                    </a:p>
                  </a:txBody>
                  <a:tcPr marL="0" marR="0" marT="0" marB="0"/>
                </a:tc>
                <a:extLst>
                  <a:ext uri="{0D108BD9-81ED-4DB2-BD59-A6C34878D82A}">
                    <a16:rowId xmlns:a16="http://schemas.microsoft.com/office/drawing/2014/main" val="1405093630"/>
                  </a:ext>
                </a:extLst>
              </a:tr>
              <a:tr h="370840">
                <a:tc>
                  <a:txBody>
                    <a:bodyPr/>
                    <a:lstStyle/>
                    <a:p>
                      <a:pPr algn="l" fontAlgn="t"/>
                      <a:r>
                        <a:rPr lang="de-DE" sz="1200" b="0" i="0" u="none" strike="noStrike" dirty="0">
                          <a:solidFill>
                            <a:srgbClr val="000000"/>
                          </a:solidFill>
                          <a:effectLst/>
                          <a:latin typeface="Arial" panose="020B0604020202020204" pitchFamily="34" charset="0"/>
                        </a:rPr>
                        <a:t>Messen des Schutzleiterwiderstandes</a:t>
                      </a:r>
                      <a:br>
                        <a:rPr lang="de-DE" sz="1200" b="0" i="0" u="none" strike="noStrike" dirty="0">
                          <a:solidFill>
                            <a:srgbClr val="000000"/>
                          </a:solidFill>
                          <a:effectLst/>
                          <a:latin typeface="Arial" panose="020B0604020202020204" pitchFamily="34" charset="0"/>
                        </a:rPr>
                      </a:br>
                      <a:endParaRPr lang="de-DE" sz="1200" b="0" i="0" u="none" strike="noStrike" dirty="0">
                        <a:solidFill>
                          <a:srgbClr val="000000"/>
                        </a:solidFill>
                        <a:effectLst/>
                        <a:latin typeface="Arial" panose="020B0604020202020204" pitchFamily="34" charset="0"/>
                      </a:endParaRPr>
                    </a:p>
                  </a:txBody>
                  <a:tcPr marL="0" marR="0" marT="0" marB="0"/>
                </a:tc>
                <a:tc>
                  <a:txBody>
                    <a:bodyPr/>
                    <a:lstStyle/>
                    <a:p>
                      <a:pPr algn="l" fontAlgn="t"/>
                      <a:r>
                        <a:rPr lang="de-DE" sz="1200" b="0" i="0" u="none" strike="noStrike" dirty="0">
                          <a:solidFill>
                            <a:srgbClr val="000000"/>
                          </a:solidFill>
                          <a:effectLst/>
                          <a:latin typeface="Arial" panose="020B0604020202020204" pitchFamily="34" charset="0"/>
                        </a:rPr>
                        <a:t>Für Leitungen bis zu einer Länge von 5 m und einem Bemessungsstrom ≤ 16 A: ≤ 0,3 </a:t>
                      </a:r>
                      <a:r>
                        <a:rPr lang="el-GR" sz="1200" b="0" i="0" u="none" strike="noStrike" dirty="0">
                          <a:solidFill>
                            <a:srgbClr val="000000"/>
                          </a:solidFill>
                          <a:effectLst/>
                          <a:latin typeface="Arial" panose="020B0604020202020204" pitchFamily="34" charset="0"/>
                        </a:rPr>
                        <a:t>Ω,</a:t>
                      </a:r>
                      <a:br>
                        <a:rPr lang="el-GR" sz="1200" b="0" i="0" u="none" strike="noStrike" dirty="0">
                          <a:solidFill>
                            <a:srgbClr val="000000"/>
                          </a:solidFill>
                          <a:effectLst/>
                          <a:latin typeface="Arial" panose="020B0604020202020204" pitchFamily="34" charset="0"/>
                        </a:rPr>
                      </a:br>
                      <a:r>
                        <a:rPr lang="de-DE" sz="1200" b="0" i="0" u="none" strike="noStrike" dirty="0">
                          <a:solidFill>
                            <a:srgbClr val="000000"/>
                          </a:solidFill>
                          <a:effectLst/>
                          <a:latin typeface="Arial" panose="020B0604020202020204" pitchFamily="34" charset="0"/>
                        </a:rPr>
                        <a:t>Für längere Leitungen je weitere 7,5 m zusätzlich 0,1 </a:t>
                      </a:r>
                      <a:r>
                        <a:rPr lang="el-GR" sz="1200" b="0" i="0" u="none" strike="noStrike" dirty="0">
                          <a:solidFill>
                            <a:srgbClr val="000000"/>
                          </a:solidFill>
                          <a:effectLst/>
                          <a:latin typeface="Arial" panose="020B0604020202020204" pitchFamily="34" charset="0"/>
                        </a:rPr>
                        <a:t>Ω; </a:t>
                      </a:r>
                      <a:r>
                        <a:rPr lang="de-DE" sz="1200" b="0" i="0" u="none" strike="noStrike" dirty="0" err="1">
                          <a:solidFill>
                            <a:srgbClr val="000000"/>
                          </a:solidFill>
                          <a:effectLst/>
                          <a:latin typeface="Arial" panose="020B0604020202020204" pitchFamily="34" charset="0"/>
                        </a:rPr>
                        <a:t>max</a:t>
                      </a:r>
                      <a:r>
                        <a:rPr lang="de-DE" sz="1200" b="0" i="0" u="none" strike="noStrike" dirty="0">
                          <a:solidFill>
                            <a:srgbClr val="000000"/>
                          </a:solidFill>
                          <a:effectLst/>
                          <a:latin typeface="Arial" panose="020B0604020202020204" pitchFamily="34" charset="0"/>
                        </a:rPr>
                        <a:t> 1 </a:t>
                      </a:r>
                      <a:r>
                        <a:rPr lang="el-GR" sz="1200" b="0" i="0" u="none" strike="noStrike" dirty="0">
                          <a:solidFill>
                            <a:srgbClr val="000000"/>
                          </a:solidFill>
                          <a:effectLst/>
                          <a:latin typeface="Arial" panose="020B0604020202020204" pitchFamily="34" charset="0"/>
                        </a:rPr>
                        <a:t>Ω</a:t>
                      </a:r>
                      <a:br>
                        <a:rPr lang="el-GR" sz="1200" b="0" i="0" u="none" strike="noStrike" dirty="0">
                          <a:solidFill>
                            <a:srgbClr val="000000"/>
                          </a:solidFill>
                          <a:effectLst/>
                          <a:latin typeface="Arial" panose="020B0604020202020204" pitchFamily="34" charset="0"/>
                        </a:rPr>
                      </a:br>
                      <a:r>
                        <a:rPr lang="de-DE" sz="1200" b="0" i="0" u="none" strike="noStrike" dirty="0">
                          <a:solidFill>
                            <a:srgbClr val="000000"/>
                          </a:solidFill>
                          <a:effectLst/>
                          <a:latin typeface="Arial" panose="020B0604020202020204" pitchFamily="34" charset="0"/>
                        </a:rPr>
                        <a:t>Für Leitungen mit höheren Bemessungsströmen gilt der berechnete ohmsche Widerstandswert</a:t>
                      </a:r>
                    </a:p>
                  </a:txBody>
                  <a:tcPr marL="0" marR="0" marT="0" marB="0"/>
                </a:tc>
                <a:tc>
                  <a:txBody>
                    <a:bodyPr/>
                    <a:lstStyle/>
                    <a:p>
                      <a:pPr algn="l" fontAlgn="t"/>
                      <a:r>
                        <a:rPr lang="de-DE" sz="1200" b="0" i="0" u="none" strike="noStrike">
                          <a:solidFill>
                            <a:srgbClr val="000000"/>
                          </a:solidFill>
                          <a:effectLst/>
                          <a:latin typeface="Arial" panose="020B0604020202020204" pitchFamily="34" charset="0"/>
                        </a:rPr>
                        <a:t>-</a:t>
                      </a:r>
                      <a:endParaRPr lang="de-DE" sz="1200" b="0" i="0" u="none" strike="noStrike" dirty="0">
                        <a:solidFill>
                          <a:srgbClr val="000000"/>
                        </a:solidFill>
                        <a:effectLst/>
                        <a:latin typeface="Arial" panose="020B0604020202020204" pitchFamily="34" charset="0"/>
                      </a:endParaRPr>
                    </a:p>
                  </a:txBody>
                  <a:tcPr marL="0" marR="0" marT="0" marB="0"/>
                </a:tc>
                <a:tc>
                  <a:txBody>
                    <a:bodyPr/>
                    <a:lstStyle/>
                    <a:p>
                      <a:pPr algn="l" fontAlgn="t"/>
                      <a:r>
                        <a:rPr lang="de-DE" sz="1200" b="0" i="0" u="none" strike="noStrike">
                          <a:solidFill>
                            <a:srgbClr val="000000"/>
                          </a:solidFill>
                          <a:effectLst/>
                          <a:latin typeface="Arial" panose="020B0604020202020204" pitchFamily="34" charset="0"/>
                        </a:rPr>
                        <a:t>-</a:t>
                      </a:r>
                      <a:endParaRPr lang="de-DE" sz="1200" b="0" i="0" u="none" strike="noStrike" dirty="0">
                        <a:solidFill>
                          <a:srgbClr val="000000"/>
                        </a:solidFill>
                        <a:effectLst/>
                        <a:latin typeface="Arial" panose="020B0604020202020204" pitchFamily="34" charset="0"/>
                      </a:endParaRPr>
                    </a:p>
                  </a:txBody>
                  <a:tcPr marL="0" marR="0" marT="0" marB="0"/>
                </a:tc>
                <a:extLst>
                  <a:ext uri="{0D108BD9-81ED-4DB2-BD59-A6C34878D82A}">
                    <a16:rowId xmlns:a16="http://schemas.microsoft.com/office/drawing/2014/main" val="55182835"/>
                  </a:ext>
                </a:extLst>
              </a:tr>
              <a:tr h="370840">
                <a:tc>
                  <a:txBody>
                    <a:bodyPr/>
                    <a:lstStyle/>
                    <a:p>
                      <a:pPr algn="l" fontAlgn="t"/>
                      <a:r>
                        <a:rPr lang="de-DE" sz="1200" b="0" i="0" u="none" strike="noStrike" dirty="0">
                          <a:solidFill>
                            <a:srgbClr val="000000"/>
                          </a:solidFill>
                          <a:effectLst/>
                          <a:latin typeface="Arial" panose="020B0604020202020204" pitchFamily="34" charset="0"/>
                        </a:rPr>
                        <a:t>Messen des Isolationswiderstandes</a:t>
                      </a:r>
                    </a:p>
                  </a:txBody>
                  <a:tcPr marL="0" marR="0" marT="0" marB="0"/>
                </a:tc>
                <a:tc>
                  <a:txBody>
                    <a:bodyPr/>
                    <a:lstStyle/>
                    <a:p>
                      <a:pPr algn="l" fontAlgn="t"/>
                      <a:r>
                        <a:rPr lang="de-DE" sz="1200" b="0" i="0" u="none" strike="noStrike" dirty="0">
                          <a:solidFill>
                            <a:srgbClr val="000000"/>
                          </a:solidFill>
                          <a:effectLst/>
                          <a:latin typeface="Arial" panose="020B0604020202020204" pitchFamily="34" charset="0"/>
                        </a:rPr>
                        <a:t>≥ 1 M</a:t>
                      </a:r>
                      <a:r>
                        <a:rPr lang="el-GR" sz="1200" b="0" i="0" u="none" strike="noStrike" dirty="0">
                          <a:solidFill>
                            <a:srgbClr val="000000"/>
                          </a:solidFill>
                          <a:effectLst/>
                          <a:latin typeface="Arial" panose="020B0604020202020204" pitchFamily="34" charset="0"/>
                        </a:rPr>
                        <a:t>Ω;</a:t>
                      </a:r>
                      <a:br>
                        <a:rPr lang="el-GR" sz="1200" b="0" i="0" u="none" strike="noStrike" dirty="0">
                          <a:solidFill>
                            <a:srgbClr val="000000"/>
                          </a:solidFill>
                          <a:effectLst/>
                          <a:latin typeface="Arial" panose="020B0604020202020204" pitchFamily="34" charset="0"/>
                        </a:rPr>
                      </a:br>
                      <a:r>
                        <a:rPr lang="el-GR" sz="1200" b="0" i="0" u="none" strike="noStrike" dirty="0">
                          <a:solidFill>
                            <a:srgbClr val="000000"/>
                          </a:solidFill>
                          <a:effectLst/>
                          <a:latin typeface="Arial" panose="020B0604020202020204" pitchFamily="34" charset="0"/>
                        </a:rPr>
                        <a:t>≥ 2 </a:t>
                      </a:r>
                      <a:r>
                        <a:rPr lang="de-DE" sz="1200" b="0" i="0" u="none" strike="noStrike" dirty="0">
                          <a:solidFill>
                            <a:srgbClr val="000000"/>
                          </a:solidFill>
                          <a:effectLst/>
                          <a:latin typeface="Arial" panose="020B0604020202020204" pitchFamily="34" charset="0"/>
                        </a:rPr>
                        <a:t>M</a:t>
                      </a:r>
                      <a:r>
                        <a:rPr lang="el-GR" sz="1200" b="0" i="0" u="none" strike="noStrike" dirty="0">
                          <a:solidFill>
                            <a:srgbClr val="000000"/>
                          </a:solidFill>
                          <a:effectLst/>
                          <a:latin typeface="Arial" panose="020B0604020202020204" pitchFamily="34" charset="0"/>
                        </a:rPr>
                        <a:t>Ω </a:t>
                      </a:r>
                      <a:r>
                        <a:rPr lang="de-DE" sz="1200" b="0" i="0" u="none" strike="noStrike" dirty="0">
                          <a:solidFill>
                            <a:srgbClr val="000000"/>
                          </a:solidFill>
                          <a:effectLst/>
                          <a:latin typeface="Arial" panose="020B0604020202020204" pitchFamily="34" charset="0"/>
                        </a:rPr>
                        <a:t>für den Nachweis der Trennung, z. B.</a:t>
                      </a:r>
                      <a:br>
                        <a:rPr lang="de-DE" sz="1200" b="0" i="0" u="none" strike="noStrike" dirty="0">
                          <a:solidFill>
                            <a:srgbClr val="000000"/>
                          </a:solidFill>
                          <a:effectLst/>
                          <a:latin typeface="Arial" panose="020B0604020202020204" pitchFamily="34" charset="0"/>
                        </a:rPr>
                      </a:br>
                      <a:r>
                        <a:rPr lang="de-DE" sz="1200" b="0" i="0" u="none" strike="noStrike" dirty="0">
                          <a:solidFill>
                            <a:srgbClr val="000000"/>
                          </a:solidFill>
                          <a:effectLst/>
                          <a:latin typeface="Arial" panose="020B0604020202020204" pitchFamily="34" charset="0"/>
                        </a:rPr>
                        <a:t>Trenntransformator;</a:t>
                      </a:r>
                      <a:br>
                        <a:rPr lang="de-DE" sz="1200" b="0" i="0" u="none" strike="noStrike" dirty="0">
                          <a:solidFill>
                            <a:srgbClr val="000000"/>
                          </a:solidFill>
                          <a:effectLst/>
                          <a:latin typeface="Arial" panose="020B0604020202020204" pitchFamily="34" charset="0"/>
                        </a:rPr>
                      </a:br>
                      <a:r>
                        <a:rPr lang="de-DE" sz="1200" b="0" i="0" u="none" strike="noStrike" dirty="0">
                          <a:solidFill>
                            <a:srgbClr val="000000"/>
                          </a:solidFill>
                          <a:effectLst/>
                          <a:latin typeface="Arial" panose="020B0604020202020204" pitchFamily="34" charset="0"/>
                        </a:rPr>
                        <a:t>≥ 0,3 M</a:t>
                      </a:r>
                      <a:r>
                        <a:rPr lang="el-GR" sz="1200" b="0" i="0" u="none" strike="noStrike" dirty="0">
                          <a:solidFill>
                            <a:srgbClr val="000000"/>
                          </a:solidFill>
                          <a:effectLst/>
                          <a:latin typeface="Arial" panose="020B0604020202020204" pitchFamily="34" charset="0"/>
                        </a:rPr>
                        <a:t>Ω </a:t>
                      </a:r>
                      <a:r>
                        <a:rPr lang="de-DE" sz="1200" b="0" i="0" u="none" strike="noStrike" dirty="0">
                          <a:solidFill>
                            <a:srgbClr val="000000"/>
                          </a:solidFill>
                          <a:effectLst/>
                          <a:latin typeface="Arial" panose="020B0604020202020204" pitchFamily="34" charset="0"/>
                        </a:rPr>
                        <a:t>bei Geräten mit Heizelementen</a:t>
                      </a:r>
                    </a:p>
                  </a:txBody>
                  <a:tcPr marL="0" marR="0" marT="0" marB="0"/>
                </a:tc>
                <a:tc>
                  <a:txBody>
                    <a:bodyPr/>
                    <a:lstStyle/>
                    <a:p>
                      <a:pPr algn="l" fontAlgn="t"/>
                      <a:r>
                        <a:rPr lang="de-DE" sz="1200" b="0" i="0" u="none" strike="noStrike">
                          <a:solidFill>
                            <a:srgbClr val="000000"/>
                          </a:solidFill>
                          <a:effectLst/>
                          <a:latin typeface="Arial" panose="020B0604020202020204" pitchFamily="34" charset="0"/>
                        </a:rPr>
                        <a:t>≥ 2 M</a:t>
                      </a:r>
                      <a:r>
                        <a:rPr lang="el-GR" sz="1200" b="0" i="0" u="none" strike="noStrike">
                          <a:solidFill>
                            <a:srgbClr val="000000"/>
                          </a:solidFill>
                          <a:effectLst/>
                          <a:latin typeface="Arial" panose="020B0604020202020204" pitchFamily="34" charset="0"/>
                        </a:rPr>
                        <a:t>Ω;</a:t>
                      </a:r>
                    </a:p>
                  </a:txBody>
                  <a:tcPr marL="0" marR="0" marT="0" marB="0"/>
                </a:tc>
                <a:tc>
                  <a:txBody>
                    <a:bodyPr/>
                    <a:lstStyle/>
                    <a:p>
                      <a:pPr algn="l" fontAlgn="t"/>
                      <a:r>
                        <a:rPr lang="de-DE" sz="1200" b="0" i="0" u="none" strike="noStrike">
                          <a:solidFill>
                            <a:srgbClr val="000000"/>
                          </a:solidFill>
                          <a:effectLst/>
                          <a:latin typeface="Arial" panose="020B0604020202020204" pitchFamily="34" charset="0"/>
                        </a:rPr>
                        <a:t>≥ 0,25 M</a:t>
                      </a:r>
                      <a:r>
                        <a:rPr lang="el-GR" sz="1200" b="0" i="0" u="none" strike="noStrike">
                          <a:solidFill>
                            <a:srgbClr val="000000"/>
                          </a:solidFill>
                          <a:effectLst/>
                          <a:latin typeface="Arial" panose="020B0604020202020204" pitchFamily="34" charset="0"/>
                        </a:rPr>
                        <a:t>Ω;</a:t>
                      </a:r>
                    </a:p>
                  </a:txBody>
                  <a:tcPr marL="0" marR="0" marT="0" marB="0"/>
                </a:tc>
                <a:extLst>
                  <a:ext uri="{0D108BD9-81ED-4DB2-BD59-A6C34878D82A}">
                    <a16:rowId xmlns:a16="http://schemas.microsoft.com/office/drawing/2014/main" val="1745918681"/>
                  </a:ext>
                </a:extLst>
              </a:tr>
              <a:tr h="370840">
                <a:tc>
                  <a:txBody>
                    <a:bodyPr/>
                    <a:lstStyle/>
                    <a:p>
                      <a:pPr algn="l" fontAlgn="t"/>
                      <a:r>
                        <a:rPr lang="de-DE" sz="1200" b="0" i="0" u="none" strike="noStrike" dirty="0">
                          <a:solidFill>
                            <a:srgbClr val="000000"/>
                          </a:solidFill>
                          <a:effectLst/>
                          <a:latin typeface="Arial" panose="020B0604020202020204" pitchFamily="34" charset="0"/>
                        </a:rPr>
                        <a:t>Messen des Schutzleiterstroms</a:t>
                      </a:r>
                    </a:p>
                  </a:txBody>
                  <a:tcPr marL="0" marR="0" marT="0" marB="0"/>
                </a:tc>
                <a:tc>
                  <a:txBody>
                    <a:bodyPr/>
                    <a:lstStyle/>
                    <a:p>
                      <a:pPr algn="l" fontAlgn="t"/>
                      <a:r>
                        <a:rPr lang="de-DE" sz="1200" b="0" i="0" u="none" strike="noStrike">
                          <a:solidFill>
                            <a:srgbClr val="000000"/>
                          </a:solidFill>
                          <a:effectLst/>
                          <a:latin typeface="Arial" panose="020B0604020202020204" pitchFamily="34" charset="0"/>
                        </a:rPr>
                        <a:t>≤ 3,5 mA</a:t>
                      </a:r>
                      <a:br>
                        <a:rPr lang="de-DE" sz="1200" b="0" i="0" u="none" strike="noStrike">
                          <a:solidFill>
                            <a:srgbClr val="000000"/>
                          </a:solidFill>
                          <a:effectLst/>
                          <a:latin typeface="Arial" panose="020B0604020202020204" pitchFamily="34" charset="0"/>
                        </a:rPr>
                      </a:br>
                      <a:r>
                        <a:rPr lang="de-DE" sz="1200" b="0" i="0" u="none" strike="noStrike">
                          <a:solidFill>
                            <a:srgbClr val="000000"/>
                          </a:solidFill>
                          <a:effectLst/>
                          <a:latin typeface="Arial" panose="020B0604020202020204" pitchFamily="34" charset="0"/>
                        </a:rPr>
                        <a:t>an leitfähigen Bauteilen mit PE-Verbindung.</a:t>
                      </a:r>
                      <a:br>
                        <a:rPr lang="de-DE" sz="1200" b="0" i="0" u="none" strike="noStrike">
                          <a:solidFill>
                            <a:srgbClr val="000000"/>
                          </a:solidFill>
                          <a:effectLst/>
                          <a:latin typeface="Arial" panose="020B0604020202020204" pitchFamily="34" charset="0"/>
                        </a:rPr>
                      </a:br>
                      <a:r>
                        <a:rPr lang="de-DE" sz="1200" b="0" i="0" u="none" strike="noStrike">
                          <a:solidFill>
                            <a:srgbClr val="000000"/>
                          </a:solidFill>
                          <a:effectLst/>
                          <a:latin typeface="Arial" panose="020B0604020202020204" pitchFamily="34" charset="0"/>
                        </a:rPr>
                        <a:t>Bei Geräten mit Heizelementen P &gt; 3,5 kW gilt: 1 mA/kW bis max. 10 mA</a:t>
                      </a:r>
                    </a:p>
                  </a:txBody>
                  <a:tcPr marL="0" marR="0" marT="0" marB="0"/>
                </a:tc>
                <a:tc>
                  <a:txBody>
                    <a:bodyPr/>
                    <a:lstStyle/>
                    <a:p>
                      <a:pPr algn="l" fontAlgn="t"/>
                      <a:r>
                        <a:rPr lang="de-DE" sz="1200" b="0" i="0" u="none" strike="noStrike">
                          <a:solidFill>
                            <a:srgbClr val="000000"/>
                          </a:solidFill>
                          <a:effectLst/>
                          <a:latin typeface="Arial" panose="020B0604020202020204" pitchFamily="34" charset="0"/>
                        </a:rPr>
                        <a:t> </a:t>
                      </a:r>
                    </a:p>
                  </a:txBody>
                  <a:tcPr marL="0" marR="0" marT="0" marB="0"/>
                </a:tc>
                <a:tc>
                  <a:txBody>
                    <a:bodyPr/>
                    <a:lstStyle/>
                    <a:p>
                      <a:pPr algn="l" fontAlgn="t"/>
                      <a:r>
                        <a:rPr lang="de-DE" sz="1200" b="0" i="0" u="none" strike="noStrike">
                          <a:solidFill>
                            <a:srgbClr val="000000"/>
                          </a:solidFill>
                          <a:effectLst/>
                          <a:latin typeface="Arial" panose="020B0604020202020204" pitchFamily="34" charset="0"/>
                        </a:rPr>
                        <a:t> </a:t>
                      </a:r>
                    </a:p>
                  </a:txBody>
                  <a:tcPr marL="0" marR="0" marT="0" marB="0"/>
                </a:tc>
                <a:extLst>
                  <a:ext uri="{0D108BD9-81ED-4DB2-BD59-A6C34878D82A}">
                    <a16:rowId xmlns:a16="http://schemas.microsoft.com/office/drawing/2014/main" val="3443421197"/>
                  </a:ext>
                </a:extLst>
              </a:tr>
              <a:tr h="370840">
                <a:tc>
                  <a:txBody>
                    <a:bodyPr/>
                    <a:lstStyle/>
                    <a:p>
                      <a:pPr algn="l" fontAlgn="t"/>
                      <a:r>
                        <a:rPr lang="de-DE" sz="1200" b="0" i="0" u="none" strike="noStrike" dirty="0">
                          <a:solidFill>
                            <a:srgbClr val="000000"/>
                          </a:solidFill>
                          <a:effectLst/>
                          <a:latin typeface="Arial" panose="020B0604020202020204" pitchFamily="34" charset="0"/>
                        </a:rPr>
                        <a:t>Messen des Berührungsstroms</a:t>
                      </a:r>
                    </a:p>
                  </a:txBody>
                  <a:tcPr marL="0" marR="0" marT="0" marB="0"/>
                </a:tc>
                <a:tc>
                  <a:txBody>
                    <a:bodyPr/>
                    <a:lstStyle/>
                    <a:p>
                      <a:pPr algn="l" fontAlgn="t"/>
                      <a:r>
                        <a:rPr lang="de-DE" sz="1200" b="0" i="0" u="none" strike="noStrike" dirty="0">
                          <a:solidFill>
                            <a:srgbClr val="000000"/>
                          </a:solidFill>
                          <a:effectLst/>
                          <a:latin typeface="Arial" panose="020B0604020202020204" pitchFamily="34" charset="0"/>
                        </a:rPr>
                        <a:t>≤ 0,5 mA</a:t>
                      </a:r>
                      <a:br>
                        <a:rPr lang="de-DE" sz="1200" b="0" i="0" u="none" strike="noStrike" dirty="0">
                          <a:solidFill>
                            <a:srgbClr val="000000"/>
                          </a:solidFill>
                          <a:effectLst/>
                          <a:latin typeface="Arial" panose="020B0604020202020204" pitchFamily="34" charset="0"/>
                        </a:rPr>
                      </a:br>
                      <a:r>
                        <a:rPr lang="de-DE" sz="1200" b="0" i="0" u="none" strike="noStrike" dirty="0">
                          <a:solidFill>
                            <a:srgbClr val="000000"/>
                          </a:solidFill>
                          <a:effectLst/>
                          <a:latin typeface="Arial" panose="020B0604020202020204" pitchFamily="34" charset="0"/>
                        </a:rPr>
                        <a:t>an berührbaren leitfähigen Bauteilen ohne PE-Verbindung</a:t>
                      </a:r>
                    </a:p>
                  </a:txBody>
                  <a:tcPr marL="0" marR="0" marT="0" marB="0"/>
                </a:tc>
                <a:tc>
                  <a:txBody>
                    <a:bodyPr/>
                    <a:lstStyle/>
                    <a:p>
                      <a:pPr algn="l" fontAlgn="t"/>
                      <a:r>
                        <a:rPr lang="de-DE" sz="1200" b="0" i="0" u="none" strike="noStrike" dirty="0">
                          <a:solidFill>
                            <a:srgbClr val="000000"/>
                          </a:solidFill>
                          <a:effectLst/>
                          <a:latin typeface="Arial" panose="020B0604020202020204" pitchFamily="34" charset="0"/>
                        </a:rPr>
                        <a:t>≤ 0,5 mA</a:t>
                      </a:r>
                      <a:br>
                        <a:rPr lang="de-DE" sz="1200" b="0" i="0" u="none" strike="noStrike" dirty="0">
                          <a:solidFill>
                            <a:srgbClr val="000000"/>
                          </a:solidFill>
                          <a:effectLst/>
                          <a:latin typeface="Arial" panose="020B0604020202020204" pitchFamily="34" charset="0"/>
                        </a:rPr>
                      </a:br>
                      <a:r>
                        <a:rPr lang="de-DE" sz="1200" b="0" i="0" u="none" strike="noStrike" dirty="0">
                          <a:solidFill>
                            <a:srgbClr val="000000"/>
                          </a:solidFill>
                          <a:effectLst/>
                          <a:latin typeface="Arial" panose="020B0604020202020204" pitchFamily="34" charset="0"/>
                        </a:rPr>
                        <a:t>an berührbaren leitfähigen Bauteilen</a:t>
                      </a:r>
                    </a:p>
                  </a:txBody>
                  <a:tcPr marL="0" marR="0" marT="0" marB="0"/>
                </a:tc>
                <a:tc>
                  <a:txBody>
                    <a:bodyPr/>
                    <a:lstStyle/>
                    <a:p>
                      <a:pPr algn="l" fontAlgn="t"/>
                      <a:endParaRPr lang="de-DE" sz="1200" b="0" i="0" u="none" strike="noStrike" dirty="0">
                        <a:solidFill>
                          <a:srgbClr val="000000"/>
                        </a:solidFill>
                        <a:effectLst/>
                        <a:latin typeface="Arial" panose="020B0604020202020204" pitchFamily="34" charset="0"/>
                      </a:endParaRPr>
                    </a:p>
                  </a:txBody>
                  <a:tcPr marL="0" marR="0" marT="0" marB="0"/>
                </a:tc>
                <a:extLst>
                  <a:ext uri="{0D108BD9-81ED-4DB2-BD59-A6C34878D82A}">
                    <a16:rowId xmlns:a16="http://schemas.microsoft.com/office/drawing/2014/main" val="133036465"/>
                  </a:ext>
                </a:extLst>
              </a:tr>
              <a:tr h="370840">
                <a:tc>
                  <a:txBody>
                    <a:bodyPr/>
                    <a:lstStyle/>
                    <a:p>
                      <a:pPr algn="l" fontAlgn="t"/>
                      <a:r>
                        <a:rPr lang="de-DE" sz="1200" b="0" i="0" u="none" strike="noStrike" dirty="0">
                          <a:solidFill>
                            <a:srgbClr val="000000"/>
                          </a:solidFill>
                          <a:effectLst/>
                          <a:latin typeface="Arial" panose="020B0604020202020204" pitchFamily="34" charset="0"/>
                        </a:rPr>
                        <a:t>Messen der Ausgangsspannung</a:t>
                      </a:r>
                    </a:p>
                  </a:txBody>
                  <a:tcPr marL="0" marR="0" marT="0" marB="0"/>
                </a:tc>
                <a:tc gridSpan="3">
                  <a:txBody>
                    <a:bodyPr/>
                    <a:lstStyle/>
                    <a:p>
                      <a:pPr algn="l" fontAlgn="t"/>
                      <a:r>
                        <a:rPr lang="de-DE" sz="1200" b="0" i="0" u="none" strike="noStrike" dirty="0">
                          <a:solidFill>
                            <a:srgbClr val="000000"/>
                          </a:solidFill>
                          <a:effectLst/>
                          <a:latin typeface="Arial" panose="020B0604020202020204" pitchFamily="34" charset="0"/>
                        </a:rPr>
                        <a:t>entsprechend Typschild</a:t>
                      </a:r>
                      <a:br>
                        <a:rPr lang="de-DE" sz="1200" b="0" i="0" u="none" strike="noStrike" dirty="0">
                          <a:solidFill>
                            <a:srgbClr val="000000"/>
                          </a:solidFill>
                          <a:effectLst/>
                          <a:latin typeface="Arial" panose="020B0604020202020204" pitchFamily="34" charset="0"/>
                        </a:rPr>
                      </a:br>
                      <a:r>
                        <a:rPr lang="de-DE" sz="1200" b="0" i="0" u="none" strike="noStrike" dirty="0">
                          <a:solidFill>
                            <a:srgbClr val="000000"/>
                          </a:solidFill>
                          <a:effectLst/>
                          <a:latin typeface="Arial" panose="020B0604020202020204" pitchFamily="34" charset="0"/>
                        </a:rPr>
                        <a:t>Für aktive Teile von SELV-/PELV-Stromkreisen, z. B. an Ladegeräten, Netzteilen, Stromerzeugern, Kleinspannungserzeugern: max. AC 25 V oder DC 60 V</a:t>
                      </a:r>
                    </a:p>
                  </a:txBody>
                  <a:tcPr marL="0" marR="0" marT="0" marB="0"/>
                </a:tc>
                <a:tc hMerge="1">
                  <a:txBody>
                    <a:bodyPr/>
                    <a:lstStyle/>
                    <a:p>
                      <a:endParaRPr lang="de-DE"/>
                    </a:p>
                  </a:txBody>
                  <a:tcPr/>
                </a:tc>
                <a:tc hMerge="1">
                  <a:txBody>
                    <a:bodyPr/>
                    <a:lstStyle/>
                    <a:p>
                      <a:pPr algn="l" fontAlgn="t"/>
                      <a:endParaRPr lang="de-DE" sz="1200" b="0" i="0" u="none" strike="noStrike">
                        <a:solidFill>
                          <a:srgbClr val="000000"/>
                        </a:solidFill>
                        <a:effectLst/>
                        <a:latin typeface="Arial" panose="020B0604020202020204" pitchFamily="34" charset="0"/>
                      </a:endParaRPr>
                    </a:p>
                  </a:txBody>
                  <a:tcPr marL="0" marR="0" marT="0" marB="0"/>
                </a:tc>
                <a:extLst>
                  <a:ext uri="{0D108BD9-81ED-4DB2-BD59-A6C34878D82A}">
                    <a16:rowId xmlns:a16="http://schemas.microsoft.com/office/drawing/2014/main" val="2654739517"/>
                  </a:ext>
                </a:extLst>
              </a:tr>
              <a:tr h="370840">
                <a:tc>
                  <a:txBody>
                    <a:bodyPr/>
                    <a:lstStyle/>
                    <a:p>
                      <a:pPr algn="l" fontAlgn="t"/>
                      <a:r>
                        <a:rPr lang="de-DE" sz="1200" b="0" i="0" u="none" strike="noStrike" dirty="0">
                          <a:solidFill>
                            <a:srgbClr val="000000"/>
                          </a:solidFill>
                          <a:effectLst/>
                          <a:latin typeface="Arial" panose="020B0604020202020204" pitchFamily="34" charset="0"/>
                        </a:rPr>
                        <a:t>Erproben</a:t>
                      </a:r>
                    </a:p>
                  </a:txBody>
                  <a:tcPr marL="0" marR="0" marT="0" marB="0"/>
                </a:tc>
                <a:tc gridSpan="3">
                  <a:txBody>
                    <a:bodyPr/>
                    <a:lstStyle/>
                    <a:p>
                      <a:pPr algn="l" fontAlgn="t"/>
                      <a:r>
                        <a:rPr lang="de-DE" sz="1200" b="0" i="0" u="none" strike="noStrike" dirty="0">
                          <a:solidFill>
                            <a:srgbClr val="000000"/>
                          </a:solidFill>
                          <a:effectLst/>
                          <a:latin typeface="Arial" panose="020B0604020202020204" pitchFamily="34" charset="0"/>
                        </a:rPr>
                        <a:t>Funktionieren von Sicherheitseinrichtungen und Funktionsprobe</a:t>
                      </a:r>
                    </a:p>
                  </a:txBody>
                  <a:tcPr marL="0" marR="0" marT="0" marB="0"/>
                </a:tc>
                <a:tc hMerge="1">
                  <a:txBody>
                    <a:bodyPr/>
                    <a:lstStyle/>
                    <a:p>
                      <a:endParaRPr lang="de-DE"/>
                    </a:p>
                  </a:txBody>
                  <a:tcPr/>
                </a:tc>
                <a:tc hMerge="1">
                  <a:txBody>
                    <a:bodyPr/>
                    <a:lstStyle/>
                    <a:p>
                      <a:pPr algn="l" fontAlgn="t"/>
                      <a:endParaRPr lang="de-DE" sz="1200" b="0" i="0" u="none" strike="noStrike" dirty="0">
                        <a:solidFill>
                          <a:srgbClr val="000000"/>
                        </a:solidFill>
                        <a:effectLst/>
                        <a:latin typeface="Arial" panose="020B0604020202020204" pitchFamily="34" charset="0"/>
                      </a:endParaRPr>
                    </a:p>
                  </a:txBody>
                  <a:tcPr marL="0" marR="0" marT="0" marB="0"/>
                </a:tc>
                <a:extLst>
                  <a:ext uri="{0D108BD9-81ED-4DB2-BD59-A6C34878D82A}">
                    <a16:rowId xmlns:a16="http://schemas.microsoft.com/office/drawing/2014/main" val="1020236445"/>
                  </a:ext>
                </a:extLst>
              </a:tr>
            </a:tbl>
          </a:graphicData>
        </a:graphic>
      </p:graphicFrame>
    </p:spTree>
    <p:extLst>
      <p:ext uri="{BB962C8B-B14F-4D97-AF65-F5344CB8AC3E}">
        <p14:creationId xmlns:p14="http://schemas.microsoft.com/office/powerpoint/2010/main" val="3611293911"/>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_Media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112106e-c22d-4e62-91a8-fee0c12b8c0c" xsi:nil="true"/>
    <lcf76f155ced4ddcb4097134ff3c332f xmlns="0ba9638b-9898-400c-aa80-e8ce42f10e4c">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144F0A2E325DA94982285E9B7D5E10CC" ma:contentTypeVersion="18" ma:contentTypeDescription="Ein neues Dokument erstellen." ma:contentTypeScope="" ma:versionID="182efd4e29306a01fac9727be7a0a611">
  <xsd:schema xmlns:xsd="http://www.w3.org/2001/XMLSchema" xmlns:xs="http://www.w3.org/2001/XMLSchema" xmlns:p="http://schemas.microsoft.com/office/2006/metadata/properties" xmlns:ns2="0ba9638b-9898-400c-aa80-e8ce42f10e4c" xmlns:ns3="f112106e-c22d-4e62-91a8-fee0c12b8c0c" targetNamespace="http://schemas.microsoft.com/office/2006/metadata/properties" ma:root="true" ma:fieldsID="7777122ad4d03efca5c2af911fdeb5ce" ns2:_="" ns3:_="">
    <xsd:import namespace="0ba9638b-9898-400c-aa80-e8ce42f10e4c"/>
    <xsd:import namespace="f112106e-c22d-4e62-91a8-fee0c12b8c0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a9638b-9898-400c-aa80-e8ce42f10e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Bildmarkierungen" ma:readOnly="false" ma:fieldId="{5cf76f15-5ced-4ddc-b409-7134ff3c332f}" ma:taxonomyMulti="true" ma:sspId="95f5e32c-150b-462f-bf54-3aeed57a901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112106e-c22d-4e62-91a8-fee0c12b8c0c"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b8bd0ae1-9a7a-446b-b29e-65fbcfd9aa56}" ma:internalName="TaxCatchAll" ma:showField="CatchAllData" ma:web="f112106e-c22d-4e62-91a8-fee0c12b8c0c">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53150B2-EE9D-4B13-A9DD-5065BE8037C5}">
  <ds:schemaRefs>
    <ds:schemaRef ds:uri="http://purl.org/dc/terms/"/>
    <ds:schemaRef ds:uri="http://purl.org/dc/elements/1.1/"/>
    <ds:schemaRef ds:uri="0ba9638b-9898-400c-aa80-e8ce42f10e4c"/>
    <ds:schemaRef ds:uri="http://schemas.microsoft.com/office/2006/metadata/properties"/>
    <ds:schemaRef ds:uri="http://www.w3.org/XML/1998/namespace"/>
    <ds:schemaRef ds:uri="http://schemas.microsoft.com/office/infopath/2007/PartnerControls"/>
    <ds:schemaRef ds:uri="http://schemas.microsoft.com/office/2006/documentManagement/types"/>
    <ds:schemaRef ds:uri="http://schemas.openxmlformats.org/package/2006/metadata/core-properties"/>
    <ds:schemaRef ds:uri="f112106e-c22d-4e62-91a8-fee0c12b8c0c"/>
    <ds:schemaRef ds:uri="http://purl.org/dc/dcmitype/"/>
  </ds:schemaRefs>
</ds:datastoreItem>
</file>

<file path=customXml/itemProps2.xml><?xml version="1.0" encoding="utf-8"?>
<ds:datastoreItem xmlns:ds="http://schemas.openxmlformats.org/officeDocument/2006/customXml" ds:itemID="{0A8B9BC1-46C5-4EB4-A206-6FFAC8F343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a9638b-9898-400c-aa80-e8ce42f10e4c"/>
    <ds:schemaRef ds:uri="f112106e-c22d-4e62-91a8-fee0c12b8c0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5DB5BB9-B15F-48E4-8F7F-5169A140A5A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5931</Words>
  <Application>Microsoft Macintosh PowerPoint</Application>
  <PresentationFormat>Benutzerdefiniert</PresentationFormat>
  <Paragraphs>556</Paragraphs>
  <Slides>66</Slides>
  <Notes>12</Notes>
  <HiddenSlides>0</HiddenSlides>
  <MMClips>0</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66</vt:i4>
      </vt:variant>
    </vt:vector>
  </HeadingPairs>
  <TitlesOfParts>
    <vt:vector size="77" baseType="lpstr">
      <vt:lpstr>Arial</vt:lpstr>
      <vt:lpstr>ArialMT</vt:lpstr>
      <vt:lpstr>Calibri</vt:lpstr>
      <vt:lpstr>HelveticaNeueLTW1G</vt:lpstr>
      <vt:lpstr>Symbol</vt:lpstr>
      <vt:lpstr>Times New Roman</vt:lpstr>
      <vt:lpstr>TNG Pro</vt:lpstr>
      <vt:lpstr>Tw Cen MT</vt:lpstr>
      <vt:lpstr>Wingdings</vt:lpstr>
      <vt:lpstr>Wingdings 2</vt:lpstr>
      <vt:lpstr>1_Median</vt:lpstr>
      <vt:lpstr>Unterweisungsmodul</vt:lpstr>
      <vt:lpstr>In diesem Modul lernen Sie unter anderem</vt:lpstr>
      <vt:lpstr>Durchführung der Prüfung </vt:lpstr>
      <vt:lpstr>Durchführung der Prüfung </vt:lpstr>
      <vt:lpstr>Schutzklassen</vt:lpstr>
      <vt:lpstr>Schutzklassen</vt:lpstr>
      <vt:lpstr>Schutzklassen</vt:lpstr>
      <vt:lpstr>Prüfumfang </vt:lpstr>
      <vt:lpstr>Übersicht über Prüfumfang und Grenzwerte </vt:lpstr>
      <vt:lpstr>Besichtigen</vt:lpstr>
      <vt:lpstr>Besichtigen </vt:lpstr>
      <vt:lpstr>Checkliste „Besichtigen“ </vt:lpstr>
      <vt:lpstr>Checkliste „Besichtigen“ </vt:lpstr>
      <vt:lpstr>Checkliste „Besichtigen“ </vt:lpstr>
      <vt:lpstr>Besichtigen</vt:lpstr>
      <vt:lpstr>Besichtigen</vt:lpstr>
      <vt:lpstr>Besichtigen</vt:lpstr>
      <vt:lpstr>Messen</vt:lpstr>
      <vt:lpstr>Messen </vt:lpstr>
      <vt:lpstr>Messgeräte</vt:lpstr>
      <vt:lpstr>Messen des Schutzleiterwiderstandes </vt:lpstr>
      <vt:lpstr>Messen des Schutzleiterwiderstandes </vt:lpstr>
      <vt:lpstr>Messen des Schutzleiterwiderstandes </vt:lpstr>
      <vt:lpstr>Messen des Schutzleiterwiderstandes </vt:lpstr>
      <vt:lpstr>Messen des Schutzleiterwiderstandes </vt:lpstr>
      <vt:lpstr>Messen des Isolationswiderstandes </vt:lpstr>
      <vt:lpstr>Messen des Isolationswiderstandes </vt:lpstr>
      <vt:lpstr>Messen des Isolationswiderstandes </vt:lpstr>
      <vt:lpstr>Messen des Isolationswiderstandes </vt:lpstr>
      <vt:lpstr>Besonderheiten bei der Isolationswiderstandsmessung </vt:lpstr>
      <vt:lpstr>Messen des Schutzleiterwiderstandes </vt:lpstr>
      <vt:lpstr>Messen des Schutzleiterwiderstandes </vt:lpstr>
      <vt:lpstr>Messen des Schutzleiterstromes </vt:lpstr>
      <vt:lpstr>Messen des Schutzleiterstromes - Direkte Methode</vt:lpstr>
      <vt:lpstr>Messen des Schutzleiterstromes - Differenzstrommethode</vt:lpstr>
      <vt:lpstr>Messen des Schutzleiterstromes - Differenzstrommethode</vt:lpstr>
      <vt:lpstr>Besonderheiten bei der Schutzleiterstrommessung </vt:lpstr>
      <vt:lpstr>Messen des Schutzleiterstromes – Alternative Methode</vt:lpstr>
      <vt:lpstr>Messen des Schutzleiterstromes – Alternative Methode</vt:lpstr>
      <vt:lpstr>Besonderheiten bei der Anwendung der Alternativen Methode</vt:lpstr>
      <vt:lpstr>Messen des Berührungsstromes </vt:lpstr>
      <vt:lpstr>Messen des Berührungsstromes - Direkte Methode</vt:lpstr>
      <vt:lpstr>Messen des Berührungsstromes - Differenzstrommethode</vt:lpstr>
      <vt:lpstr>Messen des Berührungsstromes - Differenzstrommethode</vt:lpstr>
      <vt:lpstr>Messen des Berührungsstromes - Alternative Methode</vt:lpstr>
      <vt:lpstr>Besondere Prüfungen und Messungen</vt:lpstr>
      <vt:lpstr>Arbeitsmittel mit unzugänglichem oder durchgeführtem Schutzleiter </vt:lpstr>
      <vt:lpstr>Arbeitsmittel mit berührbarem sekundären Spannungsausgang</vt:lpstr>
      <vt:lpstr>Arbeitsmittel mit berührbarem sekundären Spannungsausgang </vt:lpstr>
      <vt:lpstr>Arbeitsmittel mit berührbarem sekundären Spannungsausgang </vt:lpstr>
      <vt:lpstr>Prüfung von Ortsveränderlichen Fehlerstrom-Schutzeinrichtungen (PRCD)</vt:lpstr>
      <vt:lpstr>Prüfung von Ortsveränderlichen Fehlerstrom-Schutzeinrichtungen (PRCD)</vt:lpstr>
      <vt:lpstr>Prüfung von Ortsveränderlichen Fehlerstrom-Schutzeinrichtungen (PRCD)</vt:lpstr>
      <vt:lpstr>Prüfung von Ortsveränderlichen Fehlerstrom-Schutzeinrichtungen (PRCD)</vt:lpstr>
      <vt:lpstr>Prüfung von Ortsveränderlichen Fehlerstrom-Schutzeinrichtungen (PRCD)</vt:lpstr>
      <vt:lpstr>Prüfung von Ortsveränderlichen Fehlerstrom-Schutzeinrichtungen (PRCD)</vt:lpstr>
      <vt:lpstr>Akkubetriebene Elektrowerkzeuge und deren Ladegeräte</vt:lpstr>
      <vt:lpstr>Erproben</vt:lpstr>
      <vt:lpstr>Erproben </vt:lpstr>
      <vt:lpstr>Erproben </vt:lpstr>
      <vt:lpstr>Dokumentation der Prüfungen </vt:lpstr>
      <vt:lpstr>Dokumentation der Prüfungen </vt:lpstr>
      <vt:lpstr>Dokumentation der Prüfungen </vt:lpstr>
      <vt:lpstr>Dokumentation der Prüfungen </vt:lpstr>
      <vt:lpstr>Dokumentation der Prüfungen </vt:lpstr>
      <vt:lpstr>Was Sie jetzt wissen sollten</vt:lpstr>
    </vt:vector>
  </TitlesOfParts>
  <Company>MEBEDO Consulting GmbH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Prüfung ortsveraenderliche Arbeitsmittel</dc:title>
  <dc:creator>René Brünn</dc:creator>
  <cp:lastModifiedBy>Réne Brünn</cp:lastModifiedBy>
  <cp:revision>31</cp:revision>
  <dcterms:created xsi:type="dcterms:W3CDTF">2015-03-20T11:44:40Z</dcterms:created>
  <dcterms:modified xsi:type="dcterms:W3CDTF">2024-04-22T08:33:56Z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0x010100144F0A2E325DA94982285E9B7D5E10CC</vt:lpwstr>
  </property>
  <property fmtid="{D5CDD505-2E9C-101B-9397-08002B2CF9AE}" pid="3" name="MediaServiceImageTags">
    <vt:lpwstr/>
  </property>
</Properties>
</file>