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p:restoredTop sz="94719"/>
  </p:normalViewPr>
  <p:slideViewPr>
    <p:cSldViewPr snapToGrid="0">
      <p:cViewPr varScale="1">
        <p:scale>
          <a:sx n="109" d="100"/>
          <a:sy n="109" d="100"/>
        </p:scale>
        <p:origin x="1176" y="184"/>
      </p:cViewPr>
      <p:guideLst>
        <p:guide orient="horz" pos="2160"/>
        <p:guide pos="2880"/>
        <p:guide orient="horz" pos="2382"/>
        <p:guide pos="336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969351EE-9F4C-A948-9979-A35A4DB178F6}"/>
    <pc:docChg chg="undo custSel addSld delSld modSld modMainMaster">
      <pc:chgData name="René Brünn" userId="3b901e74-047b-42f4-bbc9-b2c074e71b6c" providerId="ADAL" clId="{969351EE-9F4C-A948-9979-A35A4DB178F6}" dt="2023-10-20T15:35:49.340" v="238" actId="27636"/>
      <pc:docMkLst>
        <pc:docMk/>
      </pc:docMkLst>
      <pc:sldChg chg="new">
        <pc:chgData name="René Brünn" userId="3b901e74-047b-42f4-bbc9-b2c074e71b6c" providerId="ADAL" clId="{969351EE-9F4C-A948-9979-A35A4DB178F6}" dt="2023-10-20T15:35:28.436" v="232" actId="680"/>
        <pc:sldMkLst>
          <pc:docMk/>
          <pc:sldMk cId="2466781905" sldId="256"/>
        </pc:sldMkLst>
      </pc:sldChg>
      <pc:sldChg chg="new">
        <pc:chgData name="René Brünn" userId="3b901e74-047b-42f4-bbc9-b2c074e71b6c" providerId="ADAL" clId="{969351EE-9F4C-A948-9979-A35A4DB178F6}" dt="2023-10-20T15:35:31.537" v="233" actId="680"/>
        <pc:sldMkLst>
          <pc:docMk/>
          <pc:sldMk cId="3688576746" sldId="257"/>
        </pc:sldMkLst>
      </pc:sldChg>
      <pc:sldChg chg="new">
        <pc:chgData name="René Brünn" userId="3b901e74-047b-42f4-bbc9-b2c074e71b6c" providerId="ADAL" clId="{969351EE-9F4C-A948-9979-A35A4DB178F6}" dt="2023-10-20T15:35:33.655" v="234" actId="680"/>
        <pc:sldMkLst>
          <pc:docMk/>
          <pc:sldMk cId="3168677408" sldId="258"/>
        </pc:sldMkLst>
      </pc:sldChg>
      <pc:sldChg chg="new">
        <pc:chgData name="René Brünn" userId="3b901e74-047b-42f4-bbc9-b2c074e71b6c" providerId="ADAL" clId="{969351EE-9F4C-A948-9979-A35A4DB178F6}" dt="2023-10-20T15:35:36.565" v="235" actId="680"/>
        <pc:sldMkLst>
          <pc:docMk/>
          <pc:sldMk cId="4078306694" sldId="259"/>
        </pc:sldMkLst>
      </pc:sldChg>
      <pc:sldChg chg="addSp delSp modSp new mod modClrScheme chgLayout">
        <pc:chgData name="René Brünn" userId="3b901e74-047b-42f4-bbc9-b2c074e71b6c" providerId="ADAL" clId="{969351EE-9F4C-A948-9979-A35A4DB178F6}" dt="2023-10-20T15:35:49.340" v="238" actId="27636"/>
        <pc:sldMkLst>
          <pc:docMk/>
          <pc:sldMk cId="4033613342" sldId="260"/>
        </pc:sldMkLst>
        <pc:spChg chg="del mod ord">
          <ac:chgData name="René Brünn" userId="3b901e74-047b-42f4-bbc9-b2c074e71b6c" providerId="ADAL" clId="{969351EE-9F4C-A948-9979-A35A4DB178F6}" dt="2023-10-20T15:35:49.315" v="237" actId="700"/>
          <ac:spMkLst>
            <pc:docMk/>
            <pc:sldMk cId="4033613342" sldId="260"/>
            <ac:spMk id="2" creationId="{6E00D2C2-6744-5A65-CAC0-9B80476CDCC7}"/>
          </ac:spMkLst>
        </pc:spChg>
        <pc:spChg chg="mod ord">
          <ac:chgData name="René Brünn" userId="3b901e74-047b-42f4-bbc9-b2c074e71b6c" providerId="ADAL" clId="{969351EE-9F4C-A948-9979-A35A4DB178F6}" dt="2023-10-20T15:35:49.340" v="238" actId="27636"/>
          <ac:spMkLst>
            <pc:docMk/>
            <pc:sldMk cId="4033613342" sldId="260"/>
            <ac:spMk id="3" creationId="{E7212DD7-34D3-F7C9-A773-6CE3656630EA}"/>
          </ac:spMkLst>
        </pc:spChg>
        <pc:spChg chg="del mod ord">
          <ac:chgData name="René Brünn" userId="3b901e74-047b-42f4-bbc9-b2c074e71b6c" providerId="ADAL" clId="{969351EE-9F4C-A948-9979-A35A4DB178F6}" dt="2023-10-20T15:35:49.315" v="237" actId="700"/>
          <ac:spMkLst>
            <pc:docMk/>
            <pc:sldMk cId="4033613342" sldId="260"/>
            <ac:spMk id="4" creationId="{1483B7B7-4B7C-A7FA-914C-07614C778417}"/>
          </ac:spMkLst>
        </pc:spChg>
        <pc:spChg chg="del mod ord">
          <ac:chgData name="René Brünn" userId="3b901e74-047b-42f4-bbc9-b2c074e71b6c" providerId="ADAL" clId="{969351EE-9F4C-A948-9979-A35A4DB178F6}" dt="2023-10-20T15:35:49.315" v="237" actId="700"/>
          <ac:spMkLst>
            <pc:docMk/>
            <pc:sldMk cId="4033613342" sldId="260"/>
            <ac:spMk id="5" creationId="{AADC10F3-5265-004D-2784-AF3715A2DC95}"/>
          </ac:spMkLst>
        </pc:spChg>
        <pc:spChg chg="add mod ord">
          <ac:chgData name="René Brünn" userId="3b901e74-047b-42f4-bbc9-b2c074e71b6c" providerId="ADAL" clId="{969351EE-9F4C-A948-9979-A35A4DB178F6}" dt="2023-10-20T15:35:49.315" v="237" actId="700"/>
          <ac:spMkLst>
            <pc:docMk/>
            <pc:sldMk cId="4033613342" sldId="260"/>
            <ac:spMk id="6" creationId="{50D93AEF-9201-0513-4D02-647D54787FFA}"/>
          </ac:spMkLst>
        </pc:spChg>
        <pc:spChg chg="add mod ord">
          <ac:chgData name="René Brünn" userId="3b901e74-047b-42f4-bbc9-b2c074e71b6c" providerId="ADAL" clId="{969351EE-9F4C-A948-9979-A35A4DB178F6}" dt="2023-10-20T15:35:49.315" v="237" actId="700"/>
          <ac:spMkLst>
            <pc:docMk/>
            <pc:sldMk cId="4033613342" sldId="260"/>
            <ac:spMk id="7" creationId="{2D390F58-1E50-EC97-618F-7C56CAF7CA01}"/>
          </ac:spMkLst>
        </pc:spChg>
        <pc:spChg chg="add mod ord">
          <ac:chgData name="René Brünn" userId="3b901e74-047b-42f4-bbc9-b2c074e71b6c" providerId="ADAL" clId="{969351EE-9F4C-A948-9979-A35A4DB178F6}" dt="2023-10-20T15:35:49.315" v="237" actId="700"/>
          <ac:spMkLst>
            <pc:docMk/>
            <pc:sldMk cId="4033613342" sldId="260"/>
            <ac:spMk id="8" creationId="{0EBB6EA7-CD2A-6FE2-F367-33E7DC8B4321}"/>
          </ac:spMkLst>
        </pc:spChg>
        <pc:spChg chg="add mod ord">
          <ac:chgData name="René Brünn" userId="3b901e74-047b-42f4-bbc9-b2c074e71b6c" providerId="ADAL" clId="{969351EE-9F4C-A948-9979-A35A4DB178F6}" dt="2023-10-20T15:35:49.315" v="237" actId="700"/>
          <ac:spMkLst>
            <pc:docMk/>
            <pc:sldMk cId="4033613342" sldId="260"/>
            <ac:spMk id="9" creationId="{6827A339-9174-3C26-A32A-4EEECF189C2F}"/>
          </ac:spMkLst>
        </pc:spChg>
        <pc:spChg chg="add mod ord">
          <ac:chgData name="René Brünn" userId="3b901e74-047b-42f4-bbc9-b2c074e71b6c" providerId="ADAL" clId="{969351EE-9F4C-A948-9979-A35A4DB178F6}" dt="2023-10-20T15:35:49.315" v="237" actId="700"/>
          <ac:spMkLst>
            <pc:docMk/>
            <pc:sldMk cId="4033613342" sldId="260"/>
            <ac:spMk id="10" creationId="{BD2D76FD-292D-1DD8-A04D-348134C8C1BD}"/>
          </ac:spMkLst>
        </pc:spChg>
      </pc:sldChg>
      <pc:sldChg chg="del">
        <pc:chgData name="René Brünn" userId="3b901e74-047b-42f4-bbc9-b2c074e71b6c" providerId="ADAL" clId="{969351EE-9F4C-A948-9979-A35A4DB178F6}" dt="2023-10-20T15:35:24.265" v="227" actId="2696"/>
        <pc:sldMkLst>
          <pc:docMk/>
          <pc:sldMk cId="320946280" sldId="327"/>
        </pc:sldMkLst>
      </pc:sldChg>
      <pc:sldChg chg="del">
        <pc:chgData name="René Brünn" userId="3b901e74-047b-42f4-bbc9-b2c074e71b6c" providerId="ADAL" clId="{969351EE-9F4C-A948-9979-A35A4DB178F6}" dt="2023-10-20T15:35:25.413" v="228" actId="2696"/>
        <pc:sldMkLst>
          <pc:docMk/>
          <pc:sldMk cId="704159972" sldId="328"/>
        </pc:sldMkLst>
      </pc:sldChg>
      <pc:sldChg chg="del">
        <pc:chgData name="René Brünn" userId="3b901e74-047b-42f4-bbc9-b2c074e71b6c" providerId="ADAL" clId="{969351EE-9F4C-A948-9979-A35A4DB178F6}" dt="2023-10-20T15:35:23.179" v="226" actId="2696"/>
        <pc:sldMkLst>
          <pc:docMk/>
          <pc:sldMk cId="4282831273" sldId="331"/>
        </pc:sldMkLst>
      </pc:sldChg>
      <pc:sldChg chg="addSp modSp new del mod">
        <pc:chgData name="René Brünn" userId="3b901e74-047b-42f4-bbc9-b2c074e71b6c" providerId="ADAL" clId="{969351EE-9F4C-A948-9979-A35A4DB178F6}" dt="2023-10-20T15:33:26.435" v="217" actId="2696"/>
        <pc:sldMkLst>
          <pc:docMk/>
          <pc:sldMk cId="672931926" sldId="332"/>
        </pc:sldMkLst>
        <pc:spChg chg="mod">
          <ac:chgData name="René Brünn" userId="3b901e74-047b-42f4-bbc9-b2c074e71b6c" providerId="ADAL" clId="{969351EE-9F4C-A948-9979-A35A4DB178F6}" dt="2023-10-20T15:27:54.028" v="186" actId="20577"/>
          <ac:spMkLst>
            <pc:docMk/>
            <pc:sldMk cId="672931926" sldId="332"/>
            <ac:spMk id="2" creationId="{1942A2E9-CCE0-880F-3819-E663411B311B}"/>
          </ac:spMkLst>
        </pc:spChg>
        <pc:spChg chg="mod">
          <ac:chgData name="René Brünn" userId="3b901e74-047b-42f4-bbc9-b2c074e71b6c" providerId="ADAL" clId="{969351EE-9F4C-A948-9979-A35A4DB178F6}" dt="2023-10-20T15:27:08.934" v="180" actId="20577"/>
          <ac:spMkLst>
            <pc:docMk/>
            <pc:sldMk cId="672931926" sldId="332"/>
            <ac:spMk id="3" creationId="{AFD37AE1-460D-1D32-F0CE-AEA0ED726380}"/>
          </ac:spMkLst>
        </pc:spChg>
        <pc:spChg chg="add mod">
          <ac:chgData name="René Brünn" userId="3b901e74-047b-42f4-bbc9-b2c074e71b6c" providerId="ADAL" clId="{969351EE-9F4C-A948-9979-A35A4DB178F6}" dt="2023-10-20T15:33:13.778" v="216" actId="27636"/>
          <ac:spMkLst>
            <pc:docMk/>
            <pc:sldMk cId="672931926" sldId="332"/>
            <ac:spMk id="4" creationId="{3C8120DB-DBDF-4D7B-A14A-D37EEE471BE8}"/>
          </ac:spMkLst>
        </pc:spChg>
      </pc:sldChg>
      <pc:sldChg chg="modSp new del mod">
        <pc:chgData name="René Brünn" userId="3b901e74-047b-42f4-bbc9-b2c074e71b6c" providerId="ADAL" clId="{969351EE-9F4C-A948-9979-A35A4DB178F6}" dt="2023-10-20T15:26:32.664" v="123" actId="2696"/>
        <pc:sldMkLst>
          <pc:docMk/>
          <pc:sldMk cId="942012486" sldId="332"/>
        </pc:sldMkLst>
        <pc:spChg chg="mod">
          <ac:chgData name="René Brünn" userId="3b901e74-047b-42f4-bbc9-b2c074e71b6c" providerId="ADAL" clId="{969351EE-9F4C-A948-9979-A35A4DB178F6}" dt="2023-10-20T15:25:11.493" v="101" actId="20577"/>
          <ac:spMkLst>
            <pc:docMk/>
            <pc:sldMk cId="942012486" sldId="332"/>
            <ac:spMk id="3" creationId="{856964ED-EB41-457F-FC8D-B10BCCA527E5}"/>
          </ac:spMkLst>
        </pc:spChg>
      </pc:sldChg>
      <pc:sldChg chg="modSp new del mod">
        <pc:chgData name="René Brünn" userId="3b901e74-047b-42f4-bbc9-b2c074e71b6c" providerId="ADAL" clId="{969351EE-9F4C-A948-9979-A35A4DB178F6}" dt="2023-10-20T15:34:20.391" v="222" actId="2696"/>
        <pc:sldMkLst>
          <pc:docMk/>
          <pc:sldMk cId="2366268560" sldId="332"/>
        </pc:sldMkLst>
        <pc:spChg chg="mod">
          <ac:chgData name="René Brünn" userId="3b901e74-047b-42f4-bbc9-b2c074e71b6c" providerId="ADAL" clId="{969351EE-9F4C-A948-9979-A35A4DB178F6}" dt="2023-10-20T15:34:04.719" v="220" actId="27636"/>
          <ac:spMkLst>
            <pc:docMk/>
            <pc:sldMk cId="2366268560" sldId="332"/>
            <ac:spMk id="3" creationId="{7BBBD22F-BA37-A6CE-8DAD-33220AE4BC4B}"/>
          </ac:spMkLst>
        </pc:spChg>
      </pc:sldChg>
      <pc:sldChg chg="new del">
        <pc:chgData name="René Brünn" userId="3b901e74-047b-42f4-bbc9-b2c074e71b6c" providerId="ADAL" clId="{969351EE-9F4C-A948-9979-A35A4DB178F6}" dt="2023-10-20T15:35:25.825" v="229" actId="2696"/>
        <pc:sldMkLst>
          <pc:docMk/>
          <pc:sldMk cId="2859048959" sldId="332"/>
        </pc:sldMkLst>
      </pc:sldChg>
      <pc:sldChg chg="new del">
        <pc:chgData name="René Brünn" userId="3b901e74-047b-42f4-bbc9-b2c074e71b6c" providerId="ADAL" clId="{969351EE-9F4C-A948-9979-A35A4DB178F6}" dt="2023-10-20T15:13:59.025" v="1" actId="2696"/>
        <pc:sldMkLst>
          <pc:docMk/>
          <pc:sldMk cId="3431114929" sldId="332"/>
        </pc:sldMkLst>
      </pc:sldChg>
      <pc:sldChg chg="new del">
        <pc:chgData name="René Brünn" userId="3b901e74-047b-42f4-bbc9-b2c074e71b6c" providerId="ADAL" clId="{969351EE-9F4C-A948-9979-A35A4DB178F6}" dt="2023-10-20T15:35:26.172" v="230" actId="2696"/>
        <pc:sldMkLst>
          <pc:docMk/>
          <pc:sldMk cId="1458577915" sldId="333"/>
        </pc:sldMkLst>
      </pc:sldChg>
      <pc:sldChg chg="addSp delSp modSp new del mod modClrScheme chgLayout">
        <pc:chgData name="René Brünn" userId="3b901e74-047b-42f4-bbc9-b2c074e71b6c" providerId="ADAL" clId="{969351EE-9F4C-A948-9979-A35A4DB178F6}" dt="2023-10-20T15:26:33.210" v="124" actId="2696"/>
        <pc:sldMkLst>
          <pc:docMk/>
          <pc:sldMk cId="1503769167" sldId="333"/>
        </pc:sldMkLst>
        <pc:spChg chg="del mod ord">
          <ac:chgData name="René Brünn" userId="3b901e74-047b-42f4-bbc9-b2c074e71b6c" providerId="ADAL" clId="{969351EE-9F4C-A948-9979-A35A4DB178F6}" dt="2023-10-20T15:25:29.972" v="103" actId="700"/>
          <ac:spMkLst>
            <pc:docMk/>
            <pc:sldMk cId="1503769167" sldId="333"/>
            <ac:spMk id="2" creationId="{0D0C3C4C-482D-1F9C-CD95-C3F8AD4D1DDA}"/>
          </ac:spMkLst>
        </pc:spChg>
        <pc:spChg chg="add mod ord">
          <ac:chgData name="René Brünn" userId="3b901e74-047b-42f4-bbc9-b2c074e71b6c" providerId="ADAL" clId="{969351EE-9F4C-A948-9979-A35A4DB178F6}" dt="2023-10-20T15:25:29.972" v="103" actId="700"/>
          <ac:spMkLst>
            <pc:docMk/>
            <pc:sldMk cId="1503769167" sldId="333"/>
            <ac:spMk id="3" creationId="{7061C0FF-EA53-7DB1-1B30-97D06168D84F}"/>
          </ac:spMkLst>
        </pc:spChg>
        <pc:spChg chg="add mod ord">
          <ac:chgData name="René Brünn" userId="3b901e74-047b-42f4-bbc9-b2c074e71b6c" providerId="ADAL" clId="{969351EE-9F4C-A948-9979-A35A4DB178F6}" dt="2023-10-20T15:25:29.972" v="103" actId="700"/>
          <ac:spMkLst>
            <pc:docMk/>
            <pc:sldMk cId="1503769167" sldId="333"/>
            <ac:spMk id="4" creationId="{DD4DF4F4-679F-CBF5-55D5-55E69BFF8B15}"/>
          </ac:spMkLst>
        </pc:spChg>
        <pc:spChg chg="add mod ord">
          <ac:chgData name="René Brünn" userId="3b901e74-047b-42f4-bbc9-b2c074e71b6c" providerId="ADAL" clId="{969351EE-9F4C-A948-9979-A35A4DB178F6}" dt="2023-10-20T15:25:29.972" v="103" actId="700"/>
          <ac:spMkLst>
            <pc:docMk/>
            <pc:sldMk cId="1503769167" sldId="333"/>
            <ac:spMk id="5" creationId="{BB5D18DF-634A-DB36-3737-C72DE3A58ECB}"/>
          </ac:spMkLst>
        </pc:spChg>
        <pc:spChg chg="add mod ord">
          <ac:chgData name="René Brünn" userId="3b901e74-047b-42f4-bbc9-b2c074e71b6c" providerId="ADAL" clId="{969351EE-9F4C-A948-9979-A35A4DB178F6}" dt="2023-10-20T15:25:39.202" v="120" actId="12"/>
          <ac:spMkLst>
            <pc:docMk/>
            <pc:sldMk cId="1503769167" sldId="333"/>
            <ac:spMk id="6" creationId="{9572BED5-74BE-AA94-D7CD-FEF40DAA8D47}"/>
          </ac:spMkLst>
        </pc:spChg>
        <pc:spChg chg="add mod ord">
          <ac:chgData name="René Brünn" userId="3b901e74-047b-42f4-bbc9-b2c074e71b6c" providerId="ADAL" clId="{969351EE-9F4C-A948-9979-A35A4DB178F6}" dt="2023-10-20T15:25:29.972" v="103" actId="700"/>
          <ac:spMkLst>
            <pc:docMk/>
            <pc:sldMk cId="1503769167" sldId="333"/>
            <ac:spMk id="7" creationId="{2F6237EF-FA24-1244-4D1A-56D64919F423}"/>
          </ac:spMkLst>
        </pc:spChg>
      </pc:sldChg>
      <pc:sldChg chg="modSp new del mod">
        <pc:chgData name="René Brünn" userId="3b901e74-047b-42f4-bbc9-b2c074e71b6c" providerId="ADAL" clId="{969351EE-9F4C-A948-9979-A35A4DB178F6}" dt="2023-10-20T15:29:44.449" v="211" actId="2696"/>
        <pc:sldMkLst>
          <pc:docMk/>
          <pc:sldMk cId="3182466094" sldId="333"/>
        </pc:sldMkLst>
        <pc:spChg chg="mod">
          <ac:chgData name="René Brünn" userId="3b901e74-047b-42f4-bbc9-b2c074e71b6c" providerId="ADAL" clId="{969351EE-9F4C-A948-9979-A35A4DB178F6}" dt="2023-10-20T15:29:27.314" v="196" actId="20577"/>
          <ac:spMkLst>
            <pc:docMk/>
            <pc:sldMk cId="3182466094" sldId="333"/>
            <ac:spMk id="2" creationId="{2BA3895A-8FB7-758A-9771-91125E10A0D3}"/>
          </ac:spMkLst>
        </pc:spChg>
        <pc:spChg chg="mod">
          <ac:chgData name="René Brünn" userId="3b901e74-047b-42f4-bbc9-b2c074e71b6c" providerId="ADAL" clId="{969351EE-9F4C-A948-9979-A35A4DB178F6}" dt="2023-10-20T15:29:37.216" v="210" actId="15"/>
          <ac:spMkLst>
            <pc:docMk/>
            <pc:sldMk cId="3182466094" sldId="333"/>
            <ac:spMk id="3" creationId="{635ADE51-8C13-A710-CEF6-D5073F02A3DA}"/>
          </ac:spMkLst>
        </pc:spChg>
      </pc:sldChg>
      <pc:sldChg chg="new del">
        <pc:chgData name="René Brünn" userId="3b901e74-047b-42f4-bbc9-b2c074e71b6c" providerId="ADAL" clId="{969351EE-9F4C-A948-9979-A35A4DB178F6}" dt="2023-10-20T15:35:26.575" v="231" actId="2696"/>
        <pc:sldMkLst>
          <pc:docMk/>
          <pc:sldMk cId="4136897518" sldId="334"/>
        </pc:sldMkLst>
      </pc:sldChg>
      <pc:sldMasterChg chg="modSp mod modSldLayout sldLayoutOrd">
        <pc:chgData name="René Brünn" userId="3b901e74-047b-42f4-bbc9-b2c074e71b6c" providerId="ADAL" clId="{969351EE-9F4C-A948-9979-A35A4DB178F6}" dt="2023-10-20T15:34:07.125" v="221" actId="255"/>
        <pc:sldMasterMkLst>
          <pc:docMk/>
          <pc:sldMasterMk cId="0" sldId="2147483660"/>
        </pc:sldMasterMkLst>
        <pc:spChg chg="mod">
          <ac:chgData name="René Brünn" userId="3b901e74-047b-42f4-bbc9-b2c074e71b6c" providerId="ADAL" clId="{969351EE-9F4C-A948-9979-A35A4DB178F6}" dt="2023-10-20T15:18:01.241" v="33" actId="15"/>
          <ac:spMkLst>
            <pc:docMk/>
            <pc:sldMasterMk cId="0" sldId="2147483660"/>
            <ac:spMk id="13" creationId="{00000000-0000-0000-0000-000000000000}"/>
          </ac:spMkLst>
        </pc:spChg>
        <pc:spChg chg="mod">
          <ac:chgData name="René Brünn" userId="3b901e74-047b-42f4-bbc9-b2c074e71b6c" providerId="ADAL" clId="{969351EE-9F4C-A948-9979-A35A4DB178F6}" dt="2023-10-20T15:34:07.125" v="221" actId="255"/>
          <ac:spMkLst>
            <pc:docMk/>
            <pc:sldMasterMk cId="0" sldId="2147483660"/>
            <ac:spMk id="23" creationId="{00000000-0000-0000-0000-000000000000}"/>
          </ac:spMkLst>
        </pc:spChg>
        <pc:sldLayoutChg chg="delSp modSp mod">
          <pc:chgData name="René Brünn" userId="3b901e74-047b-42f4-bbc9-b2c074e71b6c" providerId="ADAL" clId="{969351EE-9F4C-A948-9979-A35A4DB178F6}" dt="2023-10-20T15:19:16.703" v="47" actId="255"/>
          <pc:sldLayoutMkLst>
            <pc:docMk/>
            <pc:sldMasterMk cId="0" sldId="2147483660"/>
            <pc:sldLayoutMk cId="0" sldId="2147483662"/>
          </pc:sldLayoutMkLst>
          <pc:spChg chg="mod">
            <ac:chgData name="René Brünn" userId="3b901e74-047b-42f4-bbc9-b2c074e71b6c" providerId="ADAL" clId="{969351EE-9F4C-A948-9979-A35A4DB178F6}" dt="2023-10-20T15:19:16.703" v="47" actId="255"/>
            <ac:spMkLst>
              <pc:docMk/>
              <pc:sldMasterMk cId="0" sldId="2147483660"/>
              <pc:sldLayoutMk cId="0" sldId="2147483662"/>
              <ac:spMk id="6" creationId="{00000000-0000-0000-0000-000000000000}"/>
            </ac:spMkLst>
          </pc:spChg>
          <pc:spChg chg="mod">
            <ac:chgData name="René Brünn" userId="3b901e74-047b-42f4-bbc9-b2c074e71b6c" providerId="ADAL" clId="{969351EE-9F4C-A948-9979-A35A4DB178F6}" dt="2023-10-20T15:19:00.804" v="45" actId="14100"/>
            <ac:spMkLst>
              <pc:docMk/>
              <pc:sldMasterMk cId="0" sldId="2147483660"/>
              <pc:sldLayoutMk cId="0" sldId="2147483662"/>
              <ac:spMk id="7" creationId="{92E23FC0-EFBC-436A-A0C7-4941D9634C5D}"/>
            </ac:spMkLst>
          </pc:spChg>
          <pc:spChg chg="mod">
            <ac:chgData name="René Brünn" userId="3b901e74-047b-42f4-bbc9-b2c074e71b6c" providerId="ADAL" clId="{969351EE-9F4C-A948-9979-A35A4DB178F6}" dt="2023-10-20T15:18:46.903" v="42" actId="20577"/>
            <ac:spMkLst>
              <pc:docMk/>
              <pc:sldMasterMk cId="0" sldId="2147483660"/>
              <pc:sldLayoutMk cId="0" sldId="2147483662"/>
              <ac:spMk id="8" creationId="{00000000-0000-0000-0000-000000000000}"/>
            </ac:spMkLst>
          </pc:spChg>
          <pc:spChg chg="del">
            <ac:chgData name="René Brünn" userId="3b901e74-047b-42f4-bbc9-b2c074e71b6c" providerId="ADAL" clId="{969351EE-9F4C-A948-9979-A35A4DB178F6}" dt="2023-10-20T15:18:57.772" v="44" actId="478"/>
            <ac:spMkLst>
              <pc:docMk/>
              <pc:sldMasterMk cId="0" sldId="2147483660"/>
              <pc:sldLayoutMk cId="0" sldId="2147483662"/>
              <ac:spMk id="9" creationId="{A88330FD-CC9F-41EA-BF44-7C131A685DEA}"/>
            </ac:spMkLst>
          </pc:spChg>
        </pc:sldLayoutChg>
        <pc:sldLayoutChg chg="addSp delSp modSp mod ord">
          <pc:chgData name="René Brünn" userId="3b901e74-047b-42f4-bbc9-b2c074e71b6c" providerId="ADAL" clId="{969351EE-9F4C-A948-9979-A35A4DB178F6}" dt="2023-10-20T15:30:12.296" v="212" actId="20578"/>
          <pc:sldLayoutMkLst>
            <pc:docMk/>
            <pc:sldMasterMk cId="0" sldId="2147483660"/>
            <pc:sldLayoutMk cId="0" sldId="2147483663"/>
          </pc:sldLayoutMkLst>
          <pc:spChg chg="add del mod">
            <ac:chgData name="René Brünn" userId="3b901e74-047b-42f4-bbc9-b2c074e71b6c" providerId="ADAL" clId="{969351EE-9F4C-A948-9979-A35A4DB178F6}" dt="2023-10-20T15:20:28.551" v="54"/>
            <ac:spMkLst>
              <pc:docMk/>
              <pc:sldMasterMk cId="0" sldId="2147483660"/>
              <pc:sldLayoutMk cId="0" sldId="2147483663"/>
              <ac:spMk id="4" creationId="{4144DBB6-1CF3-E9B2-3185-7DE8CC4ED288}"/>
            </ac:spMkLst>
          </pc:spChg>
          <pc:spChg chg="add mod">
            <ac:chgData name="René Brünn" userId="3b901e74-047b-42f4-bbc9-b2c074e71b6c" providerId="ADAL" clId="{969351EE-9F4C-A948-9979-A35A4DB178F6}" dt="2023-10-20T15:20:47.038" v="56"/>
            <ac:spMkLst>
              <pc:docMk/>
              <pc:sldMasterMk cId="0" sldId="2147483660"/>
              <pc:sldLayoutMk cId="0" sldId="2147483663"/>
              <ac:spMk id="5" creationId="{D7C3DB05-622B-8AC9-EE12-B43A916531B9}"/>
            </ac:spMkLst>
          </pc:spChg>
          <pc:spChg chg="mod">
            <ac:chgData name="René Brünn" userId="3b901e74-047b-42f4-bbc9-b2c074e71b6c" providerId="ADAL" clId="{969351EE-9F4C-A948-9979-A35A4DB178F6}" dt="2023-10-20T15:20:20.760" v="51" actId="255"/>
            <ac:spMkLst>
              <pc:docMk/>
              <pc:sldMasterMk cId="0" sldId="2147483660"/>
              <pc:sldLayoutMk cId="0" sldId="2147483663"/>
              <ac:spMk id="12" creationId="{00000000-0000-0000-0000-000000000000}"/>
            </ac:spMkLst>
          </pc:spChg>
          <pc:spChg chg="del">
            <ac:chgData name="René Brünn" userId="3b901e74-047b-42f4-bbc9-b2c074e71b6c" providerId="ADAL" clId="{969351EE-9F4C-A948-9979-A35A4DB178F6}" dt="2023-10-20T15:20:45.313" v="55" actId="478"/>
            <ac:spMkLst>
              <pc:docMk/>
              <pc:sldMasterMk cId="0" sldId="2147483660"/>
              <pc:sldLayoutMk cId="0" sldId="2147483663"/>
              <ac:spMk id="13" creationId="{00000000-0000-0000-0000-000000000000}"/>
            </ac:spMkLst>
          </pc:spChg>
          <pc:spChg chg="mod">
            <ac:chgData name="René Brünn" userId="3b901e74-047b-42f4-bbc9-b2c074e71b6c" providerId="ADAL" clId="{969351EE-9F4C-A948-9979-A35A4DB178F6}" dt="2023-10-20T15:20:16.017" v="50" actId="255"/>
            <ac:spMkLst>
              <pc:docMk/>
              <pc:sldMasterMk cId="0" sldId="2147483660"/>
              <pc:sldLayoutMk cId="0" sldId="2147483663"/>
              <ac:spMk id="14" creationId="{00000000-0000-0000-0000-000000000000}"/>
            </ac:spMkLst>
          </pc:spChg>
        </pc:sldLayoutChg>
        <pc:sldLayoutChg chg="addSp delSp modSp mod">
          <pc:chgData name="René Brünn" userId="3b901e74-047b-42f4-bbc9-b2c074e71b6c" providerId="ADAL" clId="{969351EE-9F4C-A948-9979-A35A4DB178F6}" dt="2023-10-20T15:28:25.030" v="189"/>
          <pc:sldLayoutMkLst>
            <pc:docMk/>
            <pc:sldMasterMk cId="0" sldId="2147483660"/>
            <pc:sldLayoutMk cId="0" sldId="2147483664"/>
          </pc:sldLayoutMkLst>
          <pc:spChg chg="del">
            <ac:chgData name="René Brünn" userId="3b901e74-047b-42f4-bbc9-b2c074e71b6c" providerId="ADAL" clId="{969351EE-9F4C-A948-9979-A35A4DB178F6}" dt="2023-10-20T15:28:24.535" v="188" actId="478"/>
            <ac:spMkLst>
              <pc:docMk/>
              <pc:sldMasterMk cId="0" sldId="2147483660"/>
              <pc:sldLayoutMk cId="0" sldId="2147483664"/>
              <ac:spMk id="2" creationId="{00000000-0000-0000-0000-000000000000}"/>
            </ac:spMkLst>
          </pc:spChg>
          <pc:spChg chg="add mod">
            <ac:chgData name="René Brünn" userId="3b901e74-047b-42f4-bbc9-b2c074e71b6c" providerId="ADAL" clId="{969351EE-9F4C-A948-9979-A35A4DB178F6}" dt="2023-10-20T15:20:54.985" v="58"/>
            <ac:spMkLst>
              <pc:docMk/>
              <pc:sldMasterMk cId="0" sldId="2147483660"/>
              <pc:sldLayoutMk cId="0" sldId="2147483664"/>
              <ac:spMk id="3" creationId="{66A9E08B-11A4-454A-F536-42A3A0AACF54}"/>
            </ac:spMkLst>
          </pc:spChg>
          <pc:spChg chg="add mod">
            <ac:chgData name="René Brünn" userId="3b901e74-047b-42f4-bbc9-b2c074e71b6c" providerId="ADAL" clId="{969351EE-9F4C-A948-9979-A35A4DB178F6}" dt="2023-10-20T15:28:25.030" v="189"/>
            <ac:spMkLst>
              <pc:docMk/>
              <pc:sldMasterMk cId="0" sldId="2147483660"/>
              <pc:sldLayoutMk cId="0" sldId="2147483664"/>
              <ac:spMk id="4" creationId="{CA1DB3EC-A8E7-08FD-F9D7-A04ADEC92A4C}"/>
            </ac:spMkLst>
          </pc:spChg>
          <pc:spChg chg="del">
            <ac:chgData name="René Brünn" userId="3b901e74-047b-42f4-bbc9-b2c074e71b6c" providerId="ADAL" clId="{969351EE-9F4C-A948-9979-A35A4DB178F6}" dt="2023-10-20T15:20:54.507" v="57" actId="478"/>
            <ac:spMkLst>
              <pc:docMk/>
              <pc:sldMasterMk cId="0" sldId="2147483660"/>
              <pc:sldLayoutMk cId="0" sldId="2147483664"/>
              <ac:spMk id="10" creationId="{00000000-0000-0000-0000-000000000000}"/>
            </ac:spMkLst>
          </pc:spChg>
        </pc:sldLayoutChg>
        <pc:sldLayoutChg chg="addSp delSp modSp mod ord">
          <pc:chgData name="René Brünn" userId="3b901e74-047b-42f4-bbc9-b2c074e71b6c" providerId="ADAL" clId="{969351EE-9F4C-A948-9979-A35A4DB178F6}" dt="2023-10-20T15:30:20.984" v="213" actId="20578"/>
          <pc:sldLayoutMkLst>
            <pc:docMk/>
            <pc:sldMasterMk cId="0" sldId="2147483660"/>
            <pc:sldLayoutMk cId="0" sldId="2147483665"/>
          </pc:sldLayoutMkLst>
          <pc:spChg chg="del">
            <ac:chgData name="René Brünn" userId="3b901e74-047b-42f4-bbc9-b2c074e71b6c" providerId="ADAL" clId="{969351EE-9F4C-A948-9979-A35A4DB178F6}" dt="2023-10-20T15:28:28.881" v="190" actId="478"/>
            <ac:spMkLst>
              <pc:docMk/>
              <pc:sldMasterMk cId="0" sldId="2147483660"/>
              <pc:sldLayoutMk cId="0" sldId="2147483665"/>
              <ac:spMk id="2" creationId="{00000000-0000-0000-0000-000000000000}"/>
            </ac:spMkLst>
          </pc:spChg>
          <pc:spChg chg="add mod">
            <ac:chgData name="René Brünn" userId="3b901e74-047b-42f4-bbc9-b2c074e71b6c" providerId="ADAL" clId="{969351EE-9F4C-A948-9979-A35A4DB178F6}" dt="2023-10-20T15:21:39.135" v="68" actId="14100"/>
            <ac:spMkLst>
              <pc:docMk/>
              <pc:sldMasterMk cId="0" sldId="2147483660"/>
              <pc:sldLayoutMk cId="0" sldId="2147483665"/>
              <ac:spMk id="3" creationId="{BF095DAB-AB23-2586-52F8-14F373E7DD2C}"/>
            </ac:spMkLst>
          </pc:spChg>
          <pc:spChg chg="add mod">
            <ac:chgData name="René Brünn" userId="3b901e74-047b-42f4-bbc9-b2c074e71b6c" providerId="ADAL" clId="{969351EE-9F4C-A948-9979-A35A4DB178F6}" dt="2023-10-20T15:21:48.443" v="71" actId="1076"/>
            <ac:spMkLst>
              <pc:docMk/>
              <pc:sldMasterMk cId="0" sldId="2147483660"/>
              <pc:sldLayoutMk cId="0" sldId="2147483665"/>
              <ac:spMk id="4" creationId="{5C6CDC5A-7C00-BEA3-A5C6-FF2AB57611FE}"/>
            </ac:spMkLst>
          </pc:spChg>
          <pc:spChg chg="add mod">
            <ac:chgData name="René Brünn" userId="3b901e74-047b-42f4-bbc9-b2c074e71b6c" providerId="ADAL" clId="{969351EE-9F4C-A948-9979-A35A4DB178F6}" dt="2023-10-20T15:22:03.908" v="73"/>
            <ac:spMkLst>
              <pc:docMk/>
              <pc:sldMasterMk cId="0" sldId="2147483660"/>
              <pc:sldLayoutMk cId="0" sldId="2147483665"/>
              <ac:spMk id="5" creationId="{44A6DE3C-F32D-F5FB-E538-EDED9F8DC0D9}"/>
            </ac:spMkLst>
          </pc:spChg>
          <pc:spChg chg="add mod">
            <ac:chgData name="René Brünn" userId="3b901e74-047b-42f4-bbc9-b2c074e71b6c" providerId="ADAL" clId="{969351EE-9F4C-A948-9979-A35A4DB178F6}" dt="2023-10-20T15:28:29.300" v="191"/>
            <ac:spMkLst>
              <pc:docMk/>
              <pc:sldMasterMk cId="0" sldId="2147483660"/>
              <pc:sldLayoutMk cId="0" sldId="2147483665"/>
              <ac:spMk id="6" creationId="{C08E334A-3150-2FA4-1427-155F1CA706C2}"/>
            </ac:spMkLst>
          </pc:spChg>
          <pc:spChg chg="del mod">
            <ac:chgData name="René Brünn" userId="3b901e74-047b-42f4-bbc9-b2c074e71b6c" providerId="ADAL" clId="{969351EE-9F4C-A948-9979-A35A4DB178F6}" dt="2023-10-20T15:21:31.284" v="65" actId="478"/>
            <ac:spMkLst>
              <pc:docMk/>
              <pc:sldMasterMk cId="0" sldId="2147483660"/>
              <pc:sldLayoutMk cId="0" sldId="2147483665"/>
              <ac:spMk id="11" creationId="{00000000-0000-0000-0000-000000000000}"/>
            </ac:spMkLst>
          </pc:spChg>
          <pc:spChg chg="del">
            <ac:chgData name="René Brünn" userId="3b901e74-047b-42f4-bbc9-b2c074e71b6c" providerId="ADAL" clId="{969351EE-9F4C-A948-9979-A35A4DB178F6}" dt="2023-10-20T15:22:03.354" v="72" actId="478"/>
            <ac:spMkLst>
              <pc:docMk/>
              <pc:sldMasterMk cId="0" sldId="2147483660"/>
              <pc:sldLayoutMk cId="0" sldId="2147483665"/>
              <ac:spMk id="12" creationId="{00000000-0000-0000-0000-000000000000}"/>
            </ac:spMkLst>
          </pc:spChg>
          <pc:spChg chg="del mod">
            <ac:chgData name="René Brünn" userId="3b901e74-047b-42f4-bbc9-b2c074e71b6c" providerId="ADAL" clId="{969351EE-9F4C-A948-9979-A35A4DB178F6}" dt="2023-10-20T15:21:40.978" v="69" actId="478"/>
            <ac:spMkLst>
              <pc:docMk/>
              <pc:sldMasterMk cId="0" sldId="2147483660"/>
              <pc:sldLayoutMk cId="0" sldId="2147483665"/>
              <ac:spMk id="13" creationId="{00000000-0000-0000-0000-000000000000}"/>
            </ac:spMkLst>
          </pc:spChg>
          <pc:spChg chg="mod">
            <ac:chgData name="René Brünn" userId="3b901e74-047b-42f4-bbc9-b2c074e71b6c" providerId="ADAL" clId="{969351EE-9F4C-A948-9979-A35A4DB178F6}" dt="2023-10-20T15:21:14.036" v="60" actId="14100"/>
            <ac:spMkLst>
              <pc:docMk/>
              <pc:sldMasterMk cId="0" sldId="2147483660"/>
              <pc:sldLayoutMk cId="0" sldId="2147483665"/>
              <ac:spMk id="15" creationId="{00000000-0000-0000-0000-000000000000}"/>
            </ac:spMkLst>
          </pc:spChg>
          <pc:spChg chg="mod">
            <ac:chgData name="René Brünn" userId="3b901e74-047b-42f4-bbc9-b2c074e71b6c" providerId="ADAL" clId="{969351EE-9F4C-A948-9979-A35A4DB178F6}" dt="2023-10-20T15:21:10.969" v="59" actId="14100"/>
            <ac:spMkLst>
              <pc:docMk/>
              <pc:sldMasterMk cId="0" sldId="2147483660"/>
              <pc:sldLayoutMk cId="0" sldId="2147483665"/>
              <ac:spMk id="16" creationId="{00000000-0000-0000-0000-000000000000}"/>
            </ac:spMkLst>
          </pc:spChg>
        </pc:sldLayoutChg>
        <pc:sldLayoutChg chg="addSp delSp modSp mod ord">
          <pc:chgData name="René Brünn" userId="3b901e74-047b-42f4-bbc9-b2c074e71b6c" providerId="ADAL" clId="{969351EE-9F4C-A948-9979-A35A4DB178F6}" dt="2023-10-20T15:30:23.179" v="214" actId="20578"/>
          <pc:sldLayoutMkLst>
            <pc:docMk/>
            <pc:sldMasterMk cId="0" sldId="2147483660"/>
            <pc:sldLayoutMk cId="0" sldId="2147483666"/>
          </pc:sldLayoutMkLst>
          <pc:spChg chg="mod">
            <ac:chgData name="René Brünn" userId="3b901e74-047b-42f4-bbc9-b2c074e71b6c" providerId="ADAL" clId="{969351EE-9F4C-A948-9979-A35A4DB178F6}" dt="2023-10-20T15:28:07.771" v="187" actId="207"/>
            <ac:spMkLst>
              <pc:docMk/>
              <pc:sldMasterMk cId="0" sldId="2147483660"/>
              <pc:sldLayoutMk cId="0" sldId="2147483666"/>
              <ac:spMk id="2" creationId="{00000000-0000-0000-0000-000000000000}"/>
            </ac:spMkLst>
          </pc:spChg>
          <pc:spChg chg="add mod">
            <ac:chgData name="René Brünn" userId="3b901e74-047b-42f4-bbc9-b2c074e71b6c" providerId="ADAL" clId="{969351EE-9F4C-A948-9979-A35A4DB178F6}" dt="2023-10-20T15:22:10.251" v="76"/>
            <ac:spMkLst>
              <pc:docMk/>
              <pc:sldMasterMk cId="0" sldId="2147483660"/>
              <pc:sldLayoutMk cId="0" sldId="2147483666"/>
              <ac:spMk id="3" creationId="{50B2026F-96C6-6A15-B7DC-C323760A372C}"/>
            </ac:spMkLst>
          </pc:spChg>
          <pc:spChg chg="add mod">
            <ac:chgData name="René Brünn" userId="3b901e74-047b-42f4-bbc9-b2c074e71b6c" providerId="ADAL" clId="{969351EE-9F4C-A948-9979-A35A4DB178F6}" dt="2023-10-20T15:26:23.775" v="122" actId="14100"/>
            <ac:spMkLst>
              <pc:docMk/>
              <pc:sldMasterMk cId="0" sldId="2147483660"/>
              <pc:sldLayoutMk cId="0" sldId="2147483666"/>
              <ac:spMk id="4" creationId="{F1B048A3-5A68-F0F3-779A-E301F1569AE9}"/>
            </ac:spMkLst>
          </pc:spChg>
          <pc:spChg chg="del mod">
            <ac:chgData name="René Brünn" userId="3b901e74-047b-42f4-bbc9-b2c074e71b6c" providerId="ADAL" clId="{969351EE-9F4C-A948-9979-A35A4DB178F6}" dt="2023-10-20T15:22:09.401" v="75" actId="478"/>
            <ac:spMkLst>
              <pc:docMk/>
              <pc:sldMasterMk cId="0" sldId="2147483660"/>
              <pc:sldLayoutMk cId="0" sldId="2147483666"/>
              <ac:spMk id="5" creationId="{00000000-0000-0000-0000-000000000000}"/>
            </ac:spMkLst>
          </pc:spChg>
        </pc:sldLayoutChg>
        <pc:sldLayoutChg chg="delSp modSp mod">
          <pc:chgData name="René Brünn" userId="3b901e74-047b-42f4-bbc9-b2c074e71b6c" providerId="ADAL" clId="{969351EE-9F4C-A948-9979-A35A4DB178F6}" dt="2023-10-20T15:22:31.967" v="80" actId="478"/>
          <pc:sldLayoutMkLst>
            <pc:docMk/>
            <pc:sldMasterMk cId="0" sldId="2147483660"/>
            <pc:sldLayoutMk cId="0" sldId="2147483667"/>
          </pc:sldLayoutMkLst>
          <pc:spChg chg="mod">
            <ac:chgData name="René Brünn" userId="3b901e74-047b-42f4-bbc9-b2c074e71b6c" providerId="ADAL" clId="{969351EE-9F4C-A948-9979-A35A4DB178F6}" dt="2023-10-20T15:22:29.140" v="79" actId="255"/>
            <ac:spMkLst>
              <pc:docMk/>
              <pc:sldMasterMk cId="0" sldId="2147483660"/>
              <pc:sldLayoutMk cId="0" sldId="2147483667"/>
              <ac:spMk id="2" creationId="{00000000-0000-0000-0000-000000000000}"/>
            </ac:spMkLst>
          </pc:spChg>
          <pc:spChg chg="mod">
            <ac:chgData name="René Brünn" userId="3b901e74-047b-42f4-bbc9-b2c074e71b6c" providerId="ADAL" clId="{969351EE-9F4C-A948-9979-A35A4DB178F6}" dt="2023-10-20T15:22:25.099" v="78" actId="255"/>
            <ac:spMkLst>
              <pc:docMk/>
              <pc:sldMasterMk cId="0" sldId="2147483660"/>
              <pc:sldLayoutMk cId="0" sldId="2147483667"/>
              <ac:spMk id="3" creationId="{00000000-0000-0000-0000-000000000000}"/>
            </ac:spMkLst>
          </pc:spChg>
          <pc:spChg chg="del">
            <ac:chgData name="René Brünn" userId="3b901e74-047b-42f4-bbc9-b2c074e71b6c" providerId="ADAL" clId="{969351EE-9F4C-A948-9979-A35A4DB178F6}" dt="2023-10-20T15:22:31.967" v="80" actId="478"/>
            <ac:spMkLst>
              <pc:docMk/>
              <pc:sldMasterMk cId="0" sldId="2147483660"/>
              <pc:sldLayoutMk cId="0" sldId="2147483667"/>
              <ac:spMk id="4" creationId="{00000000-0000-0000-0000-000000000000}"/>
            </ac:spMkLst>
          </pc:spChg>
        </pc:sldLayoutChg>
      </pc:sldMasterChg>
    </pc:docChg>
  </pc:docChgLst>
  <pc:docChgLst>
    <pc:chgData name="Matthias Pollinger" userId="bb6e001a-9d8c-432e-a1de-0d4ffeb55717" providerId="ADAL" clId="{5E4739E4-27DA-4995-890F-009DEB7724F1}"/>
    <pc:docChg chg="custSel addSld delSld modSld">
      <pc:chgData name="Matthias Pollinger" userId="bb6e001a-9d8c-432e-a1de-0d4ffeb55717" providerId="ADAL" clId="{5E4739E4-27DA-4995-890F-009DEB7724F1}" dt="2020-10-14T10:17:40.322" v="14" actId="47"/>
      <pc:docMkLst>
        <pc:docMk/>
      </pc:docMkLst>
      <pc:sldChg chg="add del">
        <pc:chgData name="Matthias Pollinger" userId="bb6e001a-9d8c-432e-a1de-0d4ffeb55717" providerId="ADAL" clId="{5E4739E4-27DA-4995-890F-009DEB7724F1}" dt="2020-10-14T10:17:40.322" v="14" actId="47"/>
        <pc:sldMkLst>
          <pc:docMk/>
          <pc:sldMk cId="1051198717" sldId="259"/>
        </pc:sldMkLst>
      </pc:sldChg>
      <pc:sldChg chg="modSp add del mod">
        <pc:chgData name="Matthias Pollinger" userId="bb6e001a-9d8c-432e-a1de-0d4ffeb55717" providerId="ADAL" clId="{5E4739E4-27DA-4995-890F-009DEB7724F1}" dt="2020-10-14T10:17:40.322" v="14" actId="47"/>
        <pc:sldMkLst>
          <pc:docMk/>
          <pc:sldMk cId="1962338403" sldId="261"/>
        </pc:sldMkLst>
        <pc:spChg chg="mod">
          <ac:chgData name="Matthias Pollinger" userId="bb6e001a-9d8c-432e-a1de-0d4ffeb55717" providerId="ADAL" clId="{5E4739E4-27DA-4995-890F-009DEB7724F1}" dt="2020-10-14T07:56:21.215" v="10" actId="27636"/>
          <ac:spMkLst>
            <pc:docMk/>
            <pc:sldMk cId="1962338403" sldId="261"/>
            <ac:spMk id="3" creationId="{A8B8C5D3-050E-4534-832C-4D9AE743D568}"/>
          </ac:spMkLst>
        </pc:spChg>
      </pc:sldChg>
      <pc:sldChg chg="add del">
        <pc:chgData name="Matthias Pollinger" userId="bb6e001a-9d8c-432e-a1de-0d4ffeb55717" providerId="ADAL" clId="{5E4739E4-27DA-4995-890F-009DEB7724F1}" dt="2020-10-14T10:17:40.322" v="14" actId="47"/>
        <pc:sldMkLst>
          <pc:docMk/>
          <pc:sldMk cId="3648463000" sldId="262"/>
        </pc:sldMkLst>
      </pc:sldChg>
      <pc:sldChg chg="add del">
        <pc:chgData name="Matthias Pollinger" userId="bb6e001a-9d8c-432e-a1de-0d4ffeb55717" providerId="ADAL" clId="{5E4739E4-27DA-4995-890F-009DEB7724F1}" dt="2020-10-14T10:17:40.322" v="14" actId="47"/>
        <pc:sldMkLst>
          <pc:docMk/>
          <pc:sldMk cId="1328331721" sldId="264"/>
        </pc:sldMkLst>
      </pc:sldChg>
      <pc:sldChg chg="add del">
        <pc:chgData name="Matthias Pollinger" userId="bb6e001a-9d8c-432e-a1de-0d4ffeb55717" providerId="ADAL" clId="{5E4739E4-27DA-4995-890F-009DEB7724F1}" dt="2020-10-14T10:17:40.322" v="14" actId="47"/>
        <pc:sldMkLst>
          <pc:docMk/>
          <pc:sldMk cId="2331627449" sldId="265"/>
        </pc:sldMkLst>
      </pc:sldChg>
      <pc:sldChg chg="add del">
        <pc:chgData name="Matthias Pollinger" userId="bb6e001a-9d8c-432e-a1de-0d4ffeb55717" providerId="ADAL" clId="{5E4739E4-27DA-4995-890F-009DEB7724F1}" dt="2020-10-14T10:17:40.322" v="14" actId="47"/>
        <pc:sldMkLst>
          <pc:docMk/>
          <pc:sldMk cId="2615001526" sldId="266"/>
        </pc:sldMkLst>
      </pc:sldChg>
      <pc:sldChg chg="add del">
        <pc:chgData name="Matthias Pollinger" userId="bb6e001a-9d8c-432e-a1de-0d4ffeb55717" providerId="ADAL" clId="{5E4739E4-27DA-4995-890F-009DEB7724F1}" dt="2020-10-14T10:17:40.322" v="14" actId="47"/>
        <pc:sldMkLst>
          <pc:docMk/>
          <pc:sldMk cId="1079735502" sldId="267"/>
        </pc:sldMkLst>
      </pc:sldChg>
      <pc:sldChg chg="add del">
        <pc:chgData name="Matthias Pollinger" userId="bb6e001a-9d8c-432e-a1de-0d4ffeb55717" providerId="ADAL" clId="{5E4739E4-27DA-4995-890F-009DEB7724F1}" dt="2020-10-14T10:17:40.322" v="14" actId="47"/>
        <pc:sldMkLst>
          <pc:docMk/>
          <pc:sldMk cId="2013461928" sldId="268"/>
        </pc:sldMkLst>
      </pc:sldChg>
      <pc:sldChg chg="add del">
        <pc:chgData name="Matthias Pollinger" userId="bb6e001a-9d8c-432e-a1de-0d4ffeb55717" providerId="ADAL" clId="{5E4739E4-27DA-4995-890F-009DEB7724F1}" dt="2020-10-14T10:17:40.322" v="14" actId="47"/>
        <pc:sldMkLst>
          <pc:docMk/>
          <pc:sldMk cId="2532599403" sldId="269"/>
        </pc:sldMkLst>
      </pc:sldChg>
      <pc:sldChg chg="add del">
        <pc:chgData name="Matthias Pollinger" userId="bb6e001a-9d8c-432e-a1de-0d4ffeb55717" providerId="ADAL" clId="{5E4739E4-27DA-4995-890F-009DEB7724F1}" dt="2020-10-14T10:17:40.322" v="14" actId="47"/>
        <pc:sldMkLst>
          <pc:docMk/>
          <pc:sldMk cId="299208834" sldId="270"/>
        </pc:sldMkLst>
      </pc:sldChg>
      <pc:sldChg chg="add del">
        <pc:chgData name="Matthias Pollinger" userId="bb6e001a-9d8c-432e-a1de-0d4ffeb55717" providerId="ADAL" clId="{5E4739E4-27DA-4995-890F-009DEB7724F1}" dt="2020-10-14T10:17:40.322" v="14" actId="47"/>
        <pc:sldMkLst>
          <pc:docMk/>
          <pc:sldMk cId="4245042035" sldId="271"/>
        </pc:sldMkLst>
      </pc:sldChg>
      <pc:sldChg chg="add del">
        <pc:chgData name="Matthias Pollinger" userId="bb6e001a-9d8c-432e-a1de-0d4ffeb55717" providerId="ADAL" clId="{5E4739E4-27DA-4995-890F-009DEB7724F1}" dt="2020-10-14T10:17:40.322" v="14" actId="47"/>
        <pc:sldMkLst>
          <pc:docMk/>
          <pc:sldMk cId="2428291839" sldId="272"/>
        </pc:sldMkLst>
      </pc:sldChg>
      <pc:sldChg chg="add del">
        <pc:chgData name="Matthias Pollinger" userId="bb6e001a-9d8c-432e-a1de-0d4ffeb55717" providerId="ADAL" clId="{5E4739E4-27DA-4995-890F-009DEB7724F1}" dt="2020-10-14T10:17:40.322" v="14" actId="47"/>
        <pc:sldMkLst>
          <pc:docMk/>
          <pc:sldMk cId="2185469677" sldId="273"/>
        </pc:sldMkLst>
      </pc:sldChg>
      <pc:sldChg chg="modSp add del mod">
        <pc:chgData name="Matthias Pollinger" userId="bb6e001a-9d8c-432e-a1de-0d4ffeb55717" providerId="ADAL" clId="{5E4739E4-27DA-4995-890F-009DEB7724F1}" dt="2020-10-14T10:17:40.322" v="14" actId="47"/>
        <pc:sldMkLst>
          <pc:docMk/>
          <pc:sldMk cId="3818990152" sldId="274"/>
        </pc:sldMkLst>
        <pc:spChg chg="mod">
          <ac:chgData name="Matthias Pollinger" userId="bb6e001a-9d8c-432e-a1de-0d4ffeb55717" providerId="ADAL" clId="{5E4739E4-27DA-4995-890F-009DEB7724F1}" dt="2020-10-14T07:56:21.270" v="11" actId="27636"/>
          <ac:spMkLst>
            <pc:docMk/>
            <pc:sldMk cId="3818990152" sldId="274"/>
            <ac:spMk id="3" creationId="{C0692565-0B65-4A47-BB44-6D715279501C}"/>
          </ac:spMkLst>
        </pc:spChg>
      </pc:sldChg>
      <pc:sldChg chg="add del">
        <pc:chgData name="Matthias Pollinger" userId="bb6e001a-9d8c-432e-a1de-0d4ffeb55717" providerId="ADAL" clId="{5E4739E4-27DA-4995-890F-009DEB7724F1}" dt="2020-10-14T10:17:40.322" v="14" actId="47"/>
        <pc:sldMkLst>
          <pc:docMk/>
          <pc:sldMk cId="3986277249" sldId="275"/>
        </pc:sldMkLst>
      </pc:sldChg>
      <pc:sldChg chg="add del">
        <pc:chgData name="Matthias Pollinger" userId="bb6e001a-9d8c-432e-a1de-0d4ffeb55717" providerId="ADAL" clId="{5E4739E4-27DA-4995-890F-009DEB7724F1}" dt="2020-10-14T10:17:40.322" v="14" actId="47"/>
        <pc:sldMkLst>
          <pc:docMk/>
          <pc:sldMk cId="2444867983" sldId="276"/>
        </pc:sldMkLst>
      </pc:sldChg>
      <pc:sldChg chg="add del">
        <pc:chgData name="Matthias Pollinger" userId="bb6e001a-9d8c-432e-a1de-0d4ffeb55717" providerId="ADAL" clId="{5E4739E4-27DA-4995-890F-009DEB7724F1}" dt="2020-10-14T10:17:40.322" v="14" actId="47"/>
        <pc:sldMkLst>
          <pc:docMk/>
          <pc:sldMk cId="4062374344" sldId="277"/>
        </pc:sldMkLst>
      </pc:sldChg>
      <pc:sldChg chg="add del">
        <pc:chgData name="Matthias Pollinger" userId="bb6e001a-9d8c-432e-a1de-0d4ffeb55717" providerId="ADAL" clId="{5E4739E4-27DA-4995-890F-009DEB7724F1}" dt="2020-10-14T10:17:40.322" v="14" actId="47"/>
        <pc:sldMkLst>
          <pc:docMk/>
          <pc:sldMk cId="2474226654" sldId="278"/>
        </pc:sldMkLst>
      </pc:sldChg>
      <pc:sldChg chg="add del">
        <pc:chgData name="Matthias Pollinger" userId="bb6e001a-9d8c-432e-a1de-0d4ffeb55717" providerId="ADAL" clId="{5E4739E4-27DA-4995-890F-009DEB7724F1}" dt="2020-10-14T10:17:40.322" v="14" actId="47"/>
        <pc:sldMkLst>
          <pc:docMk/>
          <pc:sldMk cId="1570518387" sldId="279"/>
        </pc:sldMkLst>
      </pc:sldChg>
      <pc:sldChg chg="add del">
        <pc:chgData name="Matthias Pollinger" userId="bb6e001a-9d8c-432e-a1de-0d4ffeb55717" providerId="ADAL" clId="{5E4739E4-27DA-4995-890F-009DEB7724F1}" dt="2020-10-14T10:17:40.322" v="14" actId="47"/>
        <pc:sldMkLst>
          <pc:docMk/>
          <pc:sldMk cId="1994669856" sldId="280"/>
        </pc:sldMkLst>
      </pc:sldChg>
      <pc:sldChg chg="add del">
        <pc:chgData name="Matthias Pollinger" userId="bb6e001a-9d8c-432e-a1de-0d4ffeb55717" providerId="ADAL" clId="{5E4739E4-27DA-4995-890F-009DEB7724F1}" dt="2020-10-14T10:17:40.322" v="14" actId="47"/>
        <pc:sldMkLst>
          <pc:docMk/>
          <pc:sldMk cId="1646388925" sldId="287"/>
        </pc:sldMkLst>
      </pc:sldChg>
      <pc:sldChg chg="add del">
        <pc:chgData name="Matthias Pollinger" userId="bb6e001a-9d8c-432e-a1de-0d4ffeb55717" providerId="ADAL" clId="{5E4739E4-27DA-4995-890F-009DEB7724F1}" dt="2020-10-14T10:17:40.322" v="14" actId="47"/>
        <pc:sldMkLst>
          <pc:docMk/>
          <pc:sldMk cId="1603330462" sldId="288"/>
        </pc:sldMkLst>
      </pc:sldChg>
      <pc:sldChg chg="add del">
        <pc:chgData name="Matthias Pollinger" userId="bb6e001a-9d8c-432e-a1de-0d4ffeb55717" providerId="ADAL" clId="{5E4739E4-27DA-4995-890F-009DEB7724F1}" dt="2020-10-14T10:17:40.322" v="14" actId="47"/>
        <pc:sldMkLst>
          <pc:docMk/>
          <pc:sldMk cId="4015565786" sldId="289"/>
        </pc:sldMkLst>
      </pc:sldChg>
      <pc:sldChg chg="add del">
        <pc:chgData name="Matthias Pollinger" userId="bb6e001a-9d8c-432e-a1de-0d4ffeb55717" providerId="ADAL" clId="{5E4739E4-27DA-4995-890F-009DEB7724F1}" dt="2020-10-14T10:17:40.322" v="14" actId="47"/>
        <pc:sldMkLst>
          <pc:docMk/>
          <pc:sldMk cId="1776057571" sldId="290"/>
        </pc:sldMkLst>
      </pc:sldChg>
      <pc:sldChg chg="add del">
        <pc:chgData name="Matthias Pollinger" userId="bb6e001a-9d8c-432e-a1de-0d4ffeb55717" providerId="ADAL" clId="{5E4739E4-27DA-4995-890F-009DEB7724F1}" dt="2020-10-14T10:17:40.322" v="14" actId="47"/>
        <pc:sldMkLst>
          <pc:docMk/>
          <pc:sldMk cId="3954019582" sldId="291"/>
        </pc:sldMkLst>
      </pc:sldChg>
      <pc:sldChg chg="add del">
        <pc:chgData name="Matthias Pollinger" userId="bb6e001a-9d8c-432e-a1de-0d4ffeb55717" providerId="ADAL" clId="{5E4739E4-27DA-4995-890F-009DEB7724F1}" dt="2020-10-14T10:17:40.322" v="14" actId="47"/>
        <pc:sldMkLst>
          <pc:docMk/>
          <pc:sldMk cId="2995558473" sldId="292"/>
        </pc:sldMkLst>
      </pc:sldChg>
      <pc:sldChg chg="add del">
        <pc:chgData name="Matthias Pollinger" userId="bb6e001a-9d8c-432e-a1de-0d4ffeb55717" providerId="ADAL" clId="{5E4739E4-27DA-4995-890F-009DEB7724F1}" dt="2020-10-14T10:17:40.322" v="14" actId="47"/>
        <pc:sldMkLst>
          <pc:docMk/>
          <pc:sldMk cId="4142388384" sldId="294"/>
        </pc:sldMkLst>
      </pc:sldChg>
      <pc:sldChg chg="add del">
        <pc:chgData name="Matthias Pollinger" userId="bb6e001a-9d8c-432e-a1de-0d4ffeb55717" providerId="ADAL" clId="{5E4739E4-27DA-4995-890F-009DEB7724F1}" dt="2020-10-14T10:17:40.322" v="14" actId="47"/>
        <pc:sldMkLst>
          <pc:docMk/>
          <pc:sldMk cId="607342376" sldId="295"/>
        </pc:sldMkLst>
      </pc:sldChg>
      <pc:sldChg chg="add del">
        <pc:chgData name="Matthias Pollinger" userId="bb6e001a-9d8c-432e-a1de-0d4ffeb55717" providerId="ADAL" clId="{5E4739E4-27DA-4995-890F-009DEB7724F1}" dt="2020-10-14T10:17:40.322" v="14" actId="47"/>
        <pc:sldMkLst>
          <pc:docMk/>
          <pc:sldMk cId="4240771524" sldId="322"/>
        </pc:sldMkLst>
      </pc:sldChg>
      <pc:sldChg chg="modSp mod">
        <pc:chgData name="Matthias Pollinger" userId="bb6e001a-9d8c-432e-a1de-0d4ffeb55717" providerId="ADAL" clId="{5E4739E4-27DA-4995-890F-009DEB7724F1}" dt="2020-10-14T07:54:58.107" v="8" actId="20577"/>
        <pc:sldMkLst>
          <pc:docMk/>
          <pc:sldMk cId="704159972" sldId="328"/>
        </pc:sldMkLst>
        <pc:spChg chg="mod">
          <ac:chgData name="Matthias Pollinger" userId="bb6e001a-9d8c-432e-a1de-0d4ffeb55717" providerId="ADAL" clId="{5E4739E4-27DA-4995-890F-009DEB7724F1}" dt="2020-10-14T07:54:26.907" v="0"/>
          <ac:spMkLst>
            <pc:docMk/>
            <pc:sldMk cId="704159972" sldId="328"/>
            <ac:spMk id="7" creationId="{00000000-0000-0000-0000-000000000000}"/>
          </ac:spMkLst>
        </pc:spChg>
        <pc:spChg chg="mod">
          <ac:chgData name="Matthias Pollinger" userId="bb6e001a-9d8c-432e-a1de-0d4ffeb55717" providerId="ADAL" clId="{5E4739E4-27DA-4995-890F-009DEB7724F1}" dt="2020-10-14T07:54:58.107" v="8" actId="20577"/>
          <ac:spMkLst>
            <pc:docMk/>
            <pc:sldMk cId="704159972" sldId="328"/>
            <ac:spMk id="9" creationId="{162DC94C-9AFD-47A2-B82E-4078AA867EDE}"/>
          </ac:spMkLst>
        </pc:spChg>
      </pc:sldChg>
      <pc:sldChg chg="add del">
        <pc:chgData name="Matthias Pollinger" userId="bb6e001a-9d8c-432e-a1de-0d4ffeb55717" providerId="ADAL" clId="{5E4739E4-27DA-4995-890F-009DEB7724F1}" dt="2020-10-14T10:17:40.322" v="14" actId="47"/>
        <pc:sldMkLst>
          <pc:docMk/>
          <pc:sldMk cId="3365146072" sldId="544"/>
        </pc:sldMkLst>
      </pc:sldChg>
      <pc:sldChg chg="add del">
        <pc:chgData name="Matthias Pollinger" userId="bb6e001a-9d8c-432e-a1de-0d4ffeb55717" providerId="ADAL" clId="{5E4739E4-27DA-4995-890F-009DEB7724F1}" dt="2020-10-14T10:17:40.322" v="14" actId="47"/>
        <pc:sldMkLst>
          <pc:docMk/>
          <pc:sldMk cId="1873431074" sldId="545"/>
        </pc:sldMkLst>
      </pc:sldChg>
      <pc:sldChg chg="add del">
        <pc:chgData name="Matthias Pollinger" userId="bb6e001a-9d8c-432e-a1de-0d4ffeb55717" providerId="ADAL" clId="{5E4739E4-27DA-4995-890F-009DEB7724F1}" dt="2020-10-14T10:17:40.322" v="14" actId="47"/>
        <pc:sldMkLst>
          <pc:docMk/>
          <pc:sldMk cId="2657971938" sldId="546"/>
        </pc:sldMkLst>
      </pc:sldChg>
      <pc:sldChg chg="add del">
        <pc:chgData name="Matthias Pollinger" userId="bb6e001a-9d8c-432e-a1de-0d4ffeb55717" providerId="ADAL" clId="{5E4739E4-27DA-4995-890F-009DEB7724F1}" dt="2020-10-14T10:17:40.322" v="14" actId="47"/>
        <pc:sldMkLst>
          <pc:docMk/>
          <pc:sldMk cId="2127595039" sldId="547"/>
        </pc:sldMkLst>
      </pc:sldChg>
      <pc:sldChg chg="add del">
        <pc:chgData name="Matthias Pollinger" userId="bb6e001a-9d8c-432e-a1de-0d4ffeb55717" providerId="ADAL" clId="{5E4739E4-27DA-4995-890F-009DEB7724F1}" dt="2020-10-14T10:17:40.322" v="14" actId="47"/>
        <pc:sldMkLst>
          <pc:docMk/>
          <pc:sldMk cId="95764228" sldId="548"/>
        </pc:sldMkLst>
      </pc:sldChg>
      <pc:sldChg chg="modSp add del mod">
        <pc:chgData name="Matthias Pollinger" userId="bb6e001a-9d8c-432e-a1de-0d4ffeb55717" providerId="ADAL" clId="{5E4739E4-27DA-4995-890F-009DEB7724F1}" dt="2020-10-14T10:17:40.322" v="14" actId="47"/>
        <pc:sldMkLst>
          <pc:docMk/>
          <pc:sldMk cId="3783528968" sldId="557"/>
        </pc:sldMkLst>
        <pc:spChg chg="mod">
          <ac:chgData name="Matthias Pollinger" userId="bb6e001a-9d8c-432e-a1de-0d4ffeb55717" providerId="ADAL" clId="{5E4739E4-27DA-4995-890F-009DEB7724F1}" dt="2020-10-14T07:56:21.315" v="13" actId="27636"/>
          <ac:spMkLst>
            <pc:docMk/>
            <pc:sldMk cId="3783528968" sldId="557"/>
            <ac:spMk id="2" creationId="{10394158-F99C-2845-B074-C689B4452482}"/>
          </ac:spMkLst>
        </pc:spChg>
      </pc:sldChg>
      <pc:sldChg chg="add del">
        <pc:chgData name="Matthias Pollinger" userId="bb6e001a-9d8c-432e-a1de-0d4ffeb55717" providerId="ADAL" clId="{5E4739E4-27DA-4995-890F-009DEB7724F1}" dt="2020-10-14T10:17:40.322" v="14" actId="47"/>
        <pc:sldMkLst>
          <pc:docMk/>
          <pc:sldMk cId="2296220814" sldId="561"/>
        </pc:sldMkLst>
      </pc:sldChg>
      <pc:sldChg chg="add del">
        <pc:chgData name="Matthias Pollinger" userId="bb6e001a-9d8c-432e-a1de-0d4ffeb55717" providerId="ADAL" clId="{5E4739E4-27DA-4995-890F-009DEB7724F1}" dt="2020-10-14T10:17:40.322" v="14" actId="47"/>
        <pc:sldMkLst>
          <pc:docMk/>
          <pc:sldMk cId="3509942093" sldId="591"/>
        </pc:sldMkLst>
      </pc:sldChg>
      <pc:sldChg chg="add del">
        <pc:chgData name="Matthias Pollinger" userId="bb6e001a-9d8c-432e-a1de-0d4ffeb55717" providerId="ADAL" clId="{5E4739E4-27DA-4995-890F-009DEB7724F1}" dt="2020-10-14T10:17:40.322" v="14" actId="47"/>
        <pc:sldMkLst>
          <pc:docMk/>
          <pc:sldMk cId="443453104" sldId="592"/>
        </pc:sldMkLst>
      </pc:sldChg>
      <pc:sldChg chg="add del">
        <pc:chgData name="Matthias Pollinger" userId="bb6e001a-9d8c-432e-a1de-0d4ffeb55717" providerId="ADAL" clId="{5E4739E4-27DA-4995-890F-009DEB7724F1}" dt="2020-10-14T10:17:40.322" v="14" actId="47"/>
        <pc:sldMkLst>
          <pc:docMk/>
          <pc:sldMk cId="1923934063" sldId="2144"/>
        </pc:sldMkLst>
      </pc:sldChg>
      <pc:sldChg chg="modSp add del mod">
        <pc:chgData name="Matthias Pollinger" userId="bb6e001a-9d8c-432e-a1de-0d4ffeb55717" providerId="ADAL" clId="{5E4739E4-27DA-4995-890F-009DEB7724F1}" dt="2020-10-14T10:17:40.322" v="14" actId="47"/>
        <pc:sldMkLst>
          <pc:docMk/>
          <pc:sldMk cId="3142070933" sldId="2174"/>
        </pc:sldMkLst>
        <pc:spChg chg="mod">
          <ac:chgData name="Matthias Pollinger" userId="bb6e001a-9d8c-432e-a1de-0d4ffeb55717" providerId="ADAL" clId="{5E4739E4-27DA-4995-890F-009DEB7724F1}" dt="2020-10-14T07:56:21.294" v="12" actId="27636"/>
          <ac:spMkLst>
            <pc:docMk/>
            <pc:sldMk cId="3142070933" sldId="2174"/>
            <ac:spMk id="2" creationId="{CD6F7E63-5AD8-0444-94D1-0431116F739A}"/>
          </ac:spMkLst>
        </pc:spChg>
      </pc:sldChg>
      <pc:sldChg chg="add del">
        <pc:chgData name="Matthias Pollinger" userId="bb6e001a-9d8c-432e-a1de-0d4ffeb55717" providerId="ADAL" clId="{5E4739E4-27DA-4995-890F-009DEB7724F1}" dt="2020-10-14T10:17:40.322" v="14" actId="47"/>
        <pc:sldMkLst>
          <pc:docMk/>
          <pc:sldMk cId="601862799" sldId="2175"/>
        </pc:sldMkLst>
      </pc:sldChg>
      <pc:sldChg chg="add del">
        <pc:chgData name="Matthias Pollinger" userId="bb6e001a-9d8c-432e-a1de-0d4ffeb55717" providerId="ADAL" clId="{5E4739E4-27DA-4995-890F-009DEB7724F1}" dt="2020-10-14T10:17:40.322" v="14" actId="47"/>
        <pc:sldMkLst>
          <pc:docMk/>
          <pc:sldMk cId="4287807608" sldId="2176"/>
        </pc:sldMkLst>
      </pc:sldChg>
      <pc:sldChg chg="add del">
        <pc:chgData name="Matthias Pollinger" userId="bb6e001a-9d8c-432e-a1de-0d4ffeb55717" providerId="ADAL" clId="{5E4739E4-27DA-4995-890F-009DEB7724F1}" dt="2020-10-14T10:17:40.322" v="14" actId="47"/>
        <pc:sldMkLst>
          <pc:docMk/>
          <pc:sldMk cId="1975911846" sldId="2177"/>
        </pc:sldMkLst>
      </pc:sldChg>
      <pc:sldChg chg="add del">
        <pc:chgData name="Matthias Pollinger" userId="bb6e001a-9d8c-432e-a1de-0d4ffeb55717" providerId="ADAL" clId="{5E4739E4-27DA-4995-890F-009DEB7724F1}" dt="2020-10-14T10:17:40.322" v="14" actId="47"/>
        <pc:sldMkLst>
          <pc:docMk/>
          <pc:sldMk cId="2404657552" sldId="2184"/>
        </pc:sldMkLst>
      </pc:sldChg>
      <pc:sldChg chg="add del">
        <pc:chgData name="Matthias Pollinger" userId="bb6e001a-9d8c-432e-a1de-0d4ffeb55717" providerId="ADAL" clId="{5E4739E4-27DA-4995-890F-009DEB7724F1}" dt="2020-10-14T10:17:40.322" v="14" actId="47"/>
        <pc:sldMkLst>
          <pc:docMk/>
          <pc:sldMk cId="1849202235" sldId="2185"/>
        </pc:sldMkLst>
      </pc:sldChg>
      <pc:sldChg chg="add del">
        <pc:chgData name="Matthias Pollinger" userId="bb6e001a-9d8c-432e-a1de-0d4ffeb55717" providerId="ADAL" clId="{5E4739E4-27DA-4995-890F-009DEB7724F1}" dt="2020-10-14T10:17:40.322" v="14" actId="47"/>
        <pc:sldMkLst>
          <pc:docMk/>
          <pc:sldMk cId="2515484618" sldId="2187"/>
        </pc:sldMkLst>
      </pc:sldChg>
      <pc:sldChg chg="add del">
        <pc:chgData name="Matthias Pollinger" userId="bb6e001a-9d8c-432e-a1de-0d4ffeb55717" providerId="ADAL" clId="{5E4739E4-27DA-4995-890F-009DEB7724F1}" dt="2020-10-14T10:17:40.322" v="14" actId="47"/>
        <pc:sldMkLst>
          <pc:docMk/>
          <pc:sldMk cId="4107157519" sldId="2188"/>
        </pc:sldMkLst>
      </pc:sldChg>
      <pc:sldChg chg="add del">
        <pc:chgData name="Matthias Pollinger" userId="bb6e001a-9d8c-432e-a1de-0d4ffeb55717" providerId="ADAL" clId="{5E4739E4-27DA-4995-890F-009DEB7724F1}" dt="2020-10-14T10:17:40.322" v="14" actId="47"/>
        <pc:sldMkLst>
          <pc:docMk/>
          <pc:sldMk cId="630063324" sldId="2189"/>
        </pc:sldMkLst>
      </pc:sldChg>
      <pc:sldChg chg="add del">
        <pc:chgData name="Matthias Pollinger" userId="bb6e001a-9d8c-432e-a1de-0d4ffeb55717" providerId="ADAL" clId="{5E4739E4-27DA-4995-890F-009DEB7724F1}" dt="2020-10-14T10:17:40.322" v="14" actId="47"/>
        <pc:sldMkLst>
          <pc:docMk/>
          <pc:sldMk cId="137856764" sldId="2190"/>
        </pc:sldMkLst>
      </pc:sldChg>
      <pc:sldChg chg="add del">
        <pc:chgData name="Matthias Pollinger" userId="bb6e001a-9d8c-432e-a1de-0d4ffeb55717" providerId="ADAL" clId="{5E4739E4-27DA-4995-890F-009DEB7724F1}" dt="2020-10-14T10:17:40.322" v="14" actId="47"/>
        <pc:sldMkLst>
          <pc:docMk/>
          <pc:sldMk cId="1328733470" sldId="2191"/>
        </pc:sldMkLst>
      </pc:sldChg>
      <pc:sldMasterChg chg="delSldLayout">
        <pc:chgData name="Matthias Pollinger" userId="bb6e001a-9d8c-432e-a1de-0d4ffeb55717" providerId="ADAL" clId="{5E4739E4-27DA-4995-890F-009DEB7724F1}" dt="2020-10-14T10:17:40.322" v="14" actId="47"/>
        <pc:sldMasterMkLst>
          <pc:docMk/>
          <pc:sldMasterMk cId="0" sldId="2147483660"/>
        </pc:sldMasterMkLst>
        <pc:sldLayoutChg chg="del">
          <pc:chgData name="Matthias Pollinger" userId="bb6e001a-9d8c-432e-a1de-0d4ffeb55717" providerId="ADAL" clId="{5E4739E4-27DA-4995-890F-009DEB7724F1}" dt="2020-10-14T10:17:40.322" v="14" actId="47"/>
          <pc:sldLayoutMkLst>
            <pc:docMk/>
            <pc:sldMasterMk cId="0" sldId="2147483660"/>
            <pc:sldLayoutMk cId="3767351866" sldId="2147483676"/>
          </pc:sldLayoutMkLst>
        </pc:sldLayoutChg>
        <pc:sldLayoutChg chg="del">
          <pc:chgData name="Matthias Pollinger" userId="bb6e001a-9d8c-432e-a1de-0d4ffeb55717" providerId="ADAL" clId="{5E4739E4-27DA-4995-890F-009DEB7724F1}" dt="2020-10-14T10:17:40.322" v="14" actId="47"/>
          <pc:sldLayoutMkLst>
            <pc:docMk/>
            <pc:sldMasterMk cId="0" sldId="2147483660"/>
            <pc:sldLayoutMk cId="4162889415" sldId="2147483677"/>
          </pc:sldLayoutMkLst>
        </pc:sldLayoutChg>
      </pc:sldMasterChg>
    </pc:docChg>
  </pc:docChgLst>
  <pc:docChgLst>
    <pc:chgData name="Mattia Domenici" userId="S::domenici@roe-gmbh.de::3ae62757-4cad-4531-afdb-e6db35bdf8f8" providerId="AD" clId="Web-{24C7A4E8-228E-46E1-9603-3B1C5EF6B580}"/>
    <pc:docChg chg="addSld delSld sldOrd">
      <pc:chgData name="Mattia Domenici" userId="S::domenici@roe-gmbh.de::3ae62757-4cad-4531-afdb-e6db35bdf8f8" providerId="AD" clId="Web-{24C7A4E8-228E-46E1-9603-3B1C5EF6B580}" dt="2023-08-17T08:23:16.626" v="2"/>
      <pc:docMkLst>
        <pc:docMk/>
      </pc:docMkLst>
      <pc:sldChg chg="new del ord">
        <pc:chgData name="Mattia Domenici" userId="S::domenici@roe-gmbh.de::3ae62757-4cad-4531-afdb-e6db35bdf8f8" providerId="AD" clId="Web-{24C7A4E8-228E-46E1-9603-3B1C5EF6B580}" dt="2023-08-17T08:23:16.626" v="2"/>
        <pc:sldMkLst>
          <pc:docMk/>
          <pc:sldMk cId="1799650945" sldId="332"/>
        </pc:sldMkLst>
      </pc:sldChg>
    </pc:docChg>
  </pc:docChgLst>
  <pc:docChgLst>
    <pc:chgData name="René Brünn" userId="3b901e74-047b-42f4-bbc9-b2c074e71b6c" providerId="ADAL" clId="{EDDCD69A-8602-E14B-A34E-EDD7908C25AA}"/>
    <pc:docChg chg="modSld">
      <pc:chgData name="René Brünn" userId="3b901e74-047b-42f4-bbc9-b2c074e71b6c" providerId="ADAL" clId="{EDDCD69A-8602-E14B-A34E-EDD7908C25AA}" dt="2023-11-21T10:15:56.444" v="0" actId="20577"/>
      <pc:docMkLst>
        <pc:docMk/>
      </pc:docMkLst>
      <pc:sldChg chg="modSp mod">
        <pc:chgData name="René Brünn" userId="3b901e74-047b-42f4-bbc9-b2c074e71b6c" providerId="ADAL" clId="{EDDCD69A-8602-E14B-A34E-EDD7908C25AA}" dt="2023-11-21T10:15:56.444" v="0" actId="20577"/>
        <pc:sldMkLst>
          <pc:docMk/>
          <pc:sldMk cId="4152563902" sldId="256"/>
        </pc:sldMkLst>
        <pc:spChg chg="mod">
          <ac:chgData name="René Brünn" userId="3b901e74-047b-42f4-bbc9-b2c074e71b6c" providerId="ADAL" clId="{EDDCD69A-8602-E14B-A34E-EDD7908C25AA}" dt="2023-11-21T10:15:56.444" v="0" actId="20577"/>
          <ac:spMkLst>
            <pc:docMk/>
            <pc:sldMk cId="4152563902" sldId="256"/>
            <ac:spMk id="5" creationId="{718FB960-A45A-DC91-35F8-12871B911731}"/>
          </ac:spMkLst>
        </pc:spChg>
      </pc:sldChg>
    </pc:docChg>
  </pc:docChgLst>
  <pc:docChgLst>
    <pc:chgData name="André Fischer" userId="9fc4f5de-eaf3-4d55-a963-50abf04d0fac" providerId="ADAL" clId="{A3F5401A-CFFB-3141-B281-5591B336BAF7}"/>
    <pc:docChg chg="modSld">
      <pc:chgData name="André Fischer" userId="9fc4f5de-eaf3-4d55-a963-50abf04d0fac" providerId="ADAL" clId="{A3F5401A-CFFB-3141-B281-5591B336BAF7}" dt="2023-12-05T11:55:05.218" v="0" actId="20577"/>
      <pc:docMkLst>
        <pc:docMk/>
      </pc:docMkLst>
      <pc:sldChg chg="modSp mod">
        <pc:chgData name="André Fischer" userId="9fc4f5de-eaf3-4d55-a963-50abf04d0fac" providerId="ADAL" clId="{A3F5401A-CFFB-3141-B281-5591B336BAF7}" dt="2023-12-05T11:55:05.218" v="0" actId="20577"/>
        <pc:sldMkLst>
          <pc:docMk/>
          <pc:sldMk cId="672501379" sldId="263"/>
        </pc:sldMkLst>
        <pc:spChg chg="mod">
          <ac:chgData name="André Fischer" userId="9fc4f5de-eaf3-4d55-a963-50abf04d0fac" providerId="ADAL" clId="{A3F5401A-CFFB-3141-B281-5591B336BAF7}" dt="2023-12-05T11:55:05.218" v="0" actId="20577"/>
          <ac:spMkLst>
            <pc:docMk/>
            <pc:sldMk cId="672501379" sldId="263"/>
            <ac:spMk id="3" creationId="{54CCC7DE-C670-C690-B64D-86E848A2A8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09.12.23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09.12.23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891116" y="497355"/>
            <a:ext cx="8911167"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891115" y="1229547"/>
            <a:ext cx="8911167"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7128934" y="6889151"/>
            <a:ext cx="3118908"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09.12.23</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712894" y="6888938"/>
            <a:ext cx="6339655"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716457" y="1764295"/>
            <a:ext cx="9518923"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716458" y="1764295"/>
            <a:ext cx="4630242"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5442333" y="1764295"/>
            <a:ext cx="4793047"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716458" y="1764295"/>
            <a:ext cx="4630242"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431317" y="1764295"/>
            <a:ext cx="4804064"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716458" y="2368627"/>
            <a:ext cx="4630242"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5431317" y="2368627"/>
            <a:ext cx="472741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6" r:id="rId4"/>
    <p:sldLayoutId id="2147483662" r:id="rId5"/>
    <p:sldLayoutId id="2147483665" r:id="rId6"/>
    <p:sldLayoutId id="2147483664" r:id="rId7"/>
    <p:sldLayoutId id="2147483668" r:id="rId8"/>
    <p:sldLayoutId id="2147483675" r:id="rId9"/>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8CBCC-5172-2F12-D445-B1C99F955A90}"/>
              </a:ext>
            </a:extLst>
          </p:cNvPr>
          <p:cNvSpPr>
            <a:spLocks noGrp="1"/>
          </p:cNvSpPr>
          <p:nvPr>
            <p:ph type="title"/>
          </p:nvPr>
        </p:nvSpPr>
        <p:spPr/>
        <p:txBody>
          <a:bodyPr/>
          <a:lstStyle/>
          <a:p>
            <a:r>
              <a:rPr lang="de-DE" dirty="0"/>
              <a:t>Unterweisungsmodul</a:t>
            </a:r>
          </a:p>
        </p:txBody>
      </p:sp>
      <p:sp>
        <p:nvSpPr>
          <p:cNvPr id="3" name="Textplatzhalter 2">
            <a:extLst>
              <a:ext uri="{FF2B5EF4-FFF2-40B4-BE49-F238E27FC236}">
                <a16:creationId xmlns:a16="http://schemas.microsoft.com/office/drawing/2014/main" id="{FCD92691-58D1-2B45-06E5-B820E26EAEFE}"/>
              </a:ext>
            </a:extLst>
          </p:cNvPr>
          <p:cNvSpPr>
            <a:spLocks noGrp="1"/>
          </p:cNvSpPr>
          <p:nvPr>
            <p:ph type="body" idx="1"/>
          </p:nvPr>
        </p:nvSpPr>
        <p:spPr/>
        <p:txBody>
          <a:bodyPr/>
          <a:lstStyle/>
          <a:p>
            <a:r>
              <a:rPr lang="de-DE" dirty="0"/>
              <a:t>Betreten von abgeschlossenen elektrischen Betriebsstätten</a:t>
            </a:r>
          </a:p>
          <a:p>
            <a:endParaRPr lang="de-DE" dirty="0"/>
          </a:p>
        </p:txBody>
      </p:sp>
      <p:sp>
        <p:nvSpPr>
          <p:cNvPr id="4" name="Datumsplatzhalter 3">
            <a:extLst>
              <a:ext uri="{FF2B5EF4-FFF2-40B4-BE49-F238E27FC236}">
                <a16:creationId xmlns:a16="http://schemas.microsoft.com/office/drawing/2014/main" id="{1353456B-4A8D-6077-87A7-2CAFFB605074}"/>
              </a:ext>
            </a:extLst>
          </p:cNvPr>
          <p:cNvSpPr>
            <a:spLocks noGrp="1"/>
          </p:cNvSpPr>
          <p:nvPr>
            <p:ph type="dt" sz="half" idx="10"/>
          </p:nvPr>
        </p:nvSpPr>
        <p:spPr/>
        <p:txBody>
          <a:bodyPr/>
          <a:lstStyle/>
          <a:p>
            <a:fld id="{68F948F3-1E29-9640-BDE9-1181AEA85B55}" type="datetime1">
              <a:rPr lang="de-DE" smtClean="0"/>
              <a:t>09.12.23</a:t>
            </a:fld>
            <a:endParaRPr lang="en-US" dirty="0"/>
          </a:p>
        </p:txBody>
      </p:sp>
      <p:sp>
        <p:nvSpPr>
          <p:cNvPr id="5" name="Fußzeilenplatzhalter 4">
            <a:extLst>
              <a:ext uri="{FF2B5EF4-FFF2-40B4-BE49-F238E27FC236}">
                <a16:creationId xmlns:a16="http://schemas.microsoft.com/office/drawing/2014/main" id="{718FB960-A45A-DC91-35F8-12871B911731}"/>
              </a:ext>
            </a:extLst>
          </p:cNvPr>
          <p:cNvSpPr>
            <a:spLocks noGrp="1"/>
          </p:cNvSpPr>
          <p:nvPr>
            <p:ph type="ftr" sz="quarter" idx="12"/>
          </p:nvPr>
        </p:nvSpPr>
        <p:spPr/>
        <p:txBody>
          <a:bodyPr/>
          <a:lstStyle/>
          <a:p>
            <a:r>
              <a:rPr lang="en-US" dirty="0"/>
              <a:t>Revision</a:t>
            </a:r>
            <a:r>
              <a:rPr lang="en-US"/>
              <a:t>: 4</a:t>
            </a:r>
            <a:endParaRPr lang="en-US" dirty="0"/>
          </a:p>
        </p:txBody>
      </p:sp>
    </p:spTree>
    <p:extLst>
      <p:ext uri="{BB962C8B-B14F-4D97-AF65-F5344CB8AC3E}">
        <p14:creationId xmlns:p14="http://schemas.microsoft.com/office/powerpoint/2010/main" val="415256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0923C-628F-9353-8CA3-65D0899FA15F}"/>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a:t>
            </a:r>
          </a:p>
        </p:txBody>
      </p:sp>
      <p:sp>
        <p:nvSpPr>
          <p:cNvPr id="3" name="Foliennummernplatzhalter 2">
            <a:extLst>
              <a:ext uri="{FF2B5EF4-FFF2-40B4-BE49-F238E27FC236}">
                <a16:creationId xmlns:a16="http://schemas.microsoft.com/office/drawing/2014/main" id="{904BFE8A-1A58-8674-2323-319698D95738}"/>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4" name="Inhaltsplatzhalter 3">
            <a:extLst>
              <a:ext uri="{FF2B5EF4-FFF2-40B4-BE49-F238E27FC236}">
                <a16:creationId xmlns:a16="http://schemas.microsoft.com/office/drawing/2014/main" id="{4FCAA583-D6C7-60D5-5770-D8D0993810C1}"/>
              </a:ext>
            </a:extLst>
          </p:cNvPr>
          <p:cNvSpPr>
            <a:spLocks noGrp="1"/>
          </p:cNvSpPr>
          <p:nvPr>
            <p:ph sz="quarter" idx="14"/>
          </p:nvPr>
        </p:nvSpPr>
        <p:spPr/>
        <p:txBody>
          <a:bodyPr/>
          <a:lstStyle/>
          <a:p>
            <a:r>
              <a:rPr lang="de-DE" dirty="0"/>
              <a:t>Gefahrenzone:</a:t>
            </a:r>
          </a:p>
          <a:p>
            <a:pPr lvl="1"/>
            <a:r>
              <a:rPr lang="de-DE" dirty="0"/>
              <a:t>Die Gefahrenzone umschließt unter Spannung stehende Teile. Die äußere Grenze dieser Zone wird vom aktiven Teil aus gemessen. </a:t>
            </a:r>
          </a:p>
          <a:p>
            <a:pPr lvl="1"/>
            <a:r>
              <a:rPr lang="de-DE" dirty="0"/>
              <a:t>Unter 1000 V, also im Bereich der Niederspannung ist die äußere Grenze das Teil selber, also z. B. der blanke Draht.</a:t>
            </a:r>
          </a:p>
          <a:p>
            <a:pPr lvl="1"/>
            <a:r>
              <a:rPr lang="de-DE" dirty="0"/>
              <a:t>über 1000 V, also im Bereich der Mittel- und Hochspannung, ist der Bereich der Gefahrenzone größer, da es wegen der hohen Spannung zu einem Überschlag durch die Luft kommen kann.  </a:t>
            </a:r>
          </a:p>
        </p:txBody>
      </p:sp>
    </p:spTree>
    <p:extLst>
      <p:ext uri="{BB962C8B-B14F-4D97-AF65-F5344CB8AC3E}">
        <p14:creationId xmlns:p14="http://schemas.microsoft.com/office/powerpoint/2010/main" val="24361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A42C0-06D0-30CC-0108-1694C1391061}"/>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Foliennummernplatzhalter 2">
            <a:extLst>
              <a:ext uri="{FF2B5EF4-FFF2-40B4-BE49-F238E27FC236}">
                <a16:creationId xmlns:a16="http://schemas.microsoft.com/office/drawing/2014/main" id="{A1CD78C3-55BB-519D-1549-F695B82DD795}"/>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D1E12856-7F10-DC8E-3F08-6020EA752BCB}"/>
              </a:ext>
            </a:extLst>
          </p:cNvPr>
          <p:cNvSpPr>
            <a:spLocks noGrp="1"/>
          </p:cNvSpPr>
          <p:nvPr>
            <p:ph sz="quarter" idx="14"/>
          </p:nvPr>
        </p:nvSpPr>
        <p:spPr/>
        <p:txBody>
          <a:bodyPr/>
          <a:lstStyle/>
          <a:p>
            <a:endParaRPr lang="de-DE" dirty="0"/>
          </a:p>
        </p:txBody>
      </p:sp>
      <p:graphicFrame>
        <p:nvGraphicFramePr>
          <p:cNvPr id="5" name="Tabelle 4">
            <a:extLst>
              <a:ext uri="{FF2B5EF4-FFF2-40B4-BE49-F238E27FC236}">
                <a16:creationId xmlns:a16="http://schemas.microsoft.com/office/drawing/2014/main" id="{A3DBA4DC-4642-97D7-DB3B-F6FDDA65BDD2}"/>
              </a:ext>
            </a:extLst>
          </p:cNvPr>
          <p:cNvGraphicFramePr>
            <a:graphicFrameLocks noGrp="1"/>
          </p:cNvGraphicFramePr>
          <p:nvPr>
            <p:extLst>
              <p:ext uri="{D42A27DB-BD31-4B8C-83A1-F6EECF244321}">
                <p14:modId xmlns:p14="http://schemas.microsoft.com/office/powerpoint/2010/main" val="4013882452"/>
              </p:ext>
            </p:extLst>
          </p:nvPr>
        </p:nvGraphicFramePr>
        <p:xfrm>
          <a:off x="1069864" y="1773214"/>
          <a:ext cx="8812108" cy="5307502"/>
        </p:xfrm>
        <a:graphic>
          <a:graphicData uri="http://schemas.openxmlformats.org/drawingml/2006/table">
            <a:tbl>
              <a:tblPr>
                <a:tableStyleId>{5C22544A-7EE6-4342-B048-85BDC9FD1C3A}</a:tableStyleId>
              </a:tblPr>
              <a:tblGrid>
                <a:gridCol w="2525814">
                  <a:extLst>
                    <a:ext uri="{9D8B030D-6E8A-4147-A177-3AD203B41FA5}">
                      <a16:colId xmlns:a16="http://schemas.microsoft.com/office/drawing/2014/main" val="20000"/>
                    </a:ext>
                  </a:extLst>
                </a:gridCol>
                <a:gridCol w="1779802">
                  <a:extLst>
                    <a:ext uri="{9D8B030D-6E8A-4147-A177-3AD203B41FA5}">
                      <a16:colId xmlns:a16="http://schemas.microsoft.com/office/drawing/2014/main" val="20001"/>
                    </a:ext>
                  </a:extLst>
                </a:gridCol>
                <a:gridCol w="1779802">
                  <a:extLst>
                    <a:ext uri="{9D8B030D-6E8A-4147-A177-3AD203B41FA5}">
                      <a16:colId xmlns:a16="http://schemas.microsoft.com/office/drawing/2014/main" val="20002"/>
                    </a:ext>
                  </a:extLst>
                </a:gridCol>
                <a:gridCol w="2726690">
                  <a:extLst>
                    <a:ext uri="{9D8B030D-6E8A-4147-A177-3AD203B41FA5}">
                      <a16:colId xmlns:a16="http://schemas.microsoft.com/office/drawing/2014/main" val="20003"/>
                    </a:ext>
                  </a:extLst>
                </a:gridCol>
              </a:tblGrid>
              <a:tr h="620612">
                <a:tc>
                  <a:txBody>
                    <a:bodyPr/>
                    <a:lstStyle/>
                    <a:p>
                      <a:pPr algn="ctr" fontAlgn="b"/>
                      <a:r>
                        <a:rPr lang="de-DE" sz="1400" u="none" strike="noStrike" dirty="0">
                          <a:effectLst/>
                          <a:latin typeface="Arial" panose="020B0604020202020204" pitchFamily="34" charset="0"/>
                          <a:cs typeface="Arial" panose="020B0604020202020204" pitchFamily="34" charset="0"/>
                        </a:rPr>
                        <a:t>Netz-Nennspannung</a:t>
                      </a:r>
                      <a:br>
                        <a:rPr lang="de-DE" sz="1400" u="none" strike="noStrike" dirty="0">
                          <a:effectLst/>
                          <a:latin typeface="Arial" panose="020B0604020202020204" pitchFamily="34" charset="0"/>
                          <a:cs typeface="Arial" panose="020B0604020202020204" pitchFamily="34" charset="0"/>
                        </a:rPr>
                      </a:b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n</a:t>
                      </a:r>
                      <a:r>
                        <a:rPr lang="de-DE" sz="1400" u="none" strike="noStrike" dirty="0">
                          <a:effectLst/>
                          <a:latin typeface="Arial" panose="020B0604020202020204" pitchFamily="34" charset="0"/>
                          <a:cs typeface="Arial" panose="020B0604020202020204" pitchFamily="34" charset="0"/>
                        </a:rPr>
                        <a:t> (Effektivwert)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Äußere Grenze der </a:t>
                      </a:r>
                      <a:r>
                        <a:rPr lang="de-DE" sz="1400" u="sng" strike="noStrike" dirty="0">
                          <a:effectLst/>
                          <a:latin typeface="Arial" panose="020B0604020202020204" pitchFamily="34" charset="0"/>
                          <a:cs typeface="Arial" panose="020B0604020202020204" pitchFamily="34" charset="0"/>
                        </a:rPr>
                        <a:t>Gefahrenzone</a:t>
                      </a:r>
                      <a:r>
                        <a:rPr lang="de-DE" sz="1400" u="none" strike="noStrike" dirty="0">
                          <a:effectLst/>
                          <a:latin typeface="Arial" panose="020B0604020202020204" pitchFamily="34" charset="0"/>
                          <a:cs typeface="Arial" panose="020B0604020202020204" pitchFamily="34" charset="0"/>
                        </a:rPr>
                        <a:t> Innenraumanlage – Freiluftanlage D</a:t>
                      </a:r>
                      <a:r>
                        <a:rPr lang="de-DE" sz="1400" u="none" strike="noStrike" baseline="-25000" dirty="0">
                          <a:effectLst/>
                          <a:latin typeface="Arial" panose="020B0604020202020204" pitchFamily="34" charset="0"/>
                          <a:cs typeface="Arial" panose="020B0604020202020204" pitchFamily="34" charset="0"/>
                        </a:rPr>
                        <a:t>L</a:t>
                      </a:r>
                      <a:r>
                        <a:rPr lang="de-DE" sz="1400" u="none" strike="noStrike" dirty="0">
                          <a:effectLst/>
                          <a:latin typeface="Arial" panose="020B0604020202020204" pitchFamily="34" charset="0"/>
                          <a:cs typeface="Arial" panose="020B0604020202020204" pitchFamily="34" charset="0"/>
                        </a:rPr>
                        <a:t>  (Abstand in Luft)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Bemessungs-Steh-Blitz-/Schaltstoßspannung </a:t>
                      </a: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imp</a:t>
                      </a:r>
                      <a:r>
                        <a:rPr lang="de-DE" sz="1400" u="none" strike="noStrike" dirty="0">
                          <a:effectLst/>
                          <a:latin typeface="Arial" panose="020B0604020202020204" pitchFamily="34" charset="0"/>
                          <a:cs typeface="Arial" panose="020B0604020202020204" pitchFamily="34" charset="0"/>
                        </a:rPr>
                        <a:t> (Scheitelwert)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10000"/>
                  </a:ext>
                </a:extLst>
              </a:tr>
              <a:tr h="203183">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mm</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&lt; 1</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Keine Berührung</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60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40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03183">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120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03183">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gridSpan="2">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hMerge="1">
                  <a:txBody>
                    <a:bodyPr/>
                    <a:lstStyle/>
                    <a:p>
                      <a:endParaRPr lang="de-DE"/>
                    </a:p>
                  </a:txBody>
                  <a:tcP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45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66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132</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1300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650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1500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850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2900/3400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950/1050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1175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9"/>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700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20"/>
                  </a:ext>
                </a:extLst>
              </a:tr>
              <a:tr h="200197">
                <a:tc>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marL="0" marR="0" indent="0" algn="r" defTabSz="497737" rtl="0" eaLnBrk="1" fontAlgn="b" latinLnBrk="0" hangingPunct="1">
                        <a:lnSpc>
                          <a:spcPct val="100000"/>
                        </a:lnSpc>
                        <a:spcBef>
                          <a:spcPts val="0"/>
                        </a:spcBef>
                        <a:spcAft>
                          <a:spcPts val="0"/>
                        </a:spcAft>
                        <a:buClrTx/>
                        <a:buSzTx/>
                        <a:buFontTx/>
                        <a:buNone/>
                        <a:tabLst/>
                        <a:defRPr/>
                      </a:pPr>
                      <a:r>
                        <a:rPr lang="de-DE" sz="800" dirty="0">
                          <a:latin typeface="Arial" panose="020B0604020202020204" pitchFamily="34" charset="0"/>
                          <a:cs typeface="Arial" panose="020B0604020202020204" pitchFamily="34" charset="0"/>
                        </a:rPr>
                        <a:t>Tabelle 101: VDE 0105-100</a:t>
                      </a:r>
                    </a:p>
                  </a:txBody>
                  <a:tcPr marL="9525" marR="9525" marT="9525"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1626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1C95A-D597-A841-FB03-13376FFB3092}"/>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Foliennummernplatzhalter 2">
            <a:extLst>
              <a:ext uri="{FF2B5EF4-FFF2-40B4-BE49-F238E27FC236}">
                <a16:creationId xmlns:a16="http://schemas.microsoft.com/office/drawing/2014/main" id="{656F6DDF-14D0-1172-44C0-CED07BC31E6E}"/>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B338CD12-D299-19EE-DD89-07775E97C8B9}"/>
              </a:ext>
            </a:extLst>
          </p:cNvPr>
          <p:cNvSpPr>
            <a:spLocks noGrp="1"/>
          </p:cNvSpPr>
          <p:nvPr>
            <p:ph sz="quarter" idx="14"/>
          </p:nvPr>
        </p:nvSpPr>
        <p:spPr/>
        <p:txBody>
          <a:bodyPr/>
          <a:lstStyle/>
          <a:p>
            <a:r>
              <a:rPr lang="de-DE" dirty="0"/>
              <a:t>Annäherungszone:</a:t>
            </a:r>
          </a:p>
          <a:p>
            <a:pPr lvl="1"/>
            <a:r>
              <a:rPr lang="de-DE" dirty="0"/>
              <a:t>Die Annäherungszone umschließt die Gefahrenzone. </a:t>
            </a:r>
          </a:p>
          <a:p>
            <a:pPr lvl="1"/>
            <a:r>
              <a:rPr lang="de-DE" dirty="0"/>
              <a:t>Die Grenze des einzuhaltenden Abstandes wird  auch hier definiert durch die Spannungsebene. </a:t>
            </a:r>
          </a:p>
          <a:p>
            <a:pPr lvl="1"/>
            <a:r>
              <a:rPr lang="de-DE" dirty="0"/>
              <a:t>Es werden aber Unterschiede gemacht, ob die arbeitende Person über die Gefahren des elektrischen Stroms unterrichtet ist oder nicht: </a:t>
            </a:r>
          </a:p>
          <a:p>
            <a:pPr lvl="2"/>
            <a:r>
              <a:rPr lang="de-DE" dirty="0"/>
              <a:t>Die Annäherungszone für Laien ist größer als die Annäherungszone für Elektrofachkräfte (EFK) oder Elektrotechnisch unterwiesene Personen (EuP).  </a:t>
            </a:r>
          </a:p>
          <a:p>
            <a:pPr lvl="1"/>
            <a:r>
              <a:rPr lang="de-DE" dirty="0"/>
              <a:t>Daher gelten für elektrotechnische Arbeiten andere Schutzabstände als für nicht elektrotechnische Arbeiten.</a:t>
            </a:r>
          </a:p>
          <a:p>
            <a:endParaRPr lang="de-DE" dirty="0"/>
          </a:p>
        </p:txBody>
      </p:sp>
    </p:spTree>
    <p:extLst>
      <p:ext uri="{BB962C8B-B14F-4D97-AF65-F5344CB8AC3E}">
        <p14:creationId xmlns:p14="http://schemas.microsoft.com/office/powerpoint/2010/main" val="128336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132D14-BC1F-B1AB-F351-13299F4B51B1}"/>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3" name="Inhaltsplatzhalter 2">
            <a:extLst>
              <a:ext uri="{FF2B5EF4-FFF2-40B4-BE49-F238E27FC236}">
                <a16:creationId xmlns:a16="http://schemas.microsoft.com/office/drawing/2014/main" id="{8DDF455D-F603-3C8E-4038-13B421AB0C17}"/>
              </a:ext>
            </a:extLst>
          </p:cNvPr>
          <p:cNvSpPr>
            <a:spLocks noGrp="1"/>
          </p:cNvSpPr>
          <p:nvPr>
            <p:ph sz="quarter" idx="1"/>
          </p:nvPr>
        </p:nvSpPr>
        <p:spPr/>
        <p:txBody>
          <a:bodyPr/>
          <a:lstStyle/>
          <a:p>
            <a:pPr lvl="1"/>
            <a:r>
              <a:rPr lang="de-DE" dirty="0"/>
              <a:t>Die zulässigen Annäherungen (Schutzabstände, Annäherungszone) dürfen nicht unterschritten werden!</a:t>
            </a:r>
          </a:p>
          <a:p>
            <a:pPr lvl="1"/>
            <a:r>
              <a:rPr lang="de-DE" dirty="0"/>
              <a:t>Nebenstehende Schutzabstände gelten für Tätigkeiten von Elektrofachkräften oder elektrotechnisch unterwiesenen Personen bzw. für unter deren Aufsicht ausgeführte Arbeiten</a:t>
            </a:r>
          </a:p>
          <a:p>
            <a:endParaRPr lang="de-DE" dirty="0"/>
          </a:p>
        </p:txBody>
      </p:sp>
      <p:sp>
        <p:nvSpPr>
          <p:cNvPr id="5" name="Titel 4">
            <a:extLst>
              <a:ext uri="{FF2B5EF4-FFF2-40B4-BE49-F238E27FC236}">
                <a16:creationId xmlns:a16="http://schemas.microsoft.com/office/drawing/2014/main" id="{DBF14239-117A-A0E8-128C-EB222FA1F31F}"/>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 (Annäherungszone)</a:t>
            </a:r>
          </a:p>
        </p:txBody>
      </p:sp>
      <p:pic>
        <p:nvPicPr>
          <p:cNvPr id="6" name="Inhaltsplatzhalter 9">
            <a:extLst>
              <a:ext uri="{FF2B5EF4-FFF2-40B4-BE49-F238E27FC236}">
                <a16:creationId xmlns:a16="http://schemas.microsoft.com/office/drawing/2014/main" id="{41CB4830-856D-B788-9AD0-94C8B8F2311C}"/>
              </a:ext>
            </a:extLst>
          </p:cNvPr>
          <p:cNvPicPr>
            <a:picLocks noGrp="1" noChangeAspect="1"/>
          </p:cNvPicPr>
          <p:nvPr>
            <p:ph sz="quarter" idx="13"/>
          </p:nvPr>
        </p:nvPicPr>
        <p:blipFill>
          <a:blip r:embed="rId2"/>
          <a:stretch>
            <a:fillRect/>
          </a:stretch>
        </p:blipFill>
        <p:spPr>
          <a:xfrm>
            <a:off x="5539581" y="2197894"/>
            <a:ext cx="4597400" cy="4089400"/>
          </a:xfrm>
          <a:prstGeom prst="rect">
            <a:avLst/>
          </a:prstGeom>
        </p:spPr>
      </p:pic>
    </p:spTree>
    <p:extLst>
      <p:ext uri="{BB962C8B-B14F-4D97-AF65-F5344CB8AC3E}">
        <p14:creationId xmlns:p14="http://schemas.microsoft.com/office/powerpoint/2010/main" val="312923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C44EE1-C90D-56C8-F56A-5FBA6EF10ED6}"/>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3" name="Inhaltsplatzhalter 2">
            <a:extLst>
              <a:ext uri="{FF2B5EF4-FFF2-40B4-BE49-F238E27FC236}">
                <a16:creationId xmlns:a16="http://schemas.microsoft.com/office/drawing/2014/main" id="{754DB498-8582-E575-52E8-9FA245F92E63}"/>
              </a:ext>
            </a:extLst>
          </p:cNvPr>
          <p:cNvSpPr>
            <a:spLocks noGrp="1"/>
          </p:cNvSpPr>
          <p:nvPr>
            <p:ph sz="quarter" idx="1"/>
          </p:nvPr>
        </p:nvSpPr>
        <p:spPr/>
        <p:txBody>
          <a:bodyPr/>
          <a:lstStyle/>
          <a:p>
            <a:pPr lvl="1"/>
            <a:r>
              <a:rPr lang="de-DE" dirty="0"/>
              <a:t>Folgende Schutzabstände gelten bei nicht elektrotechnischen Arbeiten (Arbeiten im Bereich einer elektrischen Anlage, z. B. Bau- und Montagearbeiten, Erdarbeiten, Reinigen, Anstrich usw.) in der Nähe von unter Spannung stehenden aktiven Teilen:</a:t>
            </a:r>
          </a:p>
          <a:p>
            <a:endParaRPr lang="de-DE" dirty="0"/>
          </a:p>
        </p:txBody>
      </p:sp>
      <p:sp>
        <p:nvSpPr>
          <p:cNvPr id="5" name="Titel 4">
            <a:extLst>
              <a:ext uri="{FF2B5EF4-FFF2-40B4-BE49-F238E27FC236}">
                <a16:creationId xmlns:a16="http://schemas.microsoft.com/office/drawing/2014/main" id="{4B747AA8-F262-B8D7-F445-235293763A5E}"/>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a:t>
            </a:r>
          </a:p>
        </p:txBody>
      </p:sp>
      <p:pic>
        <p:nvPicPr>
          <p:cNvPr id="12" name="Inhaltsplatzhalter 11">
            <a:extLst>
              <a:ext uri="{FF2B5EF4-FFF2-40B4-BE49-F238E27FC236}">
                <a16:creationId xmlns:a16="http://schemas.microsoft.com/office/drawing/2014/main" id="{DC5A4516-2E95-600B-58C7-D64899B787B2}"/>
              </a:ext>
            </a:extLst>
          </p:cNvPr>
          <p:cNvPicPr>
            <a:picLocks noGrp="1" noChangeAspect="1"/>
          </p:cNvPicPr>
          <p:nvPr>
            <p:ph sz="quarter" idx="13"/>
          </p:nvPr>
        </p:nvPicPr>
        <p:blipFill>
          <a:blip r:embed="rId2"/>
          <a:stretch>
            <a:fillRect/>
          </a:stretch>
        </p:blipFill>
        <p:spPr>
          <a:xfrm>
            <a:off x="5539582" y="2197894"/>
            <a:ext cx="4597399" cy="3510047"/>
          </a:xfrm>
          <a:prstGeom prst="rect">
            <a:avLst/>
          </a:prstGeom>
        </p:spPr>
      </p:pic>
    </p:spTree>
    <p:extLst>
      <p:ext uri="{BB962C8B-B14F-4D97-AF65-F5344CB8AC3E}">
        <p14:creationId xmlns:p14="http://schemas.microsoft.com/office/powerpoint/2010/main" val="164279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30DB-5A7C-AA93-32B4-9C3AE7104699}"/>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endParaRPr lang="de-DE" dirty="0"/>
          </a:p>
        </p:txBody>
      </p:sp>
      <p:sp>
        <p:nvSpPr>
          <p:cNvPr id="3" name="Foliennummernplatzhalter 2">
            <a:extLst>
              <a:ext uri="{FF2B5EF4-FFF2-40B4-BE49-F238E27FC236}">
                <a16:creationId xmlns:a16="http://schemas.microsoft.com/office/drawing/2014/main" id="{862ADE33-E512-068F-3612-04684857E125}"/>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C8F714F1-73BE-3A1F-8098-85EB864178E5}"/>
              </a:ext>
            </a:extLst>
          </p:cNvPr>
          <p:cNvSpPr>
            <a:spLocks noGrp="1"/>
          </p:cNvSpPr>
          <p:nvPr>
            <p:ph sz="quarter" idx="14"/>
          </p:nvPr>
        </p:nvSpPr>
        <p:spPr/>
        <p:txBody>
          <a:bodyPr>
            <a:normAutofit/>
          </a:bodyPr>
          <a:lstStyle/>
          <a:p>
            <a:r>
              <a:rPr lang="de-DE" dirty="0"/>
              <a:t>Abstand oder Aufsichtsführung</a:t>
            </a:r>
          </a:p>
          <a:p>
            <a:r>
              <a:rPr lang="de-DE" dirty="0"/>
              <a:t>Wenn Schutz durch Abstand und Aufsichtsführung angewandt werden soll, muss für diese Methode mindestens Folgendes festgelegt sein:</a:t>
            </a:r>
          </a:p>
          <a:p>
            <a:pPr lvl="1"/>
            <a:r>
              <a:rPr lang="de-DE" dirty="0"/>
              <a:t>der sichere Abstand, wobei Art und Umstände der Arbeiten sowie die Nennspannung der Anlage zu berücksichtigen sind</a:t>
            </a:r>
          </a:p>
          <a:p>
            <a:pPr lvl="1"/>
            <a:r>
              <a:rPr lang="de-DE" dirty="0"/>
              <a:t>anzuwendende Kriterien für die Auswahl des Personals, das für die Ausführung der Arbeiten benötigt wird</a:t>
            </a:r>
          </a:p>
          <a:p>
            <a:pPr lvl="1"/>
            <a:r>
              <a:rPr lang="de-DE" dirty="0"/>
              <a:t>während der Arbeit zu beachtende Vorgehensweise, die das Erreichen der Gefahrenzone ausschließt.</a:t>
            </a:r>
          </a:p>
          <a:p>
            <a:pPr marL="0" lvl="1" indent="0">
              <a:spcBef>
                <a:spcPts val="798"/>
              </a:spcBef>
              <a:buClr>
                <a:schemeClr val="accent2"/>
              </a:buClr>
              <a:buSzPct val="60000"/>
              <a:buNone/>
            </a:pPr>
            <a:endParaRPr lang="de-DE" b="1" dirty="0"/>
          </a:p>
          <a:p>
            <a:pPr marL="0" lvl="1" indent="0">
              <a:spcBef>
                <a:spcPts val="798"/>
              </a:spcBef>
              <a:buClr>
                <a:schemeClr val="accent2"/>
              </a:buClr>
              <a:buSzPct val="60000"/>
              <a:buNone/>
            </a:pPr>
            <a:r>
              <a:rPr lang="de-DE" b="1" dirty="0"/>
              <a:t>Schutz durch Abstand</a:t>
            </a:r>
            <a:endParaRPr lang="de-DE" dirty="0"/>
          </a:p>
          <a:p>
            <a:pPr lvl="1"/>
            <a:r>
              <a:rPr lang="de-DE" dirty="0"/>
              <a:t>Diese Methode wird angewendet, wenn ein Abdecken oder Abschranken der spannungsführenden Teile nicht möglich ist.</a:t>
            </a:r>
          </a:p>
          <a:p>
            <a:pPr lvl="1"/>
            <a:endParaRPr lang="de-DE" dirty="0"/>
          </a:p>
          <a:p>
            <a:endParaRPr lang="de-DE" dirty="0"/>
          </a:p>
        </p:txBody>
      </p:sp>
    </p:spTree>
    <p:extLst>
      <p:ext uri="{BB962C8B-B14F-4D97-AF65-F5344CB8AC3E}">
        <p14:creationId xmlns:p14="http://schemas.microsoft.com/office/powerpoint/2010/main" val="381909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8F3BD3-DD55-AC50-23CD-E89EB57B2901}"/>
              </a:ext>
            </a:extLst>
          </p:cNvPr>
          <p:cNvSpPr>
            <a:spLocks noGrp="1"/>
          </p:cNvSpPr>
          <p:nvPr>
            <p:ph type="body" idx="1"/>
          </p:nvPr>
        </p:nvSpPr>
        <p:spPr/>
        <p:txBody>
          <a:bodyPr>
            <a:normAutofit fontScale="92500" lnSpcReduction="20000"/>
          </a:bodyPr>
          <a:lstStyle/>
          <a:p>
            <a:r>
              <a:rPr lang="de-DE" dirty="0"/>
              <a:t>Wie Gefahrenbereiche gekennzeichnet werden.</a:t>
            </a:r>
          </a:p>
          <a:p>
            <a:r>
              <a:rPr lang="de-DE" dirty="0"/>
              <a:t>Was die Annäherungszone ist.</a:t>
            </a:r>
          </a:p>
          <a:p>
            <a:r>
              <a:rPr lang="de-DE" dirty="0"/>
              <a:t>Was „Schutz durch Abstand“ bedeutet.</a:t>
            </a:r>
          </a:p>
          <a:p>
            <a:endParaRPr lang="de-DE" dirty="0"/>
          </a:p>
        </p:txBody>
      </p:sp>
      <p:sp>
        <p:nvSpPr>
          <p:cNvPr id="3" name="Titel 2">
            <a:extLst>
              <a:ext uri="{FF2B5EF4-FFF2-40B4-BE49-F238E27FC236}">
                <a16:creationId xmlns:a16="http://schemas.microsoft.com/office/drawing/2014/main" id="{9536CC1A-7047-E998-9B71-1F9BCA5B2498}"/>
              </a:ext>
            </a:extLst>
          </p:cNvPr>
          <p:cNvSpPr>
            <a:spLocks noGrp="1"/>
          </p:cNvSpPr>
          <p:nvPr>
            <p:ph type="title"/>
          </p:nvPr>
        </p:nvSpPr>
        <p:spPr/>
        <p:txBody>
          <a:bodyPr/>
          <a:lstStyle/>
          <a:p>
            <a:r>
              <a:rPr lang="de-DE"/>
              <a:t>Was Sie jetzt wissen sollten</a:t>
            </a:r>
            <a:endParaRPr lang="de-DE" dirty="0"/>
          </a:p>
        </p:txBody>
      </p:sp>
      <p:sp>
        <p:nvSpPr>
          <p:cNvPr id="4" name="Foliennummernplatzhalter 3">
            <a:extLst>
              <a:ext uri="{FF2B5EF4-FFF2-40B4-BE49-F238E27FC236}">
                <a16:creationId xmlns:a16="http://schemas.microsoft.com/office/drawing/2014/main" id="{C0847F12-C83D-5C70-FF1C-9F9D3B8341B2}"/>
              </a:ext>
            </a:extLst>
          </p:cNvPr>
          <p:cNvSpPr>
            <a:spLocks noGrp="1"/>
          </p:cNvSpPr>
          <p:nvPr>
            <p:ph type="sldNum" sz="quarter" idx="13"/>
          </p:nvPr>
        </p:nvSpPr>
        <p:spPr/>
        <p:txBody>
          <a:bodyPr>
            <a:normAutofit lnSpcReduction="10000"/>
          </a:bodyPr>
          <a:lstStyle/>
          <a:p>
            <a:fld id="{F0C94032-CD4C-4C25-B0C2-CEC720522D92}" type="slidenum">
              <a:rPr lang="en-US" smtClean="0"/>
              <a:pPr/>
              <a:t>16</a:t>
            </a:fld>
            <a:endParaRPr lang="en-US" dirty="0"/>
          </a:p>
        </p:txBody>
      </p:sp>
    </p:spTree>
    <p:extLst>
      <p:ext uri="{BB962C8B-B14F-4D97-AF65-F5344CB8AC3E}">
        <p14:creationId xmlns:p14="http://schemas.microsoft.com/office/powerpoint/2010/main" val="174808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8F3BD3-DD55-AC50-23CD-E89EB57B2901}"/>
              </a:ext>
            </a:extLst>
          </p:cNvPr>
          <p:cNvSpPr>
            <a:spLocks noGrp="1"/>
          </p:cNvSpPr>
          <p:nvPr>
            <p:ph type="body" idx="1"/>
          </p:nvPr>
        </p:nvSpPr>
        <p:spPr/>
        <p:txBody>
          <a:bodyPr>
            <a:normAutofit fontScale="92500" lnSpcReduction="20000"/>
          </a:bodyPr>
          <a:lstStyle/>
          <a:p>
            <a:r>
              <a:rPr lang="de-DE" dirty="0"/>
              <a:t>Wie Gefahrenbereiche gekennzeichnet werden.</a:t>
            </a:r>
          </a:p>
          <a:p>
            <a:r>
              <a:rPr lang="de-DE" dirty="0"/>
              <a:t>Was die Annäherungszone ist.</a:t>
            </a:r>
          </a:p>
          <a:p>
            <a:r>
              <a:rPr lang="de-DE" dirty="0"/>
              <a:t>Was „Schutz durch Abstand“ bedeutet.</a:t>
            </a:r>
          </a:p>
          <a:p>
            <a:endParaRPr lang="de-DE" dirty="0"/>
          </a:p>
        </p:txBody>
      </p:sp>
      <p:sp>
        <p:nvSpPr>
          <p:cNvPr id="3" name="Titel 2">
            <a:extLst>
              <a:ext uri="{FF2B5EF4-FFF2-40B4-BE49-F238E27FC236}">
                <a16:creationId xmlns:a16="http://schemas.microsoft.com/office/drawing/2014/main" id="{9536CC1A-7047-E998-9B71-1F9BCA5B2498}"/>
              </a:ext>
            </a:extLst>
          </p:cNvPr>
          <p:cNvSpPr>
            <a:spLocks noGrp="1"/>
          </p:cNvSpPr>
          <p:nvPr>
            <p:ph type="title"/>
          </p:nvPr>
        </p:nvSpPr>
        <p:spPr/>
        <p:txBody>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C0847F12-C83D-5C70-FF1C-9F9D3B8341B2}"/>
              </a:ext>
            </a:extLst>
          </p:cNvPr>
          <p:cNvSpPr>
            <a:spLocks noGrp="1"/>
          </p:cNvSpPr>
          <p:nvPr>
            <p:ph type="sldNum" sz="quarter" idx="13"/>
          </p:nvPr>
        </p:nvSpPr>
        <p:spPr/>
        <p:txBody>
          <a:bodyPr>
            <a:normAutofit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148714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877BA-BC5F-6DED-CDA3-095B4CF6257D}"/>
              </a:ext>
            </a:extLst>
          </p:cNvPr>
          <p:cNvSpPr>
            <a:spLocks noGrp="1"/>
          </p:cNvSpPr>
          <p:nvPr>
            <p:ph type="title"/>
          </p:nvPr>
        </p:nvSpPr>
        <p:spPr/>
        <p:txBody>
          <a:bodyPr/>
          <a:lstStyle/>
          <a:p>
            <a:r>
              <a:rPr lang="de-DE" dirty="0"/>
              <a:t>Definition einer Abgeschlossenen elektrischen </a:t>
            </a:r>
            <a:br>
              <a:rPr lang="de-DE" dirty="0"/>
            </a:br>
            <a:r>
              <a:rPr lang="de-DE" dirty="0"/>
              <a:t>Betriebsstätte</a:t>
            </a:r>
          </a:p>
        </p:txBody>
      </p:sp>
      <p:sp>
        <p:nvSpPr>
          <p:cNvPr id="3" name="Foliennummernplatzhalter 2">
            <a:extLst>
              <a:ext uri="{FF2B5EF4-FFF2-40B4-BE49-F238E27FC236}">
                <a16:creationId xmlns:a16="http://schemas.microsoft.com/office/drawing/2014/main" id="{DED5C6F4-ECDD-A981-943E-E19D0BA112E1}"/>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E13E88E3-3002-F0B2-607D-A39168ADA01B}"/>
              </a:ext>
            </a:extLst>
          </p:cNvPr>
          <p:cNvSpPr>
            <a:spLocks noGrp="1"/>
          </p:cNvSpPr>
          <p:nvPr>
            <p:ph sz="quarter" idx="14"/>
          </p:nvPr>
        </p:nvSpPr>
        <p:spPr/>
        <p:txBody>
          <a:bodyPr/>
          <a:lstStyle/>
          <a:p>
            <a:r>
              <a:rPr lang="de-DE" dirty="0"/>
              <a:t>VDE 0105-100 Abs. 3.1.101 abgeschlossene elektrische Betriebsstätte:</a:t>
            </a:r>
          </a:p>
          <a:p>
            <a:pPr lvl="1"/>
            <a:r>
              <a:rPr lang="de-DE" dirty="0"/>
              <a:t>Raum oder ein Ort, der ausschließlich zum Betrieb elektrischer Anlagen dient und unter Verschluss gehalten wird. Zutritt haben Elektrofachkräfte und elektrotechnisch unterwiesene Personen, Laien jedoch nur in Begleitung von Elektrofachkräften oder elektrotechnisch unterwiesenen Personen.</a:t>
            </a:r>
          </a:p>
          <a:p>
            <a:endParaRPr lang="de-DE" dirty="0"/>
          </a:p>
          <a:p>
            <a:r>
              <a:rPr lang="de-DE" dirty="0"/>
              <a:t>ANMERKUNG </a:t>
            </a:r>
          </a:p>
          <a:p>
            <a:pPr lvl="1"/>
            <a:r>
              <a:rPr lang="de-DE" dirty="0"/>
              <a:t>Hierzu gehören z. B. abgeschlossene Schalt- und Verteilungsanlagen, Transformatorzellen, Schaltfelder, Verteilungsanlagen in Blechgehäusen oder in anderen abgeschlossenen Anlagen, Maststationen.</a:t>
            </a:r>
          </a:p>
          <a:p>
            <a:endParaRPr lang="de-DE" dirty="0"/>
          </a:p>
        </p:txBody>
      </p:sp>
    </p:spTree>
    <p:extLst>
      <p:ext uri="{BB962C8B-B14F-4D97-AF65-F5344CB8AC3E}">
        <p14:creationId xmlns:p14="http://schemas.microsoft.com/office/powerpoint/2010/main" val="153420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B2359-B4A3-BA83-E19F-8F07D1CE7F5B}"/>
              </a:ext>
            </a:extLst>
          </p:cNvPr>
          <p:cNvSpPr>
            <a:spLocks noGrp="1"/>
          </p:cNvSpPr>
          <p:nvPr>
            <p:ph type="title"/>
          </p:nvPr>
        </p:nvSpPr>
        <p:spPr/>
        <p:txBody>
          <a:bodyPr/>
          <a:lstStyle/>
          <a:p>
            <a:r>
              <a:rPr lang="de-DE" dirty="0">
                <a:solidFill>
                  <a:schemeClr val="tx1"/>
                </a:solidFill>
              </a:rPr>
              <a:t>Definition einer Abgeschlossenen elektrischen </a:t>
            </a:r>
            <a:br>
              <a:rPr lang="de-DE" dirty="0">
                <a:solidFill>
                  <a:schemeClr val="tx1"/>
                </a:solidFill>
              </a:rPr>
            </a:br>
            <a:r>
              <a:rPr lang="de-DE" dirty="0">
                <a:solidFill>
                  <a:schemeClr val="tx1"/>
                </a:solidFill>
              </a:rPr>
              <a:t>Betriebsstätte</a:t>
            </a:r>
            <a:endParaRPr lang="de-DE" dirty="0"/>
          </a:p>
        </p:txBody>
      </p:sp>
      <p:sp>
        <p:nvSpPr>
          <p:cNvPr id="3" name="Foliennummernplatzhalter 2">
            <a:extLst>
              <a:ext uri="{FF2B5EF4-FFF2-40B4-BE49-F238E27FC236}">
                <a16:creationId xmlns:a16="http://schemas.microsoft.com/office/drawing/2014/main" id="{30BE9CAE-FF47-51C2-B1DE-E2AF35C967D1}"/>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6344BE96-357F-2B0E-A8B5-9787FE86F84D}"/>
              </a:ext>
            </a:extLst>
          </p:cNvPr>
          <p:cNvSpPr>
            <a:spLocks noGrp="1"/>
          </p:cNvSpPr>
          <p:nvPr>
            <p:ph sz="quarter" idx="14"/>
          </p:nvPr>
        </p:nvSpPr>
        <p:spPr/>
        <p:txBody>
          <a:bodyPr/>
          <a:lstStyle/>
          <a:p>
            <a:r>
              <a:rPr lang="de-DE" dirty="0"/>
              <a:t>VDE 0105-100 Abs. 4.3:</a:t>
            </a:r>
          </a:p>
          <a:p>
            <a:pPr lvl="1"/>
            <a:r>
              <a:rPr lang="de-DE" dirty="0"/>
              <a:t>Abgeschlossene elektrische Betriebsstätten müssen verschlossen gehalten werden. Die Schlüssel (auch elektronische oder digitale Codes) müssen so verwahrt werden, dass sie unbefugten Personen nicht zugänglich sind. </a:t>
            </a:r>
          </a:p>
          <a:p>
            <a:pPr lvl="1"/>
            <a:r>
              <a:rPr lang="de-DE" dirty="0"/>
              <a:t>Abgeschlossene elektrische Betriebsstätten dürfen nur von beauftragten Personen geöffnet oder betreten werden. Der Zutritt ist Elektrofachkräften und elektrotechnisch unterwiesenen Personen gestattet, Laien jedoch nur in Begleitung von Elektrofachkräften oder elektrotechnisch unterwiesenen Personen.“</a:t>
            </a:r>
          </a:p>
          <a:p>
            <a:endParaRPr lang="de-DE" dirty="0"/>
          </a:p>
        </p:txBody>
      </p:sp>
    </p:spTree>
    <p:extLst>
      <p:ext uri="{BB962C8B-B14F-4D97-AF65-F5344CB8AC3E}">
        <p14:creationId xmlns:p14="http://schemas.microsoft.com/office/powerpoint/2010/main" val="4518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3" name="Inhaltsplatzhalter 2">
            <a:extLst>
              <a:ext uri="{FF2B5EF4-FFF2-40B4-BE49-F238E27FC236}">
                <a16:creationId xmlns:a16="http://schemas.microsoft.com/office/drawing/2014/main" id="{54CCC7DE-C670-C690-B64D-86E848A2A80E}"/>
              </a:ext>
            </a:extLst>
          </p:cNvPr>
          <p:cNvSpPr>
            <a:spLocks noGrp="1"/>
          </p:cNvSpPr>
          <p:nvPr>
            <p:ph sz="quarter" idx="1"/>
          </p:nvPr>
        </p:nvSpPr>
        <p:spPr/>
        <p:txBody>
          <a:bodyPr/>
          <a:lstStyle/>
          <a:p>
            <a:r>
              <a:rPr lang="de-DE" dirty="0"/>
              <a:t>An den Zugängen sind Warnschilder Warnzeichen W012 nach der technischen Regel für Arbeitsstätten ASR A1.3  anzubringen. </a:t>
            </a:r>
          </a:p>
          <a:p>
            <a:r>
              <a:rPr lang="de-DE" dirty="0"/>
              <a:t>An leicht entfernbaren Abgrenzungen sind sie zu wiederholen. </a:t>
            </a:r>
          </a:p>
          <a:p>
            <a:endParaRPr lang="de-DE" dirty="0"/>
          </a:p>
        </p:txBody>
      </p:sp>
      <p:sp>
        <p:nvSpPr>
          <p:cNvPr id="4" name="Inhaltsplatzhalter 3">
            <a:extLst>
              <a:ext uri="{FF2B5EF4-FFF2-40B4-BE49-F238E27FC236}">
                <a16:creationId xmlns:a16="http://schemas.microsoft.com/office/drawing/2014/main" id="{26AD6DFD-B24A-884F-8CC2-D6430E0893B3}"/>
              </a:ext>
            </a:extLst>
          </p:cNvPr>
          <p:cNvSpPr>
            <a:spLocks noGrp="1"/>
          </p:cNvSpPr>
          <p:nvPr>
            <p:ph sz="quarter" idx="13"/>
          </p:nvPr>
        </p:nvSpPr>
        <p:spPr/>
        <p:txBody>
          <a:bodyPr/>
          <a:lstStyle/>
          <a:p>
            <a:endParaRPr lang="de-DE" dirty="0"/>
          </a:p>
        </p:txBody>
      </p:sp>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a:t>
            </a:r>
            <a:br>
              <a:rPr lang="de-DE" dirty="0"/>
            </a:br>
            <a:r>
              <a:rPr lang="de-DE" dirty="0"/>
              <a:t>Betriebsstätte</a:t>
            </a:r>
          </a:p>
        </p:txBody>
      </p:sp>
      <p:pic>
        <p:nvPicPr>
          <p:cNvPr id="6" name="Inhaltsplatzhalter 6">
            <a:extLst>
              <a:ext uri="{FF2B5EF4-FFF2-40B4-BE49-F238E27FC236}">
                <a16:creationId xmlns:a16="http://schemas.microsoft.com/office/drawing/2014/main" id="{D88AF333-F00E-F83E-4F48-A5F702D1219D}"/>
              </a:ext>
            </a:extLst>
          </p:cNvPr>
          <p:cNvPicPr>
            <a:picLocks noChangeAspect="1"/>
          </p:cNvPicPr>
          <p:nvPr/>
        </p:nvPicPr>
        <p:blipFill>
          <a:blip r:embed="rId2"/>
          <a:stretch>
            <a:fillRect/>
          </a:stretch>
        </p:blipFill>
        <p:spPr>
          <a:xfrm>
            <a:off x="2958458" y="5063716"/>
            <a:ext cx="1717578" cy="1466504"/>
          </a:xfrm>
          <a:prstGeom prst="rect">
            <a:avLst/>
          </a:prstGeom>
        </p:spPr>
      </p:pic>
      <p:pic>
        <p:nvPicPr>
          <p:cNvPr id="8" name="Grafik 7">
            <a:extLst>
              <a:ext uri="{FF2B5EF4-FFF2-40B4-BE49-F238E27FC236}">
                <a16:creationId xmlns:a16="http://schemas.microsoft.com/office/drawing/2014/main" id="{5ACE32D2-3E5E-B0C3-AAA8-0D0629FBFB7A}"/>
              </a:ext>
            </a:extLst>
          </p:cNvPr>
          <p:cNvPicPr>
            <a:picLocks noChangeAspect="1"/>
          </p:cNvPicPr>
          <p:nvPr/>
        </p:nvPicPr>
        <p:blipFill rotWithShape="1">
          <a:blip r:embed="rId3"/>
          <a:srcRect t="12665"/>
          <a:stretch/>
        </p:blipFill>
        <p:spPr>
          <a:xfrm>
            <a:off x="5442333" y="1764295"/>
            <a:ext cx="4416797" cy="4956828"/>
          </a:xfrm>
          <a:prstGeom prst="rect">
            <a:avLst/>
          </a:prstGeom>
        </p:spPr>
      </p:pic>
      <p:sp>
        <p:nvSpPr>
          <p:cNvPr id="9" name="Textfeld 8">
            <a:extLst>
              <a:ext uri="{FF2B5EF4-FFF2-40B4-BE49-F238E27FC236}">
                <a16:creationId xmlns:a16="http://schemas.microsoft.com/office/drawing/2014/main" id="{44FF8034-C141-9745-186F-1EE3BDE1BE48}"/>
              </a:ext>
            </a:extLst>
          </p:cNvPr>
          <p:cNvSpPr txBox="1"/>
          <p:nvPr/>
        </p:nvSpPr>
        <p:spPr>
          <a:xfrm>
            <a:off x="8484580" y="6758886"/>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64951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a:t>
            </a:r>
            <a:br>
              <a:rPr lang="de-DE" dirty="0"/>
            </a:br>
            <a:r>
              <a:rPr lang="de-DE" dirty="0"/>
              <a:t>Betriebsstätte</a:t>
            </a:r>
          </a:p>
        </p:txBody>
      </p:sp>
      <p:pic>
        <p:nvPicPr>
          <p:cNvPr id="7" name="Inhaltsplatzhalter 6" descr="Ein Bild, das Im Haus, Tür, Wand, Boden enthält.&#10;&#10;Automatisch generierte Beschreibung">
            <a:extLst>
              <a:ext uri="{FF2B5EF4-FFF2-40B4-BE49-F238E27FC236}">
                <a16:creationId xmlns:a16="http://schemas.microsoft.com/office/drawing/2014/main" id="{556D40BB-438F-7C23-9B9B-94CFCD2A0C8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15963" y="2506068"/>
            <a:ext cx="4630737" cy="3473052"/>
          </a:xfrm>
          <a:prstGeom prst="rect">
            <a:avLst/>
          </a:prstGeom>
        </p:spPr>
      </p:pic>
      <p:pic>
        <p:nvPicPr>
          <p:cNvPr id="9" name="Inhaltsplatzhalter 8" descr="Ein Bild, das Wand, Im Haus, Abfallcontainer, Zylinder enthält.&#10;&#10;Automatisch generierte Beschreibung">
            <a:extLst>
              <a:ext uri="{FF2B5EF4-FFF2-40B4-BE49-F238E27FC236}">
                <a16:creationId xmlns:a16="http://schemas.microsoft.com/office/drawing/2014/main" id="{1164B1F7-4E25-C573-3793-9850FEC5ECD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41950" y="2445345"/>
            <a:ext cx="4792663" cy="3594497"/>
          </a:xfrm>
          <a:prstGeom prst="rect">
            <a:avLst/>
          </a:prstGeom>
        </p:spPr>
      </p:pic>
      <p:sp>
        <p:nvSpPr>
          <p:cNvPr id="10" name="Textfeld 9">
            <a:extLst>
              <a:ext uri="{FF2B5EF4-FFF2-40B4-BE49-F238E27FC236}">
                <a16:creationId xmlns:a16="http://schemas.microsoft.com/office/drawing/2014/main" id="{53450F91-0D90-6ACC-81BE-0E67D73A7232}"/>
              </a:ext>
            </a:extLst>
          </p:cNvPr>
          <p:cNvSpPr txBox="1"/>
          <p:nvPr/>
        </p:nvSpPr>
        <p:spPr>
          <a:xfrm>
            <a:off x="8484580" y="6758886"/>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08021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3" name="Inhaltsplatzhalter 2">
            <a:extLst>
              <a:ext uri="{FF2B5EF4-FFF2-40B4-BE49-F238E27FC236}">
                <a16:creationId xmlns:a16="http://schemas.microsoft.com/office/drawing/2014/main" id="{54CCC7DE-C670-C690-B64D-86E848A2A80E}"/>
              </a:ext>
            </a:extLst>
          </p:cNvPr>
          <p:cNvSpPr>
            <a:spLocks noGrp="1"/>
          </p:cNvSpPr>
          <p:nvPr>
            <p:ph sz="quarter" idx="1"/>
          </p:nvPr>
        </p:nvSpPr>
        <p:spPr/>
        <p:txBody>
          <a:bodyPr/>
          <a:lstStyle/>
          <a:p>
            <a:r>
              <a:rPr lang="de-DE" dirty="0"/>
              <a:t>Der Zugang zu abgeschlossenen elektrischen Betriebsstätten ist stets zu gewährleisten.</a:t>
            </a:r>
          </a:p>
          <a:p>
            <a:r>
              <a:rPr lang="de-DE" dirty="0"/>
              <a:t>Das Lagern von Werkzeugen oder Material in abgeschlossenen elektrischen Betriebsstätten ist untersagt.</a:t>
            </a:r>
          </a:p>
          <a:p>
            <a:endParaRPr lang="de-DE" dirty="0"/>
          </a:p>
        </p:txBody>
      </p:sp>
      <p:pic>
        <p:nvPicPr>
          <p:cNvPr id="9" name="Inhaltsplatzhalter 8" descr="Ein Bild, das Im Haus, Wand, Maschine, Decke enthält.&#10;&#10;Automatisch generierte Beschreibung">
            <a:extLst>
              <a:ext uri="{FF2B5EF4-FFF2-40B4-BE49-F238E27FC236}">
                <a16:creationId xmlns:a16="http://schemas.microsoft.com/office/drawing/2014/main" id="{24B47D54-D026-E833-11C5-F702007C4C5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5359400" y="2383433"/>
            <a:ext cx="4957763" cy="3718322"/>
          </a:xfrm>
        </p:spPr>
      </p:pic>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a:t>
            </a:r>
            <a:br>
              <a:rPr lang="de-DE" dirty="0"/>
            </a:br>
            <a:r>
              <a:rPr lang="de-DE" dirty="0"/>
              <a:t>Betriebsstätte</a:t>
            </a:r>
          </a:p>
        </p:txBody>
      </p:sp>
      <p:sp>
        <p:nvSpPr>
          <p:cNvPr id="10" name="Textfeld 9">
            <a:extLst>
              <a:ext uri="{FF2B5EF4-FFF2-40B4-BE49-F238E27FC236}">
                <a16:creationId xmlns:a16="http://schemas.microsoft.com/office/drawing/2014/main" id="{62EA6671-FBF3-7DEE-A447-5C197577AEA4}"/>
              </a:ext>
            </a:extLst>
          </p:cNvPr>
          <p:cNvSpPr txBox="1"/>
          <p:nvPr/>
        </p:nvSpPr>
        <p:spPr>
          <a:xfrm>
            <a:off x="8484580" y="6758886"/>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67250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5163F2-8577-C59B-B25A-670541FBF921}"/>
              </a:ext>
            </a:extLst>
          </p:cNvPr>
          <p:cNvSpPr>
            <a:spLocks noGrp="1"/>
          </p:cNvSpPr>
          <p:nvPr>
            <p:ph type="body" idx="1"/>
          </p:nvPr>
        </p:nvSpPr>
        <p:spPr/>
        <p:txBody>
          <a:bodyPr/>
          <a:lstStyle/>
          <a:p>
            <a:r>
              <a:rPr lang="de-DE" dirty="0"/>
              <a:t>VDE 0105-100</a:t>
            </a:r>
          </a:p>
        </p:txBody>
      </p:sp>
      <p:sp>
        <p:nvSpPr>
          <p:cNvPr id="3" name="Titel 2">
            <a:extLst>
              <a:ext uri="{FF2B5EF4-FFF2-40B4-BE49-F238E27FC236}">
                <a16:creationId xmlns:a16="http://schemas.microsoft.com/office/drawing/2014/main" id="{31F2973B-2875-1531-39B3-94C23347A0C0}"/>
              </a:ext>
            </a:extLst>
          </p:cNvPr>
          <p:cNvSpPr>
            <a:spLocks noGrp="1"/>
          </p:cNvSpPr>
          <p:nvPr>
            <p:ph type="title"/>
          </p:nvPr>
        </p:nvSpPr>
        <p:spPr/>
        <p:txBody>
          <a:bodyPr>
            <a:normAutofit fontScale="90000"/>
          </a:bodyPr>
          <a:lstStyle/>
          <a:p>
            <a:r>
              <a:rPr lang="de-DE" dirty="0"/>
              <a:t>Arbeiten in der Nähe unter Spannung stehender Teile</a:t>
            </a:r>
          </a:p>
        </p:txBody>
      </p:sp>
      <p:sp>
        <p:nvSpPr>
          <p:cNvPr id="4" name="Foliennummernplatzhalter 3">
            <a:extLst>
              <a:ext uri="{FF2B5EF4-FFF2-40B4-BE49-F238E27FC236}">
                <a16:creationId xmlns:a16="http://schemas.microsoft.com/office/drawing/2014/main" id="{301094A2-9C14-A0AE-6254-3B22DF9A18A4}"/>
              </a:ext>
            </a:extLst>
          </p:cNvPr>
          <p:cNvSpPr>
            <a:spLocks noGrp="1"/>
          </p:cNvSpPr>
          <p:nvPr>
            <p:ph type="sldNum" sz="quarter" idx="13"/>
          </p:nvPr>
        </p:nvSpPr>
        <p:spPr/>
        <p:txBody>
          <a:bodyPr>
            <a:normAutofit lnSpcReduction="10000"/>
          </a:bodyPr>
          <a:lstStyle/>
          <a:p>
            <a:fld id="{F0C94032-CD4C-4C25-B0C2-CEC720522D92}" type="slidenum">
              <a:rPr lang="en-US" smtClean="0"/>
              <a:pPr/>
              <a:t>8</a:t>
            </a:fld>
            <a:endParaRPr lang="en-US" dirty="0"/>
          </a:p>
        </p:txBody>
      </p:sp>
    </p:spTree>
    <p:extLst>
      <p:ext uri="{BB962C8B-B14F-4D97-AF65-F5344CB8AC3E}">
        <p14:creationId xmlns:p14="http://schemas.microsoft.com/office/powerpoint/2010/main" val="387331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2A705-9D7A-A85D-4E54-A558E29680BC}"/>
              </a:ext>
            </a:extLst>
          </p:cNvPr>
          <p:cNvSpPr>
            <a:spLocks noGrp="1"/>
          </p:cNvSpPr>
          <p:nvPr>
            <p:ph type="title"/>
          </p:nvPr>
        </p:nvSpPr>
        <p:spPr/>
        <p:txBody>
          <a:bodyPr/>
          <a:lstStyle/>
          <a:p>
            <a:r>
              <a:rPr lang="de-DE" dirty="0"/>
              <a:t>Arbeiten in der Nähe unter Spannung stehender Teile </a:t>
            </a:r>
            <a:br>
              <a:rPr lang="de-DE" dirty="0"/>
            </a:br>
            <a:r>
              <a:rPr lang="de-DE" dirty="0"/>
              <a:t>– Arbeitsmethoden</a:t>
            </a:r>
          </a:p>
        </p:txBody>
      </p:sp>
      <p:sp>
        <p:nvSpPr>
          <p:cNvPr id="3" name="Foliennummernplatzhalter 2">
            <a:extLst>
              <a:ext uri="{FF2B5EF4-FFF2-40B4-BE49-F238E27FC236}">
                <a16:creationId xmlns:a16="http://schemas.microsoft.com/office/drawing/2014/main" id="{13DD6DF4-29C2-61D2-7980-8029757F656A}"/>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2B8BF702-199D-4123-27BE-45A55B4EA4A4}"/>
              </a:ext>
            </a:extLst>
          </p:cNvPr>
          <p:cNvSpPr>
            <a:spLocks noGrp="1"/>
          </p:cNvSpPr>
          <p:nvPr>
            <p:ph sz="quarter" idx="14"/>
          </p:nvPr>
        </p:nvSpPr>
        <p:spPr/>
        <p:txBody>
          <a:bodyPr/>
          <a:lstStyle/>
          <a:p>
            <a:r>
              <a:rPr lang="de-DE" dirty="0"/>
              <a:t>VDE 0105-100 A. 3 Arbeiten in der Nähe Spannung führender Teile </a:t>
            </a:r>
          </a:p>
          <a:p>
            <a:pPr lvl="1"/>
            <a:r>
              <a:rPr lang="de-DE" dirty="0"/>
              <a:t>umfasst alle Tätigkeiten, bei denen der Arbeitende mit Körperteilen oder Werkzeugen, Ausrüstungen und Geräten in die Annäherungszone eindringt, die Gefahrenzone jedoch nicht erreicht.</a:t>
            </a:r>
          </a:p>
        </p:txBody>
      </p:sp>
      <p:pic>
        <p:nvPicPr>
          <p:cNvPr id="5" name="Inhaltsplatzhalter 4">
            <a:extLst>
              <a:ext uri="{FF2B5EF4-FFF2-40B4-BE49-F238E27FC236}">
                <a16:creationId xmlns:a16="http://schemas.microsoft.com/office/drawing/2014/main" id="{F098DAD4-5720-5257-7AFC-57C05304FC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7400" y="3350902"/>
            <a:ext cx="2486963" cy="2810024"/>
          </a:xfrm>
          <a:prstGeom prst="rect">
            <a:avLst/>
          </a:prstGeom>
        </p:spPr>
      </p:pic>
      <p:sp>
        <p:nvSpPr>
          <p:cNvPr id="6" name="Textfeld 5">
            <a:extLst>
              <a:ext uri="{FF2B5EF4-FFF2-40B4-BE49-F238E27FC236}">
                <a16:creationId xmlns:a16="http://schemas.microsoft.com/office/drawing/2014/main" id="{268914BD-A3F4-2B7C-5AFA-ADBCFDF98442}"/>
              </a:ext>
            </a:extLst>
          </p:cNvPr>
          <p:cNvSpPr txBox="1"/>
          <p:nvPr/>
        </p:nvSpPr>
        <p:spPr>
          <a:xfrm>
            <a:off x="5879903" y="3201903"/>
            <a:ext cx="3991674" cy="584751"/>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Unter Spannung stehendes Teil</a:t>
            </a:r>
          </a:p>
          <a:p>
            <a:pPr>
              <a:lnSpc>
                <a:spcPct val="100000"/>
              </a:lnSpc>
            </a:pPr>
            <a:r>
              <a:rPr lang="de-DE" sz="1600" b="0" dirty="0">
                <a:latin typeface="Arial" panose="020B0604020202020204" pitchFamily="34" charset="0"/>
                <a:cs typeface="Arial" panose="020B0604020202020204" pitchFamily="34" charset="0"/>
              </a:rPr>
              <a:t>blanke spannungsführende Betriebsmittel</a:t>
            </a:r>
          </a:p>
        </p:txBody>
      </p:sp>
      <p:sp>
        <p:nvSpPr>
          <p:cNvPr id="7" name="Line 13">
            <a:extLst>
              <a:ext uri="{FF2B5EF4-FFF2-40B4-BE49-F238E27FC236}">
                <a16:creationId xmlns:a16="http://schemas.microsoft.com/office/drawing/2014/main" id="{E223DA29-2500-4E48-A85E-590EBE314B8D}"/>
              </a:ext>
            </a:extLst>
          </p:cNvPr>
          <p:cNvSpPr>
            <a:spLocks noChangeShapeType="1"/>
          </p:cNvSpPr>
          <p:nvPr/>
        </p:nvSpPr>
        <p:spPr bwMode="auto">
          <a:xfrm flipV="1">
            <a:off x="2779775" y="3520116"/>
            <a:ext cx="3100127" cy="1138773"/>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8" name="Line 11">
            <a:extLst>
              <a:ext uri="{FF2B5EF4-FFF2-40B4-BE49-F238E27FC236}">
                <a16:creationId xmlns:a16="http://schemas.microsoft.com/office/drawing/2014/main" id="{6DF29DD2-1230-932D-58EC-CBA0F4CE4A0F}"/>
              </a:ext>
            </a:extLst>
          </p:cNvPr>
          <p:cNvSpPr>
            <a:spLocks noChangeShapeType="1"/>
          </p:cNvSpPr>
          <p:nvPr/>
        </p:nvSpPr>
        <p:spPr bwMode="auto">
          <a:xfrm flipV="1">
            <a:off x="3215612" y="4576732"/>
            <a:ext cx="2664291" cy="19150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9" name="Line 24">
            <a:extLst>
              <a:ext uri="{FF2B5EF4-FFF2-40B4-BE49-F238E27FC236}">
                <a16:creationId xmlns:a16="http://schemas.microsoft.com/office/drawing/2014/main" id="{E5BFE8A3-2A42-C278-4B8C-3B2187646D3E}"/>
              </a:ext>
            </a:extLst>
          </p:cNvPr>
          <p:cNvSpPr>
            <a:spLocks noChangeShapeType="1"/>
          </p:cNvSpPr>
          <p:nvPr/>
        </p:nvSpPr>
        <p:spPr bwMode="auto">
          <a:xfrm flipV="1">
            <a:off x="1307400" y="5872794"/>
            <a:ext cx="503237" cy="576264"/>
          </a:xfrm>
          <a:prstGeom prst="line">
            <a:avLst/>
          </a:prstGeom>
          <a:noFill/>
          <a:ln w="28575">
            <a:solidFill>
              <a:schemeClr val="tx1"/>
            </a:solidFill>
            <a:round/>
            <a:headEnd/>
            <a:tailEnd type="triangle" w="med" len="me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BC93126E-02A7-5DC6-700A-70D2B538C15A}"/>
              </a:ext>
            </a:extLst>
          </p:cNvPr>
          <p:cNvSpPr txBox="1"/>
          <p:nvPr/>
        </p:nvSpPr>
        <p:spPr>
          <a:xfrm>
            <a:off x="515308" y="6469282"/>
            <a:ext cx="3730968" cy="584751"/>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isolierende Schutzvorrichtung</a:t>
            </a:r>
          </a:p>
          <a:p>
            <a:pPr>
              <a:lnSpc>
                <a:spcPct val="100000"/>
              </a:lnSpc>
            </a:pPr>
            <a:r>
              <a:rPr lang="de-DE" sz="1600" b="0" dirty="0">
                <a:latin typeface="Arial" panose="020B0604020202020204" pitchFamily="34" charset="0"/>
                <a:cs typeface="Arial" panose="020B0604020202020204" pitchFamily="34" charset="0"/>
              </a:rPr>
              <a:t>Begrenzung der Gefahrenzone</a:t>
            </a:r>
          </a:p>
        </p:txBody>
      </p:sp>
      <p:sp>
        <p:nvSpPr>
          <p:cNvPr id="11" name="Textfeld 10">
            <a:extLst>
              <a:ext uri="{FF2B5EF4-FFF2-40B4-BE49-F238E27FC236}">
                <a16:creationId xmlns:a16="http://schemas.microsoft.com/office/drawing/2014/main" id="{86415027-1538-5386-C27C-7DA5FB9E25C7}"/>
              </a:ext>
            </a:extLst>
          </p:cNvPr>
          <p:cNvSpPr txBox="1"/>
          <p:nvPr/>
        </p:nvSpPr>
        <p:spPr>
          <a:xfrm>
            <a:off x="5879903" y="4007346"/>
            <a:ext cx="3852429" cy="1077194"/>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Gefahrenzone (DL)</a:t>
            </a:r>
          </a:p>
          <a:p>
            <a:pPr>
              <a:lnSpc>
                <a:spcPct val="100000"/>
              </a:lnSpc>
            </a:pPr>
            <a:r>
              <a:rPr lang="de-DE" sz="1600" b="0" dirty="0">
                <a:latin typeface="Arial" panose="020B0604020202020204" pitchFamily="34" charset="0"/>
                <a:cs typeface="Arial" panose="020B0604020202020204" pitchFamily="34" charset="0"/>
              </a:rPr>
              <a:t>beim Eindringen ohne Schutzmaßnahmen kein ausreichender Isolationspegel: </a:t>
            </a:r>
            <a:r>
              <a:rPr lang="de-DE" sz="1600" dirty="0">
                <a:solidFill>
                  <a:schemeClr val="bg2">
                    <a:lumMod val="50000"/>
                  </a:schemeClr>
                </a:solidFill>
                <a:latin typeface="Arial" panose="020B0604020202020204" pitchFamily="34" charset="0"/>
                <a:cs typeface="Arial" panose="020B0604020202020204" pitchFamily="34" charset="0"/>
              </a:rPr>
              <a:t>elektrische Gefährdung</a:t>
            </a:r>
            <a:r>
              <a:rPr lang="de-DE" sz="1600" b="0" dirty="0">
                <a:solidFill>
                  <a:schemeClr val="bg2">
                    <a:lumMod val="50000"/>
                  </a:schemeClr>
                </a:solidFill>
                <a:latin typeface="Arial" panose="020B0604020202020204" pitchFamily="34" charset="0"/>
                <a:cs typeface="Arial" panose="020B0604020202020204" pitchFamily="34" charset="0"/>
              </a:rPr>
              <a:t>!</a:t>
            </a:r>
          </a:p>
        </p:txBody>
      </p:sp>
      <p:sp>
        <p:nvSpPr>
          <p:cNvPr id="12" name="Line 12">
            <a:extLst>
              <a:ext uri="{FF2B5EF4-FFF2-40B4-BE49-F238E27FC236}">
                <a16:creationId xmlns:a16="http://schemas.microsoft.com/office/drawing/2014/main" id="{C7EAEBF4-71E9-0568-BA38-FA462EFD3433}"/>
              </a:ext>
            </a:extLst>
          </p:cNvPr>
          <p:cNvSpPr>
            <a:spLocks noChangeShapeType="1"/>
          </p:cNvSpPr>
          <p:nvPr/>
        </p:nvSpPr>
        <p:spPr bwMode="auto">
          <a:xfrm>
            <a:off x="3374186" y="5140440"/>
            <a:ext cx="1761693" cy="73235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3" name="Line 25">
            <a:extLst>
              <a:ext uri="{FF2B5EF4-FFF2-40B4-BE49-F238E27FC236}">
                <a16:creationId xmlns:a16="http://schemas.microsoft.com/office/drawing/2014/main" id="{C2D4E0EB-F15F-0EAB-B02C-40CCB0C2534E}"/>
              </a:ext>
            </a:extLst>
          </p:cNvPr>
          <p:cNvSpPr>
            <a:spLocks noChangeShapeType="1"/>
          </p:cNvSpPr>
          <p:nvPr/>
        </p:nvSpPr>
        <p:spPr bwMode="auto">
          <a:xfrm>
            <a:off x="3489959" y="5501639"/>
            <a:ext cx="1645919" cy="634733"/>
          </a:xfrm>
          <a:prstGeom prst="line">
            <a:avLst/>
          </a:prstGeom>
          <a:noFill/>
          <a:ln w="9525">
            <a:solidFill>
              <a:schemeClr val="tx1"/>
            </a:solidFill>
            <a:round/>
            <a:headEnd type="stealth"/>
            <a:tailEn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DED127CF-751C-733E-6D49-1769F3428BF6}"/>
              </a:ext>
            </a:extLst>
          </p:cNvPr>
          <p:cNvSpPr txBox="1"/>
          <p:nvPr/>
        </p:nvSpPr>
        <p:spPr>
          <a:xfrm>
            <a:off x="5080588" y="5214921"/>
            <a:ext cx="4320480" cy="1815857"/>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Annäherungszone (DV)</a:t>
            </a:r>
          </a:p>
          <a:p>
            <a:pPr>
              <a:lnSpc>
                <a:spcPct val="100000"/>
              </a:lnSpc>
            </a:pPr>
            <a:r>
              <a:rPr lang="de-DE" sz="1600" b="0" dirty="0">
                <a:latin typeface="Arial" panose="020B0604020202020204" pitchFamily="34" charset="0"/>
                <a:cs typeface="Arial" panose="020B0604020202020204" pitchFamily="34" charset="0"/>
              </a:rPr>
              <a:t>begrenzte Bereiche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r>
              <a:rPr lang="de-DE" sz="1600" b="0" dirty="0">
                <a:solidFill>
                  <a:schemeClr val="accent2"/>
                </a:solidFill>
                <a:latin typeface="Arial" panose="020B0604020202020204" pitchFamily="34" charset="0"/>
                <a:cs typeface="Arial" panose="020B0604020202020204" pitchFamily="34" charset="0"/>
              </a:rPr>
              <a:t>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nichtelektrotechnische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p>
          <a:p>
            <a:pPr>
              <a:lnSpc>
                <a:spcPct val="100000"/>
              </a:lnSpc>
            </a:pPr>
            <a:r>
              <a:rPr lang="de-DE" sz="1600" b="0" dirty="0">
                <a:latin typeface="Arial" panose="020B0604020202020204" pitchFamily="34" charset="0"/>
                <a:cs typeface="Arial" panose="020B0604020202020204" pitchFamily="34" charset="0"/>
              </a:rPr>
              <a:t>mit angewandten Schutzmaßnahmen</a:t>
            </a:r>
          </a:p>
          <a:p>
            <a:pPr>
              <a:lnSpc>
                <a:spcPct val="100000"/>
              </a:lnSpc>
            </a:pPr>
            <a:r>
              <a:rPr lang="de-DE" sz="1600" b="0" dirty="0">
                <a:latin typeface="Arial" panose="020B0604020202020204" pitchFamily="34" charset="0"/>
                <a:cs typeface="Arial" panose="020B0604020202020204" pitchFamily="34" charset="0"/>
              </a:rPr>
              <a:t>Schutzvorrichtungen, Abdeckungen, Kapselungen </a:t>
            </a:r>
          </a:p>
        </p:txBody>
      </p:sp>
    </p:spTree>
    <p:extLst>
      <p:ext uri="{BB962C8B-B14F-4D97-AF65-F5344CB8AC3E}">
        <p14:creationId xmlns:p14="http://schemas.microsoft.com/office/powerpoint/2010/main" val="30471617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4" ma:contentTypeDescription="Ein neues Dokument erstellen." ma:contentTypeScope="" ma:versionID="23034fdd34dc9d0cf4cabb1ef689cec6">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0da28b5f289c1543a43cce7fac7d3705"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72d0230-bc10-4f05-a76a-f9482e53c0e1}"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9791DEA-4B0F-4C3D-92D2-04A24B1A0985}">
  <ds:schemaRefs>
    <ds:schemaRef ds:uri="0ba9638b-9898-400c-aa80-e8ce42f10e4c"/>
    <ds:schemaRef ds:uri="f112106e-c22d-4e62-91a8-fee0c12b8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3150B2-EE9D-4B13-A9DD-5065BE8037C5}">
  <ds:schemaRefs>
    <ds:schemaRef ds:uri="http://purl.org/dc/dcmitype/"/>
    <ds:schemaRef ds:uri="http://schemas.microsoft.com/office/2006/documentManagement/types"/>
    <ds:schemaRef ds:uri="http://purl.org/dc/terms/"/>
    <ds:schemaRef ds:uri="http://purl.org/dc/elements/1.1/"/>
    <ds:schemaRef ds:uri="0ba9638b-9898-400c-aa80-e8ce42f10e4c"/>
    <ds:schemaRef ds:uri="http://schemas.microsoft.com/office/2006/metadata/properties"/>
    <ds:schemaRef ds:uri="http://www.w3.org/XML/1998/namespace"/>
    <ds:schemaRef ds:uri="f112106e-c22d-4e62-91a8-fee0c12b8c0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921</Words>
  <Application>Microsoft Macintosh PowerPoint</Application>
  <PresentationFormat>Benutzerdefiniert</PresentationFormat>
  <Paragraphs>158</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Tw Cen MT</vt:lpstr>
      <vt:lpstr>Wingdings</vt:lpstr>
      <vt:lpstr>Wingdings 2</vt:lpstr>
      <vt:lpstr>Median</vt:lpstr>
      <vt:lpstr>Unterweisungsmodul</vt:lpstr>
      <vt:lpstr>In diesem Modul lernen Sie unter anderem</vt:lpstr>
      <vt:lpstr>Definition einer Abgeschlossenen elektrischen  Betriebsstätte</vt:lpstr>
      <vt:lpstr>Definition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Arbeiten in der Nähe unter Spannung stehender Teile</vt:lpstr>
      <vt:lpstr>Arbeiten in der Nähe unter Spannung stehender Teile  – Arbeitsmethoden</vt:lpstr>
      <vt:lpstr>Arbeiten in der Nähe unter Spannung stehender Teile  – Zoneneinteilung</vt:lpstr>
      <vt:lpstr>Arbeiten in der Nähe unter Spannung stehender Teile  – Zoneneinteilung</vt:lpstr>
      <vt:lpstr>Arbeiten in der Nähe unter Spannung stehender Teile  – Zoneneinteilung</vt:lpstr>
      <vt:lpstr>Arbeiten in der Nähe unter Spannung stehender Teile  – Zoneneinteilung (Annäherungszone)</vt:lpstr>
      <vt:lpstr>Arbeiten in der Nähe unter Spannung stehender Teile  – Zoneneinteilung</vt:lpstr>
      <vt:lpstr>Arbeiten in der Nähe unter Spannung stehender Teile  – Schutz durch Abstand</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5</cp:revision>
  <dcterms:created xsi:type="dcterms:W3CDTF">2015-03-20T11:44:40Z</dcterms:created>
  <dcterms:modified xsi:type="dcterms:W3CDTF">2023-12-09T11:00:31Z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