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28" r:id="rId5"/>
    <p:sldId id="331" r:id="rId6"/>
    <p:sldId id="337" r:id="rId7"/>
    <p:sldId id="335" r:id="rId8"/>
    <p:sldId id="338" r:id="rId9"/>
    <p:sldId id="339" r:id="rId10"/>
    <p:sldId id="340" r:id="rId11"/>
    <p:sldId id="341" r:id="rId12"/>
    <p:sldId id="342" r:id="rId13"/>
    <p:sldId id="343" r:id="rId14"/>
    <p:sldId id="346" r:id="rId15"/>
    <p:sldId id="347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27" r:id="rId24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0"/>
    <a:srgbClr val="95C02A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C9127-27FD-469E-9AE5-ECB50330A61D}" v="22" dt="2021-05-10T13:24:37.003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36" y="120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Pollinger" userId="bb6e001a-9d8c-432e-a1de-0d4ffeb55717" providerId="ADAL" clId="{29EC9127-27FD-469E-9AE5-ECB50330A61D}"/>
    <pc:docChg chg="undo custSel addSld delSld modSld">
      <pc:chgData name="Matthias Pollinger" userId="bb6e001a-9d8c-432e-a1de-0d4ffeb55717" providerId="ADAL" clId="{29EC9127-27FD-469E-9AE5-ECB50330A61D}" dt="2021-05-10T13:27:06.524" v="155" actId="20577"/>
      <pc:docMkLst>
        <pc:docMk/>
      </pc:docMkLst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1975386967" sldId="259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1998209382" sldId="260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4158459470" sldId="261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2448800300" sldId="262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3827622443" sldId="263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758356546" sldId="264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3711783590" sldId="265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70886309" sldId="266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3861210004" sldId="267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3689765297" sldId="268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2700634379" sldId="269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3654610407" sldId="270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4028181732" sldId="271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702049682" sldId="272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2720672826" sldId="275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568952268" sldId="276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1675600337" sldId="277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229226674" sldId="278"/>
        </pc:sldMkLst>
      </pc:sldChg>
      <pc:sldChg chg="del">
        <pc:chgData name="Matthias Pollinger" userId="bb6e001a-9d8c-432e-a1de-0d4ffeb55717" providerId="ADAL" clId="{29EC9127-27FD-469E-9AE5-ECB50330A61D}" dt="2021-05-10T13:09:10.690" v="2" actId="47"/>
        <pc:sldMkLst>
          <pc:docMk/>
          <pc:sldMk cId="2384749251" sldId="280"/>
        </pc:sldMkLst>
      </pc:sldChg>
      <pc:sldChg chg="modSp mod">
        <pc:chgData name="Matthias Pollinger" userId="bb6e001a-9d8c-432e-a1de-0d4ffeb55717" providerId="ADAL" clId="{29EC9127-27FD-469E-9AE5-ECB50330A61D}" dt="2021-05-10T13:14:03.415" v="45" actId="20577"/>
        <pc:sldMkLst>
          <pc:docMk/>
          <pc:sldMk cId="320946280" sldId="327"/>
        </pc:sldMkLst>
        <pc:spChg chg="mod">
          <ac:chgData name="Matthias Pollinger" userId="bb6e001a-9d8c-432e-a1de-0d4ffeb55717" providerId="ADAL" clId="{29EC9127-27FD-469E-9AE5-ECB50330A61D}" dt="2021-05-10T13:14:03.415" v="45" actId="20577"/>
          <ac:spMkLst>
            <pc:docMk/>
            <pc:sldMk cId="320946280" sldId="327"/>
            <ac:spMk id="2" creationId="{41AAB17F-D32C-4E80-B5FD-858DA82FC474}"/>
          </ac:spMkLst>
        </pc:spChg>
      </pc:sldChg>
      <pc:sldChg chg="modSp mod">
        <pc:chgData name="Matthias Pollinger" userId="bb6e001a-9d8c-432e-a1de-0d4ffeb55717" providerId="ADAL" clId="{29EC9127-27FD-469E-9AE5-ECB50330A61D}" dt="2021-05-10T13:09:04.990" v="1" actId="27636"/>
        <pc:sldMkLst>
          <pc:docMk/>
          <pc:sldMk cId="704159972" sldId="328"/>
        </pc:sldMkLst>
        <pc:spChg chg="mod">
          <ac:chgData name="Matthias Pollinger" userId="bb6e001a-9d8c-432e-a1de-0d4ffeb55717" providerId="ADAL" clId="{29EC9127-27FD-469E-9AE5-ECB50330A61D}" dt="2021-05-10T13:09:04.990" v="1" actId="27636"/>
          <ac:spMkLst>
            <pc:docMk/>
            <pc:sldMk cId="704159972" sldId="328"/>
            <ac:spMk id="7" creationId="{00000000-0000-0000-0000-000000000000}"/>
          </ac:spMkLst>
        </pc:spChg>
      </pc:sldChg>
      <pc:sldChg chg="modSp mod">
        <pc:chgData name="Matthias Pollinger" userId="bb6e001a-9d8c-432e-a1de-0d4ffeb55717" providerId="ADAL" clId="{29EC9127-27FD-469E-9AE5-ECB50330A61D}" dt="2021-05-10T13:14:32.560" v="49" actId="20577"/>
        <pc:sldMkLst>
          <pc:docMk/>
          <pc:sldMk cId="4282831273" sldId="331"/>
        </pc:sldMkLst>
        <pc:spChg chg="mod">
          <ac:chgData name="Matthias Pollinger" userId="bb6e001a-9d8c-432e-a1de-0d4ffeb55717" providerId="ADAL" clId="{29EC9127-27FD-469E-9AE5-ECB50330A61D}" dt="2021-05-10T13:14:32.560" v="49" actId="20577"/>
          <ac:spMkLst>
            <pc:docMk/>
            <pc:sldMk cId="4282831273" sldId="331"/>
            <ac:spMk id="2" creationId="{41AAB17F-D32C-4E80-B5FD-858DA82FC474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15:45.490" v="53" actId="207"/>
        <pc:sldMkLst>
          <pc:docMk/>
          <pc:sldMk cId="2890464561" sldId="335"/>
        </pc:sldMkLst>
        <pc:spChg chg="mod">
          <ac:chgData name="Matthias Pollinger" userId="bb6e001a-9d8c-432e-a1de-0d4ffeb55717" providerId="ADAL" clId="{29EC9127-27FD-469E-9AE5-ECB50330A61D}" dt="2021-05-10T13:15:45.490" v="53" actId="207"/>
          <ac:spMkLst>
            <pc:docMk/>
            <pc:sldMk cId="2890464561" sldId="335"/>
            <ac:spMk id="4" creationId="{00000000-0000-0000-0000-000000000000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15:36.024" v="52" actId="6549"/>
        <pc:sldMkLst>
          <pc:docMk/>
          <pc:sldMk cId="3236789406" sldId="337"/>
        </pc:sldMkLst>
        <pc:spChg chg="mod">
          <ac:chgData name="Matthias Pollinger" userId="bb6e001a-9d8c-432e-a1de-0d4ffeb55717" providerId="ADAL" clId="{29EC9127-27FD-469E-9AE5-ECB50330A61D}" dt="2021-05-10T13:15:36.024" v="52" actId="6549"/>
          <ac:spMkLst>
            <pc:docMk/>
            <pc:sldMk cId="3236789406" sldId="337"/>
            <ac:spMk id="3" creationId="{00000000-0000-0000-0000-000000000000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15:51.740" v="54" actId="207"/>
        <pc:sldMkLst>
          <pc:docMk/>
          <pc:sldMk cId="2723505108" sldId="338"/>
        </pc:sldMkLst>
        <pc:spChg chg="mod">
          <ac:chgData name="Matthias Pollinger" userId="bb6e001a-9d8c-432e-a1de-0d4ffeb55717" providerId="ADAL" clId="{29EC9127-27FD-469E-9AE5-ECB50330A61D}" dt="2021-05-10T13:15:51.740" v="54" actId="207"/>
          <ac:spMkLst>
            <pc:docMk/>
            <pc:sldMk cId="2723505108" sldId="338"/>
            <ac:spMk id="3" creationId="{00000000-0000-0000-0000-000000000000}"/>
          </ac:spMkLst>
        </pc:spChg>
      </pc:sldChg>
      <pc:sldChg chg="addSp modSp add mod modClrScheme chgLayout">
        <pc:chgData name="Matthias Pollinger" userId="bb6e001a-9d8c-432e-a1de-0d4ffeb55717" providerId="ADAL" clId="{29EC9127-27FD-469E-9AE5-ECB50330A61D}" dt="2021-05-10T13:16:20.456" v="59"/>
        <pc:sldMkLst>
          <pc:docMk/>
          <pc:sldMk cId="162259601" sldId="339"/>
        </pc:sldMkLst>
        <pc:spChg chg="mod ord">
          <ac:chgData name="Matthias Pollinger" userId="bb6e001a-9d8c-432e-a1de-0d4ffeb55717" providerId="ADAL" clId="{29EC9127-27FD-469E-9AE5-ECB50330A61D}" dt="2021-05-10T13:16:18.082" v="57" actId="700"/>
          <ac:spMkLst>
            <pc:docMk/>
            <pc:sldMk cId="162259601" sldId="339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16:18.082" v="57" actId="700"/>
          <ac:spMkLst>
            <pc:docMk/>
            <pc:sldMk cId="162259601" sldId="339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16:18.089" v="58" actId="27636"/>
          <ac:spMkLst>
            <pc:docMk/>
            <pc:sldMk cId="162259601" sldId="339"/>
            <ac:spMk id="4" creationId="{DC645C93-0366-744C-91EF-A1DCEAF11EF6}"/>
          </ac:spMkLst>
        </pc:spChg>
        <pc:spChg chg="add mod ord">
          <ac:chgData name="Matthias Pollinger" userId="bb6e001a-9d8c-432e-a1de-0d4ffeb55717" providerId="ADAL" clId="{29EC9127-27FD-469E-9AE5-ECB50330A61D}" dt="2021-05-10T13:16:20.456" v="59"/>
          <ac:spMkLst>
            <pc:docMk/>
            <pc:sldMk cId="162259601" sldId="339"/>
            <ac:spMk id="5" creationId="{E671EFAA-2051-4E09-B104-C5ADDF5C4E72}"/>
          </ac:spMkLst>
        </pc:spChg>
      </pc:sldChg>
      <pc:sldChg chg="addSp modSp add mod modClrScheme chgLayout">
        <pc:chgData name="Matthias Pollinger" userId="bb6e001a-9d8c-432e-a1de-0d4ffeb55717" providerId="ADAL" clId="{29EC9127-27FD-469E-9AE5-ECB50330A61D}" dt="2021-05-10T13:16:46.232" v="66" actId="20577"/>
        <pc:sldMkLst>
          <pc:docMk/>
          <pc:sldMk cId="1675111712" sldId="340"/>
        </pc:sldMkLst>
        <pc:spChg chg="mod ord">
          <ac:chgData name="Matthias Pollinger" userId="bb6e001a-9d8c-432e-a1de-0d4ffeb55717" providerId="ADAL" clId="{29EC9127-27FD-469E-9AE5-ECB50330A61D}" dt="2021-05-10T13:16:34.682" v="62" actId="700"/>
          <ac:spMkLst>
            <pc:docMk/>
            <pc:sldMk cId="1675111712" sldId="340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16:34.682" v="62" actId="700"/>
          <ac:spMkLst>
            <pc:docMk/>
            <pc:sldMk cId="1675111712" sldId="340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16:34.682" v="62" actId="700"/>
          <ac:spMkLst>
            <pc:docMk/>
            <pc:sldMk cId="1675111712" sldId="340"/>
            <ac:spMk id="4" creationId="{28A26B6F-82B8-A241-80A0-B7A9C769DEBC}"/>
          </ac:spMkLst>
        </pc:spChg>
        <pc:spChg chg="add mod ord">
          <ac:chgData name="Matthias Pollinger" userId="bb6e001a-9d8c-432e-a1de-0d4ffeb55717" providerId="ADAL" clId="{29EC9127-27FD-469E-9AE5-ECB50330A61D}" dt="2021-05-10T13:16:46.232" v="66" actId="20577"/>
          <ac:spMkLst>
            <pc:docMk/>
            <pc:sldMk cId="1675111712" sldId="340"/>
            <ac:spMk id="5" creationId="{97A33E96-34F6-4EF1-915C-5202C047818F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24:37.003" v="143" actId="1037"/>
        <pc:sldMkLst>
          <pc:docMk/>
          <pc:sldMk cId="946711748" sldId="341"/>
        </pc:sldMkLst>
        <pc:spChg chg="mod">
          <ac:chgData name="Matthias Pollinger" userId="bb6e001a-9d8c-432e-a1de-0d4ffeb55717" providerId="ADAL" clId="{29EC9127-27FD-469E-9AE5-ECB50330A61D}" dt="2021-05-10T13:16:52.640" v="67" actId="207"/>
          <ac:spMkLst>
            <pc:docMk/>
            <pc:sldMk cId="946711748" sldId="341"/>
            <ac:spMk id="4" creationId="{00000000-0000-0000-0000-000000000000}"/>
          </ac:spMkLst>
        </pc:spChg>
        <pc:spChg chg="mod">
          <ac:chgData name="Matthias Pollinger" userId="bb6e001a-9d8c-432e-a1de-0d4ffeb55717" providerId="ADAL" clId="{29EC9127-27FD-469E-9AE5-ECB50330A61D}" dt="2021-05-10T13:24:12.984" v="134" actId="1076"/>
          <ac:spMkLst>
            <pc:docMk/>
            <pc:sldMk cId="946711748" sldId="341"/>
            <ac:spMk id="16" creationId="{00000000-0000-0000-0000-000000000000}"/>
          </ac:spMkLst>
        </pc:spChg>
        <pc:spChg chg="mod">
          <ac:chgData name="Matthias Pollinger" userId="bb6e001a-9d8c-432e-a1de-0d4ffeb55717" providerId="ADAL" clId="{29EC9127-27FD-469E-9AE5-ECB50330A61D}" dt="2021-05-10T13:24:12.984" v="134" actId="1076"/>
          <ac:spMkLst>
            <pc:docMk/>
            <pc:sldMk cId="946711748" sldId="341"/>
            <ac:spMk id="17" creationId="{00000000-0000-0000-0000-000000000000}"/>
          </ac:spMkLst>
        </pc:spChg>
        <pc:spChg chg="mod">
          <ac:chgData name="Matthias Pollinger" userId="bb6e001a-9d8c-432e-a1de-0d4ffeb55717" providerId="ADAL" clId="{29EC9127-27FD-469E-9AE5-ECB50330A61D}" dt="2021-05-10T13:24:12.984" v="134" actId="1076"/>
          <ac:spMkLst>
            <pc:docMk/>
            <pc:sldMk cId="946711748" sldId="341"/>
            <ac:spMk id="18" creationId="{00000000-0000-0000-0000-000000000000}"/>
          </ac:spMkLst>
        </pc:spChg>
        <pc:grpChg chg="mod">
          <ac:chgData name="Matthias Pollinger" userId="bb6e001a-9d8c-432e-a1de-0d4ffeb55717" providerId="ADAL" clId="{29EC9127-27FD-469E-9AE5-ECB50330A61D}" dt="2021-05-10T13:24:12.984" v="134" actId="1076"/>
          <ac:grpSpMkLst>
            <pc:docMk/>
            <pc:sldMk cId="946711748" sldId="341"/>
            <ac:grpSpMk id="7" creationId="{C64FFE85-8EBC-0748-8EE9-610F8550132A}"/>
          </ac:grpSpMkLst>
        </pc:grpChg>
        <pc:picChg chg="mod">
          <ac:chgData name="Matthias Pollinger" userId="bb6e001a-9d8c-432e-a1de-0d4ffeb55717" providerId="ADAL" clId="{29EC9127-27FD-469E-9AE5-ECB50330A61D}" dt="2021-05-10T13:24:12.984" v="134" actId="1076"/>
          <ac:picMkLst>
            <pc:docMk/>
            <pc:sldMk cId="946711748" sldId="341"/>
            <ac:picMk id="5" creationId="{00000000-0000-0000-0000-000000000000}"/>
          </ac:picMkLst>
        </pc:picChg>
        <pc:picChg chg="mod">
          <ac:chgData name="Matthias Pollinger" userId="bb6e001a-9d8c-432e-a1de-0d4ffeb55717" providerId="ADAL" clId="{29EC9127-27FD-469E-9AE5-ECB50330A61D}" dt="2021-05-10T13:24:12.984" v="134" actId="1076"/>
          <ac:picMkLst>
            <pc:docMk/>
            <pc:sldMk cId="946711748" sldId="341"/>
            <ac:picMk id="6" creationId="{00000000-0000-0000-0000-000000000000}"/>
          </ac:picMkLst>
        </pc:picChg>
        <pc:picChg chg="mod">
          <ac:chgData name="Matthias Pollinger" userId="bb6e001a-9d8c-432e-a1de-0d4ffeb55717" providerId="ADAL" clId="{29EC9127-27FD-469E-9AE5-ECB50330A61D}" dt="2021-05-10T13:24:37.003" v="143" actId="1037"/>
          <ac:picMkLst>
            <pc:docMk/>
            <pc:sldMk cId="946711748" sldId="341"/>
            <ac:picMk id="12" creationId="{00000000-0000-0000-0000-000000000000}"/>
          </ac:picMkLst>
        </pc:picChg>
        <pc:picChg chg="mod">
          <ac:chgData name="Matthias Pollinger" userId="bb6e001a-9d8c-432e-a1de-0d4ffeb55717" providerId="ADAL" clId="{29EC9127-27FD-469E-9AE5-ECB50330A61D}" dt="2021-05-10T13:24:12.984" v="134" actId="1076"/>
          <ac:picMkLst>
            <pc:docMk/>
            <pc:sldMk cId="946711748" sldId="341"/>
            <ac:picMk id="13" creationId="{00000000-0000-0000-0000-000000000000}"/>
          </ac:picMkLst>
        </pc:picChg>
      </pc:sldChg>
      <pc:sldChg chg="addSp delSp modSp add mod modClrScheme modAnim chgLayout">
        <pc:chgData name="Matthias Pollinger" userId="bb6e001a-9d8c-432e-a1de-0d4ffeb55717" providerId="ADAL" clId="{29EC9127-27FD-469E-9AE5-ECB50330A61D}" dt="2021-05-10T13:24:52.149" v="145" actId="20577"/>
        <pc:sldMkLst>
          <pc:docMk/>
          <pc:sldMk cId="1076218108" sldId="342"/>
        </pc:sldMkLst>
        <pc:spChg chg="mod ord">
          <ac:chgData name="Matthias Pollinger" userId="bb6e001a-9d8c-432e-a1de-0d4ffeb55717" providerId="ADAL" clId="{29EC9127-27FD-469E-9AE5-ECB50330A61D}" dt="2021-05-10T13:17:07.182" v="70" actId="700"/>
          <ac:spMkLst>
            <pc:docMk/>
            <pc:sldMk cId="1076218108" sldId="342"/>
            <ac:spMk id="2" creationId="{00000000-0000-0000-0000-000000000000}"/>
          </ac:spMkLst>
        </pc:spChg>
        <pc:spChg chg="add mod ord">
          <ac:chgData name="Matthias Pollinger" userId="bb6e001a-9d8c-432e-a1de-0d4ffeb55717" providerId="ADAL" clId="{29EC9127-27FD-469E-9AE5-ECB50330A61D}" dt="2021-05-10T13:24:52.149" v="145" actId="20577"/>
          <ac:spMkLst>
            <pc:docMk/>
            <pc:sldMk cId="1076218108" sldId="342"/>
            <ac:spMk id="3" creationId="{9C91B5CF-F278-41FC-BA73-0FE2BECF5CDA}"/>
          </ac:spMkLst>
        </pc:spChg>
        <pc:spChg chg="mod ord">
          <ac:chgData name="Matthias Pollinger" userId="bb6e001a-9d8c-432e-a1de-0d4ffeb55717" providerId="ADAL" clId="{29EC9127-27FD-469E-9AE5-ECB50330A61D}" dt="2021-05-10T13:17:07.182" v="70" actId="700"/>
          <ac:spMkLst>
            <pc:docMk/>
            <pc:sldMk cId="1076218108" sldId="342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17:55.659" v="83" actId="27636"/>
          <ac:spMkLst>
            <pc:docMk/>
            <pc:sldMk cId="1076218108" sldId="342"/>
            <ac:spMk id="8" creationId="{57017037-CBA7-2B4B-815F-1E60BBCA655F}"/>
          </ac:spMkLst>
        </pc:spChg>
        <pc:spChg chg="add del mod ord">
          <ac:chgData name="Matthias Pollinger" userId="bb6e001a-9d8c-432e-a1de-0d4ffeb55717" providerId="ADAL" clId="{29EC9127-27FD-469E-9AE5-ECB50330A61D}" dt="2021-05-10T13:17:36.830" v="79"/>
          <ac:spMkLst>
            <pc:docMk/>
            <pc:sldMk cId="1076218108" sldId="342"/>
            <ac:spMk id="9" creationId="{FD852B73-F4FB-4443-BB46-1FECE41FA517}"/>
          </ac:spMkLst>
        </pc:spChg>
        <pc:grpChg chg="mod">
          <ac:chgData name="Matthias Pollinger" userId="bb6e001a-9d8c-432e-a1de-0d4ffeb55717" providerId="ADAL" clId="{29EC9127-27FD-469E-9AE5-ECB50330A61D}" dt="2021-05-10T13:17:30.568" v="76" actId="1076"/>
          <ac:grpSpMkLst>
            <pc:docMk/>
            <pc:sldMk cId="1076218108" sldId="342"/>
            <ac:grpSpMk id="7" creationId="{00000000-0000-0000-0000-000000000000}"/>
          </ac:grpSpMkLst>
        </pc:grpChg>
        <pc:grpChg chg="add del mod">
          <ac:chgData name="Matthias Pollinger" userId="bb6e001a-9d8c-432e-a1de-0d4ffeb55717" providerId="ADAL" clId="{29EC9127-27FD-469E-9AE5-ECB50330A61D}" dt="2021-05-10T13:17:32.639" v="77" actId="21"/>
          <ac:grpSpMkLst>
            <pc:docMk/>
            <pc:sldMk cId="1076218108" sldId="342"/>
            <ac:grpSpMk id="10" creationId="{11AD86CD-107D-4DA6-882B-E43EADFA188C}"/>
          </ac:grpSpMkLst>
        </pc:grpChg>
        <pc:picChg chg="mod">
          <ac:chgData name="Matthias Pollinger" userId="bb6e001a-9d8c-432e-a1de-0d4ffeb55717" providerId="ADAL" clId="{29EC9127-27FD-469E-9AE5-ECB50330A61D}" dt="2021-05-10T13:17:30.568" v="76" actId="1076"/>
          <ac:picMkLst>
            <pc:docMk/>
            <pc:sldMk cId="1076218108" sldId="342"/>
            <ac:picMk id="5" creationId="{00000000-0000-0000-0000-000000000000}"/>
          </ac:picMkLst>
        </pc:picChg>
        <pc:picChg chg="mod">
          <ac:chgData name="Matthias Pollinger" userId="bb6e001a-9d8c-432e-a1de-0d4ffeb55717" providerId="ADAL" clId="{29EC9127-27FD-469E-9AE5-ECB50330A61D}" dt="2021-05-10T13:17:30.568" v="76" actId="1076"/>
          <ac:picMkLst>
            <pc:docMk/>
            <pc:sldMk cId="1076218108" sldId="342"/>
            <ac:picMk id="6" creationId="{00000000-0000-0000-0000-000000000000}"/>
          </ac:picMkLst>
        </pc:picChg>
        <pc:picChg chg="add mod">
          <ac:chgData name="Matthias Pollinger" userId="bb6e001a-9d8c-432e-a1de-0d4ffeb55717" providerId="ADAL" clId="{29EC9127-27FD-469E-9AE5-ECB50330A61D}" dt="2021-05-10T13:17:43.170" v="81" actId="14100"/>
          <ac:picMkLst>
            <pc:docMk/>
            <pc:sldMk cId="1076218108" sldId="342"/>
            <ac:picMk id="11" creationId="{7AEA0505-43E4-4533-B343-CE51B9FF6E47}"/>
          </ac:picMkLst>
        </pc:picChg>
        <pc:picChg chg="mod">
          <ac:chgData name="Matthias Pollinger" userId="bb6e001a-9d8c-432e-a1de-0d4ffeb55717" providerId="ADAL" clId="{29EC9127-27FD-469E-9AE5-ECB50330A61D}" dt="2021-05-10T13:17:30.568" v="76" actId="1076"/>
          <ac:picMkLst>
            <pc:docMk/>
            <pc:sldMk cId="1076218108" sldId="342"/>
            <ac:picMk id="34819" creationId="{00000000-0000-0000-0000-000000000000}"/>
          </ac:picMkLst>
        </pc:picChg>
      </pc:sldChg>
      <pc:sldChg chg="addSp modSp add mod modClrScheme chgLayout">
        <pc:chgData name="Matthias Pollinger" userId="bb6e001a-9d8c-432e-a1de-0d4ffeb55717" providerId="ADAL" clId="{29EC9127-27FD-469E-9AE5-ECB50330A61D}" dt="2021-05-10T13:18:24.899" v="95" actId="404"/>
        <pc:sldMkLst>
          <pc:docMk/>
          <pc:sldMk cId="1554440272" sldId="343"/>
        </pc:sldMkLst>
        <pc:spChg chg="mod ord">
          <ac:chgData name="Matthias Pollinger" userId="bb6e001a-9d8c-432e-a1de-0d4ffeb55717" providerId="ADAL" clId="{29EC9127-27FD-469E-9AE5-ECB50330A61D}" dt="2021-05-10T13:18:07.312" v="87" actId="700"/>
          <ac:spMkLst>
            <pc:docMk/>
            <pc:sldMk cId="1554440272" sldId="343"/>
            <ac:spMk id="2" creationId="{00000000-0000-0000-0000-000000000000}"/>
          </ac:spMkLst>
        </pc:spChg>
        <pc:spChg chg="add mod ord">
          <ac:chgData name="Matthias Pollinger" userId="bb6e001a-9d8c-432e-a1de-0d4ffeb55717" providerId="ADAL" clId="{29EC9127-27FD-469E-9AE5-ECB50330A61D}" dt="2021-05-10T13:18:24.899" v="95" actId="404"/>
          <ac:spMkLst>
            <pc:docMk/>
            <pc:sldMk cId="1554440272" sldId="343"/>
            <ac:spMk id="3" creationId="{7533D876-C3B2-4DE5-B4C9-E67B8F8FA060}"/>
          </ac:spMkLst>
        </pc:spChg>
        <pc:spChg chg="mod ord">
          <ac:chgData name="Matthias Pollinger" userId="bb6e001a-9d8c-432e-a1de-0d4ffeb55717" providerId="ADAL" clId="{29EC9127-27FD-469E-9AE5-ECB50330A61D}" dt="2021-05-10T13:18:07.312" v="87" actId="700"/>
          <ac:spMkLst>
            <pc:docMk/>
            <pc:sldMk cId="1554440272" sldId="343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18:07.330" v="88" actId="27636"/>
          <ac:spMkLst>
            <pc:docMk/>
            <pc:sldMk cId="1554440272" sldId="343"/>
            <ac:spMk id="5" creationId="{87578C93-B831-E945-A7DF-F2BF3D8C538E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18:37.100" v="97" actId="14100"/>
        <pc:sldMkLst>
          <pc:docMk/>
          <pc:sldMk cId="1819869981" sldId="346"/>
        </pc:sldMkLst>
        <pc:spChg chg="mod">
          <ac:chgData name="Matthias Pollinger" userId="bb6e001a-9d8c-432e-a1de-0d4ffeb55717" providerId="ADAL" clId="{29EC9127-27FD-469E-9AE5-ECB50330A61D}" dt="2021-05-10T13:18:31.649" v="96" actId="207"/>
          <ac:spMkLst>
            <pc:docMk/>
            <pc:sldMk cId="1819869981" sldId="346"/>
            <ac:spMk id="3" creationId="{00000000-0000-0000-0000-000000000000}"/>
          </ac:spMkLst>
        </pc:spChg>
        <pc:spChg chg="mod">
          <ac:chgData name="Matthias Pollinger" userId="bb6e001a-9d8c-432e-a1de-0d4ffeb55717" providerId="ADAL" clId="{29EC9127-27FD-469E-9AE5-ECB50330A61D}" dt="2021-05-10T13:18:37.100" v="97" actId="14100"/>
          <ac:spMkLst>
            <pc:docMk/>
            <pc:sldMk cId="1819869981" sldId="346"/>
            <ac:spMk id="4" creationId="{B81E132E-5513-F648-AC71-92A795294942}"/>
          </ac:spMkLst>
        </pc:spChg>
      </pc:sldChg>
      <pc:sldChg chg="addSp modSp add mod modClrScheme chgLayout">
        <pc:chgData name="Matthias Pollinger" userId="bb6e001a-9d8c-432e-a1de-0d4ffeb55717" providerId="ADAL" clId="{29EC9127-27FD-469E-9AE5-ECB50330A61D}" dt="2021-05-10T13:25:13.224" v="146" actId="123"/>
        <pc:sldMkLst>
          <pc:docMk/>
          <pc:sldMk cId="3246144003" sldId="347"/>
        </pc:sldMkLst>
        <pc:spChg chg="mod ord">
          <ac:chgData name="Matthias Pollinger" userId="bb6e001a-9d8c-432e-a1de-0d4ffeb55717" providerId="ADAL" clId="{29EC9127-27FD-469E-9AE5-ECB50330A61D}" dt="2021-05-10T13:18:52.500" v="100" actId="700"/>
          <ac:spMkLst>
            <pc:docMk/>
            <pc:sldMk cId="3246144003" sldId="347"/>
            <ac:spMk id="2" creationId="{00000000-0000-0000-0000-000000000000}"/>
          </ac:spMkLst>
        </pc:spChg>
        <pc:spChg chg="add mod ord">
          <ac:chgData name="Matthias Pollinger" userId="bb6e001a-9d8c-432e-a1de-0d4ffeb55717" providerId="ADAL" clId="{29EC9127-27FD-469E-9AE5-ECB50330A61D}" dt="2021-05-10T13:18:55.665" v="104" actId="20577"/>
          <ac:spMkLst>
            <pc:docMk/>
            <pc:sldMk cId="3246144003" sldId="347"/>
            <ac:spMk id="3" creationId="{E99F8824-C1D9-4BD3-990E-8E34E08A4786}"/>
          </ac:spMkLst>
        </pc:spChg>
        <pc:spChg chg="mod ord">
          <ac:chgData name="Matthias Pollinger" userId="bb6e001a-9d8c-432e-a1de-0d4ffeb55717" providerId="ADAL" clId="{29EC9127-27FD-469E-9AE5-ECB50330A61D}" dt="2021-05-10T13:18:52.500" v="100" actId="700"/>
          <ac:spMkLst>
            <pc:docMk/>
            <pc:sldMk cId="3246144003" sldId="347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25:13.224" v="146" actId="123"/>
          <ac:spMkLst>
            <pc:docMk/>
            <pc:sldMk cId="3246144003" sldId="347"/>
            <ac:spMk id="5" creationId="{89594659-2F08-FE4E-B1B6-3E3F29860F08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25:25.193" v="148" actId="123"/>
        <pc:sldMkLst>
          <pc:docMk/>
          <pc:sldMk cId="1371617658" sldId="350"/>
        </pc:sldMkLst>
        <pc:spChg chg="mod">
          <ac:chgData name="Matthias Pollinger" userId="bb6e001a-9d8c-432e-a1de-0d4ffeb55717" providerId="ADAL" clId="{29EC9127-27FD-469E-9AE5-ECB50330A61D}" dt="2021-05-10T13:19:32.120" v="109" actId="207"/>
          <ac:spMkLst>
            <pc:docMk/>
            <pc:sldMk cId="1371617658" sldId="350"/>
            <ac:spMk id="3" creationId="{00000000-0000-0000-0000-000000000000}"/>
          </ac:spMkLst>
        </pc:spChg>
        <pc:spChg chg="mod">
          <ac:chgData name="Matthias Pollinger" userId="bb6e001a-9d8c-432e-a1de-0d4ffeb55717" providerId="ADAL" clId="{29EC9127-27FD-469E-9AE5-ECB50330A61D}" dt="2021-05-10T13:25:25.193" v="148" actId="123"/>
          <ac:spMkLst>
            <pc:docMk/>
            <pc:sldMk cId="1371617658" sldId="350"/>
            <ac:spMk id="4" creationId="{869253EF-031F-9345-88E3-4C4C63203FA1}"/>
          </ac:spMkLst>
        </pc:spChg>
      </pc:sldChg>
      <pc:sldChg chg="addSp modSp add mod modClrScheme chgLayout">
        <pc:chgData name="Matthias Pollinger" userId="bb6e001a-9d8c-432e-a1de-0d4ffeb55717" providerId="ADAL" clId="{29EC9127-27FD-469E-9AE5-ECB50330A61D}" dt="2021-05-10T13:26:16.053" v="153" actId="20577"/>
        <pc:sldMkLst>
          <pc:docMk/>
          <pc:sldMk cId="2822919386" sldId="351"/>
        </pc:sldMkLst>
        <pc:spChg chg="mod ord">
          <ac:chgData name="Matthias Pollinger" userId="bb6e001a-9d8c-432e-a1de-0d4ffeb55717" providerId="ADAL" clId="{29EC9127-27FD-469E-9AE5-ECB50330A61D}" dt="2021-05-10T13:19:51.915" v="112" actId="700"/>
          <ac:spMkLst>
            <pc:docMk/>
            <pc:sldMk cId="2822919386" sldId="351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25:49.834" v="149" actId="14100"/>
          <ac:spMkLst>
            <pc:docMk/>
            <pc:sldMk cId="2822919386" sldId="351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29EC9127-27FD-469E-9AE5-ECB50330A61D}" dt="2021-05-10T13:19:51.915" v="112" actId="700"/>
          <ac:spMkLst>
            <pc:docMk/>
            <pc:sldMk cId="2822919386" sldId="351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29EC9127-27FD-469E-9AE5-ECB50330A61D}" dt="2021-05-10T13:26:16.053" v="153" actId="20577"/>
          <ac:spMkLst>
            <pc:docMk/>
            <pc:sldMk cId="2822919386" sldId="351"/>
            <ac:spMk id="5" creationId="{7CBFF0C3-0CC5-4386-8A56-ED82E310C0C0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20:33.270" v="121" actId="14100"/>
        <pc:sldMkLst>
          <pc:docMk/>
          <pc:sldMk cId="2308307778" sldId="352"/>
        </pc:sldMkLst>
        <pc:spChg chg="mod">
          <ac:chgData name="Matthias Pollinger" userId="bb6e001a-9d8c-432e-a1de-0d4ffeb55717" providerId="ADAL" clId="{29EC9127-27FD-469E-9AE5-ECB50330A61D}" dt="2021-05-10T13:20:26.810" v="120" actId="207"/>
          <ac:spMkLst>
            <pc:docMk/>
            <pc:sldMk cId="2308307778" sldId="352"/>
            <ac:spMk id="2" creationId="{00000000-0000-0000-0000-000000000000}"/>
          </ac:spMkLst>
        </pc:spChg>
        <pc:spChg chg="mod">
          <ac:chgData name="Matthias Pollinger" userId="bb6e001a-9d8c-432e-a1de-0d4ffeb55717" providerId="ADAL" clId="{29EC9127-27FD-469E-9AE5-ECB50330A61D}" dt="2021-05-10T13:20:33.270" v="121" actId="14100"/>
          <ac:spMkLst>
            <pc:docMk/>
            <pc:sldMk cId="2308307778" sldId="352"/>
            <ac:spMk id="3" creationId="{09BBFDCA-4DFD-D14F-8789-D96C37AFD9D1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26:39.010" v="154" actId="1076"/>
        <pc:sldMkLst>
          <pc:docMk/>
          <pc:sldMk cId="2695716522" sldId="353"/>
        </pc:sldMkLst>
        <pc:spChg chg="mod">
          <ac:chgData name="Matthias Pollinger" userId="bb6e001a-9d8c-432e-a1de-0d4ffeb55717" providerId="ADAL" clId="{29EC9127-27FD-469E-9AE5-ECB50330A61D}" dt="2021-05-10T13:20:36.840" v="122" actId="207"/>
          <ac:spMkLst>
            <pc:docMk/>
            <pc:sldMk cId="2695716522" sldId="353"/>
            <ac:spMk id="2" creationId="{00000000-0000-0000-0000-000000000000}"/>
          </ac:spMkLst>
        </pc:spChg>
        <pc:spChg chg="mod">
          <ac:chgData name="Matthias Pollinger" userId="bb6e001a-9d8c-432e-a1de-0d4ffeb55717" providerId="ADAL" clId="{29EC9127-27FD-469E-9AE5-ECB50330A61D}" dt="2021-05-10T13:20:46.890" v="123" actId="14100"/>
          <ac:spMkLst>
            <pc:docMk/>
            <pc:sldMk cId="2695716522" sldId="353"/>
            <ac:spMk id="5" creationId="{4A53587F-8B78-7743-A0C6-D0F9406B2C31}"/>
          </ac:spMkLst>
        </pc:spChg>
        <pc:grpChg chg="mod">
          <ac:chgData name="Matthias Pollinger" userId="bb6e001a-9d8c-432e-a1de-0d4ffeb55717" providerId="ADAL" clId="{29EC9127-27FD-469E-9AE5-ECB50330A61D}" dt="2021-05-10T13:26:39.010" v="154" actId="1076"/>
          <ac:grpSpMkLst>
            <pc:docMk/>
            <pc:sldMk cId="2695716522" sldId="353"/>
            <ac:grpSpMk id="17" creationId="{E7C6E7FB-5BC3-624A-B782-4A48AD26A287}"/>
          </ac:grpSpMkLst>
        </pc:grpChg>
      </pc:sldChg>
      <pc:sldChg chg="modSp add mod">
        <pc:chgData name="Matthias Pollinger" userId="bb6e001a-9d8c-432e-a1de-0d4ffeb55717" providerId="ADAL" clId="{29EC9127-27FD-469E-9AE5-ECB50330A61D}" dt="2021-05-10T13:20:51.640" v="124" actId="207"/>
        <pc:sldMkLst>
          <pc:docMk/>
          <pc:sldMk cId="2240018786" sldId="354"/>
        </pc:sldMkLst>
        <pc:spChg chg="mod">
          <ac:chgData name="Matthias Pollinger" userId="bb6e001a-9d8c-432e-a1de-0d4ffeb55717" providerId="ADAL" clId="{29EC9127-27FD-469E-9AE5-ECB50330A61D}" dt="2021-05-10T13:20:51.640" v="124" actId="207"/>
          <ac:spMkLst>
            <pc:docMk/>
            <pc:sldMk cId="2240018786" sldId="354"/>
            <ac:spMk id="2" creationId="{00000000-0000-0000-0000-000000000000}"/>
          </ac:spMkLst>
        </pc:spChg>
      </pc:sldChg>
      <pc:sldChg chg="modSp add mod">
        <pc:chgData name="Matthias Pollinger" userId="bb6e001a-9d8c-432e-a1de-0d4ffeb55717" providerId="ADAL" clId="{29EC9127-27FD-469E-9AE5-ECB50330A61D}" dt="2021-05-10T13:27:06.524" v="155" actId="20577"/>
        <pc:sldMkLst>
          <pc:docMk/>
          <pc:sldMk cId="1611803179" sldId="355"/>
        </pc:sldMkLst>
        <pc:spChg chg="mod">
          <ac:chgData name="Matthias Pollinger" userId="bb6e001a-9d8c-432e-a1de-0d4ffeb55717" providerId="ADAL" clId="{29EC9127-27FD-469E-9AE5-ECB50330A61D}" dt="2021-05-10T13:20:59.047" v="125" actId="207"/>
          <ac:spMkLst>
            <pc:docMk/>
            <pc:sldMk cId="1611803179" sldId="355"/>
            <ac:spMk id="2" creationId="{00000000-0000-0000-0000-000000000000}"/>
          </ac:spMkLst>
        </pc:spChg>
        <pc:spChg chg="mod">
          <ac:chgData name="Matthias Pollinger" userId="bb6e001a-9d8c-432e-a1de-0d4ffeb55717" providerId="ADAL" clId="{29EC9127-27FD-469E-9AE5-ECB50330A61D}" dt="2021-05-10T13:27:06.524" v="155" actId="20577"/>
          <ac:spMkLst>
            <pc:docMk/>
            <pc:sldMk cId="1611803179" sldId="355"/>
            <ac:spMk id="3" creationId="{00000000-0000-0000-0000-000000000000}"/>
          </ac:spMkLst>
        </pc:spChg>
        <pc:picChg chg="mod">
          <ac:chgData name="Matthias Pollinger" userId="bb6e001a-9d8c-432e-a1de-0d4ffeb55717" providerId="ADAL" clId="{29EC9127-27FD-469E-9AE5-ECB50330A61D}" dt="2021-05-10T13:21:13.039" v="128" actId="1076"/>
          <ac:picMkLst>
            <pc:docMk/>
            <pc:sldMk cId="1611803179" sldId="355"/>
            <ac:picMk id="37890" creationId="{00000000-0000-0000-0000-000000000000}"/>
          </ac:picMkLst>
        </pc:picChg>
        <pc:picChg chg="mod">
          <ac:chgData name="Matthias Pollinger" userId="bb6e001a-9d8c-432e-a1de-0d4ffeb55717" providerId="ADAL" clId="{29EC9127-27FD-469E-9AE5-ECB50330A61D}" dt="2021-05-10T13:21:14.990" v="129" actId="1076"/>
          <ac:picMkLst>
            <pc:docMk/>
            <pc:sldMk cId="1611803179" sldId="355"/>
            <ac:picMk id="37893" creationId="{00000000-0000-0000-0000-000000000000}"/>
          </ac:picMkLst>
        </pc:picChg>
      </pc:sldChg>
      <pc:sldChg chg="modSp add mod">
        <pc:chgData name="Matthias Pollinger" userId="bb6e001a-9d8c-432e-a1de-0d4ffeb55717" providerId="ADAL" clId="{29EC9127-27FD-469E-9AE5-ECB50330A61D}" dt="2021-05-10T13:21:36.620" v="132" actId="1076"/>
        <pc:sldMkLst>
          <pc:docMk/>
          <pc:sldMk cId="2767536118" sldId="356"/>
        </pc:sldMkLst>
        <pc:spChg chg="mod">
          <ac:chgData name="Matthias Pollinger" userId="bb6e001a-9d8c-432e-a1de-0d4ffeb55717" providerId="ADAL" clId="{29EC9127-27FD-469E-9AE5-ECB50330A61D}" dt="2021-05-10T13:21:25.739" v="130" actId="207"/>
          <ac:spMkLst>
            <pc:docMk/>
            <pc:sldMk cId="2767536118" sldId="356"/>
            <ac:spMk id="3" creationId="{00000000-0000-0000-0000-000000000000}"/>
          </ac:spMkLst>
        </pc:spChg>
        <pc:picChg chg="mod">
          <ac:chgData name="Matthias Pollinger" userId="bb6e001a-9d8c-432e-a1de-0d4ffeb55717" providerId="ADAL" clId="{29EC9127-27FD-469E-9AE5-ECB50330A61D}" dt="2021-05-10T13:21:32.221" v="131" actId="1076"/>
          <ac:picMkLst>
            <pc:docMk/>
            <pc:sldMk cId="2767536118" sldId="356"/>
            <ac:picMk id="8" creationId="{00000000-0000-0000-0000-000000000000}"/>
          </ac:picMkLst>
        </pc:picChg>
        <pc:picChg chg="mod">
          <ac:chgData name="Matthias Pollinger" userId="bb6e001a-9d8c-432e-a1de-0d4ffeb55717" providerId="ADAL" clId="{29EC9127-27FD-469E-9AE5-ECB50330A61D}" dt="2021-05-10T13:21:36.620" v="132" actId="1076"/>
          <ac:picMkLst>
            <pc:docMk/>
            <pc:sldMk cId="2767536118" sldId="356"/>
            <ac:picMk id="9" creationId="{00000000-0000-0000-0000-000000000000}"/>
          </ac:picMkLst>
        </pc:picChg>
      </pc:sldChg>
      <pc:sldMasterChg chg="delSldLayout">
        <pc:chgData name="Matthias Pollinger" userId="bb6e001a-9d8c-432e-a1de-0d4ffeb55717" providerId="ADAL" clId="{29EC9127-27FD-469E-9AE5-ECB50330A61D}" dt="2021-05-10T13:09:10.690" v="2" actId="47"/>
        <pc:sldMasterMkLst>
          <pc:docMk/>
          <pc:sldMasterMk cId="0" sldId="2147483660"/>
        </pc:sldMasterMkLst>
        <pc:sldLayoutChg chg="del">
          <pc:chgData name="Matthias Pollinger" userId="bb6e001a-9d8c-432e-a1de-0d4ffeb55717" providerId="ADAL" clId="{29EC9127-27FD-469E-9AE5-ECB50330A61D}" dt="2021-05-10T13:09:10.690" v="2" actId="47"/>
          <pc:sldLayoutMkLst>
            <pc:docMk/>
            <pc:sldMasterMk cId="0" sldId="2147483660"/>
            <pc:sldLayoutMk cId="3509964839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522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68350"/>
            <a:ext cx="542607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95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5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Hindernisse</a:t>
            </a:r>
            <a:r>
              <a:rPr lang="de-DE" dirty="0"/>
              <a:t> müssen in ihrer Wirkung </a:t>
            </a:r>
            <a:r>
              <a:rPr lang="de-DE" u="sng" dirty="0">
                <a:solidFill>
                  <a:srgbClr val="0000CC"/>
                </a:solidFill>
              </a:rPr>
              <a:t>gleichwertig den vorher genannten Maßnahmen </a:t>
            </a:r>
            <a:r>
              <a:rPr lang="de-DE" dirty="0"/>
              <a:t>sein.</a:t>
            </a:r>
          </a:p>
          <a:p>
            <a:endParaRPr lang="de-DE" dirty="0"/>
          </a:p>
          <a:p>
            <a:r>
              <a:rPr lang="de-DE" b="1" dirty="0"/>
              <a:t>Ein sicherer Abstand liegt dann vor</a:t>
            </a:r>
            <a:r>
              <a:rPr lang="de-DE" dirty="0"/>
              <a:t>, wenn der Prüfende weder mit Körperteilen noch mit Gegenstanden die Verbotszone erreichen kann.</a:t>
            </a:r>
          </a:p>
        </p:txBody>
      </p:sp>
    </p:spTree>
    <p:extLst>
      <p:ext uri="{BB962C8B-B14F-4D97-AF65-F5344CB8AC3E}">
        <p14:creationId xmlns:p14="http://schemas.microsoft.com/office/powerpoint/2010/main" val="361335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47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68350"/>
            <a:ext cx="542607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3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68350"/>
            <a:ext cx="542607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72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b="1" dirty="0"/>
              <a:t>Abgrenzungen</a:t>
            </a:r>
            <a:r>
              <a:rPr lang="de-DE" dirty="0"/>
              <a:t> müssen so beschaffen sein, dass von außen jederzeit eine </a:t>
            </a:r>
            <a:r>
              <a:rPr lang="de-DE" b="1" dirty="0"/>
              <a:t>Sicht</a:t>
            </a:r>
            <a:r>
              <a:rPr lang="de-DE" dirty="0"/>
              <a:t>- </a:t>
            </a:r>
            <a:r>
              <a:rPr lang="de-DE" b="1" dirty="0"/>
              <a:t>und Hörverbindung </a:t>
            </a:r>
            <a:r>
              <a:rPr lang="de-DE" dirty="0"/>
              <a:t>zu der prüfenden Person besteht.</a:t>
            </a:r>
          </a:p>
        </p:txBody>
      </p:sp>
    </p:spTree>
    <p:extLst>
      <p:ext uri="{BB962C8B-B14F-4D97-AF65-F5344CB8AC3E}">
        <p14:creationId xmlns:p14="http://schemas.microsoft.com/office/powerpoint/2010/main" val="9654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001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r>
              <a:rPr lang="de-DE" dirty="0"/>
              <a:t>VDE 0100-530 Abs. 531.</a:t>
            </a:r>
          </a:p>
          <a:p>
            <a:r>
              <a:rPr lang="de-DE" dirty="0"/>
              <a:t>Wenn Teile elektrischer Betriebsmittel, die auf der Lastseite einer Fehlerstrom-Schutzeinrichtung (RCD) fest errichtet werden, reine Gleich-Fehlerströme erzeugen können, muss die Fehlerstrom-Schutzeinrichtung (RCD) vom Typ B sein. </a:t>
            </a:r>
          </a:p>
        </p:txBody>
      </p:sp>
    </p:spTree>
    <p:extLst>
      <p:ext uri="{BB962C8B-B14F-4D97-AF65-F5344CB8AC3E}">
        <p14:creationId xmlns:p14="http://schemas.microsoft.com/office/powerpoint/2010/main" val="207687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2772519"/>
            <a:ext cx="9089390" cy="1501751"/>
          </a:xfrm>
        </p:spPr>
        <p:txBody>
          <a:bodyPr anchor="b"/>
          <a:lstStyle>
            <a:lvl1pPr algn="l">
              <a:defRPr sz="2600" b="1" cap="all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4274270"/>
            <a:ext cx="9089390" cy="1654026"/>
          </a:xfrm>
        </p:spPr>
        <p:txBody>
          <a:bodyPr anchor="t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63" indent="0">
              <a:buNone/>
              <a:defRPr sz="2000"/>
            </a:lvl2pPr>
            <a:lvl3pPr marL="995724" indent="0">
              <a:buNone/>
              <a:defRPr sz="1700"/>
            </a:lvl3pPr>
            <a:lvl4pPr marL="1493588" indent="0">
              <a:buNone/>
              <a:defRPr sz="1500"/>
            </a:lvl4pPr>
            <a:lvl5pPr marL="1991449" indent="0">
              <a:buNone/>
              <a:defRPr sz="1500"/>
            </a:lvl5pPr>
            <a:lvl6pPr marL="2489311" indent="0">
              <a:buNone/>
              <a:defRPr sz="1500"/>
            </a:lvl6pPr>
            <a:lvl7pPr marL="2987174" indent="0">
              <a:buNone/>
              <a:defRPr sz="1500"/>
            </a:lvl7pPr>
            <a:lvl8pPr marL="3485038" indent="0">
              <a:buNone/>
              <a:defRPr sz="1500"/>
            </a:lvl8pPr>
            <a:lvl9pPr marL="3982900" indent="0">
              <a:buNone/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C296-15D4-E74A-895E-0A457A8331D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26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736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5/10/2021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93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7" r:id="rId14"/>
    <p:sldLayoutId id="2147483679" r:id="rId15"/>
    <p:sldLayoutId id="2147483680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Arbeiten an Prüfplätzen 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141405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03_2021-05-10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mit zwangläufigem Berührungsschutz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33D876-C3B2-4DE5-B4C9-E67B8F8FA06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Weitere Anforderungen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7578C93-B831-E945-A7DF-F2BF3D8C53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Das Einschalten der Prüfstromkreise darf erst nach geschlossener Schutzeinrichtung möglich sein.</a:t>
            </a:r>
          </a:p>
          <a:p>
            <a:r>
              <a:rPr lang="de-DE" dirty="0"/>
              <a:t>Das Öffnen der Schutzeinrichtung muss die Prüfspannung zwangsläufig ausschalten.</a:t>
            </a:r>
          </a:p>
          <a:p>
            <a:r>
              <a:rPr lang="de-DE" dirty="0"/>
              <a:t>Ein einzelner Fehler darf beim Öffner der Schutzeinrichtung das Ausschalten des Prüfstromkreises nicht verhindern.</a:t>
            </a:r>
          </a:p>
          <a:p>
            <a:r>
              <a:rPr lang="de-DE" dirty="0"/>
              <a:t>Nach Auftreten eines Fehlers muss sichergestellt sein, dass ein Wiedereinschalten der Prüfspannung nicht mehr möglich ist.</a:t>
            </a:r>
          </a:p>
          <a:p>
            <a:r>
              <a:rPr lang="de-DE" dirty="0"/>
              <a:t>Schutzeinrichtungen dürfen nicht auf einfache Weise umgangen werden können.</a:t>
            </a:r>
          </a:p>
          <a:p>
            <a:r>
              <a:rPr lang="de-DE" dirty="0"/>
              <a:t>Zwangläufigkeit: Auswahl Sicherheitskategorie der Steuerung</a:t>
            </a:r>
          </a:p>
          <a:p>
            <a:r>
              <a:rPr lang="de-DE" dirty="0"/>
              <a:t>Die Sicherstellung eines zwangläufigen Berührungsschutzes erfordert die Berücksichtigung der Normenreihe „Sicherheit von Maschinen“.</a:t>
            </a:r>
          </a:p>
        </p:txBody>
      </p:sp>
    </p:spTree>
    <p:extLst>
      <p:ext uri="{BB962C8B-B14F-4D97-AF65-F5344CB8AC3E}">
        <p14:creationId xmlns:p14="http://schemas.microsoft.com/office/powerpoint/2010/main" val="155444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NOT-AUS-Einrichtungen, Abgrenzungen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1E132E-5513-F648-AC71-92A7952949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275954" cy="4956828"/>
          </a:xfrm>
        </p:spPr>
        <p:txBody>
          <a:bodyPr>
            <a:normAutofit/>
          </a:bodyPr>
          <a:lstStyle/>
          <a:p>
            <a:r>
              <a:rPr lang="de-DE" dirty="0"/>
              <a:t>Bei einem Prüfplatz mit zwangläufigem Berührungsschutz darf auf </a:t>
            </a:r>
            <a:br>
              <a:rPr lang="de-DE" dirty="0"/>
            </a:br>
            <a:r>
              <a:rPr lang="de-DE" dirty="0"/>
              <a:t>NOT-AUS-Einrichtungen und Abgrenzungen verzichtet werden. </a:t>
            </a:r>
          </a:p>
          <a:p>
            <a:r>
              <a:rPr lang="de-DE" dirty="0"/>
              <a:t>Allgemein  sind  jedoch  auch  bei  einem  Prüfplatz  mit  zwangläufigem  Berührungsschutz alle möglichen Gefährdungen zu ermitteln und die daraus resultierenden Schutzmaßnahmen zu ergreifen, z. B.: </a:t>
            </a:r>
          </a:p>
          <a:p>
            <a:pPr lvl="1"/>
            <a:r>
              <a:rPr lang="de-DE" dirty="0"/>
              <a:t>Kennzeichnung der Befehlseinrichtungen, Anzeige der Schaltzustände, </a:t>
            </a:r>
          </a:p>
          <a:p>
            <a:pPr lvl="1"/>
            <a:r>
              <a:rPr lang="de-DE" dirty="0"/>
              <a:t>Schutz gegen unbefugtes und unbeabsichtigtes Einschalten, </a:t>
            </a:r>
          </a:p>
          <a:p>
            <a:pPr lvl="1"/>
            <a:r>
              <a:rPr lang="de-DE" dirty="0"/>
              <a:t>Schutz gegen Restspannungen und Spannungsverschleppungen, </a:t>
            </a:r>
          </a:p>
          <a:p>
            <a:pPr lvl="1"/>
            <a:r>
              <a:rPr lang="de-DE" dirty="0"/>
              <a:t>Maßnahmen  gegen  andere  Gefährdungen,  z. B.  mechanische  Gefährdungen. </a:t>
            </a:r>
          </a:p>
          <a:p>
            <a:r>
              <a:rPr lang="de-DE" dirty="0"/>
              <a:t>Das  kann  im  Einzelfalle  bedeuten,  dass  Abgrenzungen,  Abdeckungen  oder NOT-AUS-Einrichtungen doch erforderlich sind. </a:t>
            </a:r>
          </a:p>
        </p:txBody>
      </p:sp>
    </p:spTree>
    <p:extLst>
      <p:ext uri="{BB962C8B-B14F-4D97-AF65-F5344CB8AC3E}">
        <p14:creationId xmlns:p14="http://schemas.microsoft.com/office/powerpoint/2010/main" val="181986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mit zwangläufigem Berührungsschutz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9F8824-C1D9-4BD3-990E-8E34E08A478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Anmerkung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9594659-2F08-FE4E-B1B6-3E3F29860F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6834025" cy="487281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de-DE" dirty="0"/>
              <a:t>Wenn der für den Prüfplatz Verantwortliche auf eine unmittelbare Abgrenzung des Prüfplatzes, auf das Vorhandensein einer Not-Aus Einrichtung und rote Signalleuchten verzichten möchte, so kann er nach wie vor entscheiden, welche Gestaltung des Prüfplatzes er als ausreichend ansieht, um die Sicherheit Außenstehender zu gewährleisten.</a:t>
            </a:r>
          </a:p>
          <a:p>
            <a:pPr algn="just">
              <a:lnSpc>
                <a:spcPct val="110000"/>
              </a:lnSpc>
            </a:pPr>
            <a:r>
              <a:rPr lang="de-DE" dirty="0"/>
              <a:t>Ob der Prüfende in der Lage ist, den Prüfplatz zu überwachen, d.h. den Zutritt Außenstehender rechtzeitig zu bemerken, kann nur im konkreten Fall entschieden werden. Möglich ist dies eigentlich nur, wenn</a:t>
            </a:r>
          </a:p>
          <a:p>
            <a:pPr lvl="1" algn="just">
              <a:lnSpc>
                <a:spcPct val="110000"/>
              </a:lnSpc>
            </a:pPr>
            <a:r>
              <a:rPr lang="de-DE" dirty="0"/>
              <a:t>Der Prüfende ständig von seinem Standort aus den Zugang zum Prüfplatz im Blickfeld hat und</a:t>
            </a:r>
          </a:p>
          <a:p>
            <a:pPr lvl="1" algn="just">
              <a:lnSpc>
                <a:spcPct val="110000"/>
              </a:lnSpc>
            </a:pPr>
            <a:r>
              <a:rPr lang="de-DE" dirty="0"/>
              <a:t>die Art der Prüfarbeit ihm gestattet, sich ständig auch auf diesen Eingang zu konzentrieren.</a:t>
            </a:r>
          </a:p>
          <a:p>
            <a:pPr algn="just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14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ohne zwangläufigem Berührungsschutz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9253EF-031F-9345-88E3-4C4C63203F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8418115" cy="49568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/>
              <a:t>Ein Prüfplatz ohne zwangläufigen Berührungsschutz darf nur dann eingerichtet  werden,  wenn  ein  Prüfplatz  mit  zwangläufigem  Berührungsschutz  nicht anwendbar ist, z. B.:</a:t>
            </a:r>
          </a:p>
          <a:p>
            <a:pPr algn="just"/>
            <a:r>
              <a:rPr lang="de-DE" dirty="0"/>
              <a:t>  wegen häufig wechselnder Prüfaufgaben, </a:t>
            </a:r>
          </a:p>
          <a:p>
            <a:pPr algn="just"/>
            <a:r>
              <a:rPr lang="de-DE" dirty="0"/>
              <a:t>  bei unterschiedlichen Prüfobjekten, </a:t>
            </a:r>
          </a:p>
          <a:p>
            <a:pPr algn="just"/>
            <a:r>
              <a:rPr lang="de-DE" dirty="0"/>
              <a:t>  bei erheblichen Schwierigkeiten im Arbeitsablauf, </a:t>
            </a:r>
          </a:p>
          <a:p>
            <a:pPr algn="just"/>
            <a:r>
              <a:rPr lang="de-DE" dirty="0"/>
              <a:t>  bei nur gelegentlichen Prüfaufgaben. </a:t>
            </a:r>
          </a:p>
          <a:p>
            <a:pPr algn="just"/>
            <a:endParaRPr lang="de-DE" dirty="0"/>
          </a:p>
          <a:p>
            <a:pPr marL="0" indent="0" algn="just">
              <a:buNone/>
            </a:pPr>
            <a:r>
              <a:rPr lang="de-DE" dirty="0"/>
              <a:t>Wichtig: Die mögliche Nichtanwendung eines Prüfplatzes mit zwangläufigem Berührungsschutz sollte kritisch geprüft werden. (Zum Schutze der prüfenden Person vor Unfallgefahren und zur haftungsrechtlichen Absicherung des Vorgesetzten)</a:t>
            </a:r>
          </a:p>
          <a:p>
            <a:pPr algn="just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61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ohne zwangläufigem Berührungsschutz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BFF0C3-0CC5-4386-8A56-ED82E310C0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2049569" cy="4788800"/>
          </a:xfrm>
        </p:spPr>
        <p:txBody>
          <a:bodyPr>
            <a:normAutofit/>
          </a:bodyPr>
          <a:lstStyle/>
          <a:p>
            <a:r>
              <a:rPr lang="de-DE" sz="1800" dirty="0"/>
              <a:t>Anforderungen an einen Prüfplatz ohne zwangs-läufigen Berührungs-schutz</a:t>
            </a:r>
          </a:p>
          <a:p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218045" cy="487281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Für eine ausreichende Bewegungsfreiheit des Prüfenden ist zu sorgen. </a:t>
            </a:r>
            <a:br>
              <a:rPr lang="de-DE" dirty="0"/>
            </a:br>
            <a:r>
              <a:rPr lang="de-DE" dirty="0"/>
              <a:t>Mindestens 1,5 m² freie Bewegungsfläche und an keiner Stelle weniger als 1 m breit!</a:t>
            </a:r>
          </a:p>
          <a:p>
            <a:r>
              <a:rPr lang="de-DE" dirty="0"/>
              <a:t>Abgrenzungen: </a:t>
            </a:r>
          </a:p>
          <a:p>
            <a:pPr lvl="1"/>
            <a:r>
              <a:rPr lang="de-DE" dirty="0"/>
              <a:t>Wände, Gitter, Leisten, Seile, Ketten</a:t>
            </a:r>
          </a:p>
          <a:p>
            <a:pPr lvl="1"/>
            <a:r>
              <a:rPr lang="de-DE" dirty="0"/>
              <a:t>Prüfplätze ohne zwangläufigen Berührungsschutz müssen zu anderen Arbeitsplätzen und zu Verkehrswegen hin Abgrenzungen erhalten. </a:t>
            </a:r>
          </a:p>
          <a:p>
            <a:pPr lvl="1"/>
            <a:r>
              <a:rPr lang="de-DE" dirty="0"/>
              <a:t>Die Abgrenzungen sind so auszuführen, dass:</a:t>
            </a:r>
          </a:p>
          <a:p>
            <a:pPr lvl="2"/>
            <a:r>
              <a:rPr lang="de-DE" dirty="0"/>
              <a:t>außer dem Prüfenden keine anderen Personen den Prüfbereich betreten können,</a:t>
            </a:r>
          </a:p>
          <a:p>
            <a:pPr lvl="2"/>
            <a:r>
              <a:rPr lang="de-DE" dirty="0"/>
              <a:t>außer dem Prüfenden keine anderen Personen die Verbotszone erreichen können,</a:t>
            </a:r>
          </a:p>
          <a:p>
            <a:pPr lvl="2"/>
            <a:r>
              <a:rPr lang="de-DE" dirty="0"/>
              <a:t>Personen, die sich außerhalb der Abgrenzung befinden, die Bedienungselemente der Prüfanlage, nicht erreichen können.</a:t>
            </a:r>
          </a:p>
        </p:txBody>
      </p:sp>
    </p:spTree>
    <p:extLst>
      <p:ext uri="{BB962C8B-B14F-4D97-AF65-F5344CB8AC3E}">
        <p14:creationId xmlns:p14="http://schemas.microsoft.com/office/powerpoint/2010/main" val="282291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ohne zwangläufigem Berührungsschutz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BBFDCA-4DFD-D14F-8789-D96C37AFD9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021431" cy="4956828"/>
          </a:xfrm>
        </p:spPr>
        <p:txBody>
          <a:bodyPr/>
          <a:lstStyle/>
          <a:p>
            <a:r>
              <a:rPr lang="de-DE" dirty="0"/>
              <a:t>Abgrenzungen</a:t>
            </a:r>
          </a:p>
          <a:p>
            <a:pPr lvl="1"/>
            <a:r>
              <a:rPr lang="de-DE" dirty="0"/>
              <a:t>Die Abgrenzungen müssen den nationalen Anforderungen entsprechen und müssen so beschaffen sein, dass von außen jederzeit eine Sicht- und Hörverbindung zu der prüfenden Person besteht!</a:t>
            </a:r>
          </a:p>
          <a:p>
            <a:pPr lvl="1"/>
            <a:r>
              <a:rPr lang="de-DE" dirty="0"/>
              <a:t>Abgrenzungen aus leitfähigen Werkstoffen müssen geerdet oder in andere Maßnahmen zum Fehler (Schutz bei direktem Berühren) einbezogen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30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ohne zwangläufigem Berührungsschutz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53587F-8B78-7743-A0C6-D0F9406B2C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7720532" cy="4956828"/>
          </a:xfrm>
        </p:spPr>
        <p:txBody>
          <a:bodyPr/>
          <a:lstStyle/>
          <a:p>
            <a:r>
              <a:rPr lang="de-DE" dirty="0">
                <a:ea typeface="Arial" charset="77"/>
                <a:cs typeface="Arial" charset="77"/>
              </a:rPr>
              <a:t>Sicherheitskennzeichnungen:</a:t>
            </a:r>
          </a:p>
          <a:p>
            <a:pPr marL="0" indent="0">
              <a:buNone/>
            </a:pPr>
            <a:endParaRPr lang="de-DE" dirty="0">
              <a:ea typeface="Arial" charset="77"/>
              <a:cs typeface="Arial" charset="77"/>
            </a:endParaRPr>
          </a:p>
          <a:p>
            <a:endParaRPr lang="de-DE" dirty="0">
              <a:ea typeface="Arial" charset="77"/>
              <a:cs typeface="Arial" charset="77"/>
            </a:endParaRPr>
          </a:p>
          <a:p>
            <a:r>
              <a:rPr lang="de-DE" dirty="0">
                <a:ea typeface="Arial" charset="77"/>
                <a:cs typeface="Arial" charset="77"/>
              </a:rPr>
              <a:t>Mindestens ein Not-Aus Befehlsgerät muss sich außerhalb des Prüfbereiches befinden. Not-Befehlseinrichtungen müssen leicht zu erreichen und </a:t>
            </a:r>
            <a:br>
              <a:rPr lang="de-DE" dirty="0">
                <a:ea typeface="Arial" charset="77"/>
                <a:cs typeface="Arial" charset="77"/>
              </a:rPr>
            </a:br>
            <a:r>
              <a:rPr lang="de-DE" dirty="0">
                <a:ea typeface="Arial" charset="77"/>
                <a:cs typeface="Arial" charset="77"/>
              </a:rPr>
              <a:t>gefahrlos zu betätigen sein.</a:t>
            </a:r>
          </a:p>
          <a:p>
            <a:endParaRPr lang="de-DE" dirty="0">
              <a:ea typeface="Arial" charset="77"/>
              <a:cs typeface="Arial" charset="77"/>
            </a:endParaRPr>
          </a:p>
          <a:p>
            <a:r>
              <a:rPr lang="de-DE" dirty="0">
                <a:ea typeface="Arial" charset="77"/>
                <a:cs typeface="Arial" charset="77"/>
              </a:rPr>
              <a:t>Hinweis: Elektrische Anschlussstellen, die nicht in den Not-Aus-Kreis integriert sind, müssen besonders gekennzeichnet werden!!</a:t>
            </a:r>
          </a:p>
          <a:p>
            <a:pPr>
              <a:buFont typeface="Arial" pitchFamily="34" charset="0"/>
              <a:buChar char="•"/>
            </a:pPr>
            <a:endParaRPr lang="de-DE" dirty="0">
              <a:ea typeface="Arial" charset="77"/>
              <a:cs typeface="Arial" charset="7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22" y="3450621"/>
            <a:ext cx="94952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34" y="5107059"/>
            <a:ext cx="1297934" cy="12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7C6E7FB-5BC3-624A-B782-4A48AD26A287}"/>
              </a:ext>
            </a:extLst>
          </p:cNvPr>
          <p:cNvGrpSpPr/>
          <p:nvPr/>
        </p:nvGrpSpPr>
        <p:grpSpPr>
          <a:xfrm>
            <a:off x="7344888" y="1911163"/>
            <a:ext cx="2781597" cy="972519"/>
            <a:chOff x="4878648" y="3444207"/>
            <a:chExt cx="2781597" cy="972519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41D66F0-0072-9647-ADCF-6ED7D6DD7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648" y="3492599"/>
              <a:ext cx="504056" cy="504056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A5F5FF6-959B-EA47-B7DA-BF680B7ED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272" y="3444207"/>
              <a:ext cx="684012" cy="684012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34298B1-C382-A74F-B060-61F96B2F3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368" y="3456627"/>
              <a:ext cx="576000" cy="576000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EC781B55-EF88-2743-96BE-71134698F6B4}"/>
                </a:ext>
              </a:extLst>
            </p:cNvPr>
            <p:cNvSpPr txBox="1"/>
            <p:nvPr/>
          </p:nvSpPr>
          <p:spPr>
            <a:xfrm>
              <a:off x="4878648" y="4170505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P006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19A6A41-A25C-9B4A-9137-6F8DFD5C2637}"/>
                </a:ext>
              </a:extLst>
            </p:cNvPr>
            <p:cNvSpPr txBox="1"/>
            <p:nvPr/>
          </p:nvSpPr>
          <p:spPr>
            <a:xfrm>
              <a:off x="5745368" y="4170504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W012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4CBA288-9274-984E-AA3A-71549EDBD921}"/>
                </a:ext>
              </a:extLst>
            </p:cNvPr>
            <p:cNvSpPr txBox="1"/>
            <p:nvPr/>
          </p:nvSpPr>
          <p:spPr>
            <a:xfrm>
              <a:off x="6418311" y="4170504"/>
              <a:ext cx="12419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W012 mit Zusatz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7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ohne zwangläufigem Berührungsschutz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C8B5E1-D18D-CF4D-9FBA-08ECA6C541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Maßnahmen zum Schutz gegen Restspannungen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Schutzpotentialausgleichsmaßnahmen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Standortisolierung für Prüfperson(en) empfohlen</a:t>
            </a:r>
          </a:p>
          <a:p>
            <a:r>
              <a:rPr lang="de-DE" dirty="0"/>
              <a:t>Bei Spannungen über 1 kV:</a:t>
            </a:r>
          </a:p>
          <a:p>
            <a:pPr lvl="1"/>
            <a:r>
              <a:rPr lang="de-DE" dirty="0"/>
              <a:t>Prüfgerät mit galvanischer Trennung</a:t>
            </a:r>
          </a:p>
          <a:p>
            <a:pPr lvl="1"/>
            <a:r>
              <a:rPr lang="de-DE" dirty="0"/>
              <a:t>Prüfstromkreis gegen Erde isoliert </a:t>
            </a:r>
          </a:p>
          <a:p>
            <a:pPr lvl="1"/>
            <a:r>
              <a:rPr lang="de-DE" dirty="0" err="1"/>
              <a:t>I</a:t>
            </a:r>
            <a:r>
              <a:rPr lang="de-DE" baseline="-25000" dirty="0" err="1"/>
              <a:t>ableit</a:t>
            </a:r>
            <a:r>
              <a:rPr lang="de-DE" dirty="0"/>
              <a:t> = max. 3 mA (hochspannungsseitig) </a:t>
            </a:r>
          </a:p>
          <a:p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46" y="1855460"/>
            <a:ext cx="1404156" cy="70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schnitzler-netzwerktechnik.de/images/potenti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9" y="2648703"/>
            <a:ext cx="2401130" cy="16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1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ohne zwangläufigem Berührungsschutz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7984606" cy="495682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Zusatzschutz durch Fehlerstrom-Schutzeinrichtung (RCD) I</a:t>
            </a:r>
            <a:r>
              <a:rPr lang="de-DE" baseline="-25000" dirty="0"/>
              <a:t>∆N</a:t>
            </a:r>
            <a:r>
              <a:rPr lang="de-DE" dirty="0"/>
              <a:t> 30 mA, wenn der Prüfstromkreis galvanisch mit dem speisenden Netz verbunden ist. (Achtung: RCD-Typ vom Prüfobjekt abhängig)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Es sind Maßnahmen zum Schutz</a:t>
            </a:r>
          </a:p>
          <a:p>
            <a:pPr lvl="1"/>
            <a:r>
              <a:rPr lang="de-DE" dirty="0"/>
              <a:t>gegen unbefugtes und unabsichtliches Einschalten, </a:t>
            </a:r>
          </a:p>
          <a:p>
            <a:pPr lvl="1"/>
            <a:r>
              <a:rPr lang="de-DE" dirty="0"/>
              <a:t>gegen automatisches Wiedereinschalten (Spannungswiederkehr)</a:t>
            </a:r>
          </a:p>
          <a:p>
            <a:pPr lvl="1"/>
            <a:r>
              <a:rPr lang="de-DE" dirty="0"/>
              <a:t>und andere Gefährdungen zu treffen.</a:t>
            </a:r>
          </a:p>
          <a:p>
            <a:pPr marL="417222" lvl="1" indent="0">
              <a:buNone/>
            </a:pPr>
            <a:endParaRPr lang="de-DE" dirty="0"/>
          </a:p>
          <a:p>
            <a:r>
              <a:rPr lang="de-DE" dirty="0"/>
              <a:t>Signalleuchten</a:t>
            </a:r>
          </a:p>
          <a:p>
            <a:pPr lvl="1"/>
            <a:r>
              <a:rPr lang="de-DE" dirty="0"/>
              <a:t>Signalleuchten sind über die Grenzen des Prüfbereiches hinaus deutlich erkennbare Leuchten mit (grüner und) roter Signal-</a:t>
            </a:r>
            <a:r>
              <a:rPr lang="de-DE" dirty="0" err="1"/>
              <a:t>gebung</a:t>
            </a:r>
            <a:r>
              <a:rPr lang="de-DE" dirty="0"/>
              <a:t>.                                </a:t>
            </a:r>
          </a:p>
          <a:p>
            <a:pPr lvl="1"/>
            <a:r>
              <a:rPr lang="de-DE" dirty="0"/>
              <a:t>Diese Leuchten zeigen den Betriebszustand der Prüfanlage an.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92" y="2456752"/>
            <a:ext cx="2232314" cy="104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9"/>
          <a:stretch/>
        </p:blipFill>
        <p:spPr bwMode="auto">
          <a:xfrm>
            <a:off x="8683501" y="5104510"/>
            <a:ext cx="1550342" cy="15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80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ohne zwangläufigem Berührungsschutz 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dirty="0">
                <a:solidFill>
                  <a:srgbClr val="313130"/>
                </a:solidFill>
              </a:rPr>
              <a:t>Schemata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" name="Imag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775" y="2620977"/>
            <a:ext cx="5089157" cy="358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7915" y="1820448"/>
            <a:ext cx="4980461" cy="4562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3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Zwischen welchen Prüfplätzen man grundsätzlich unterscheidet muss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ein Prüfplatz mit zwangläufigem Berührungsschutz ausgeführt sein muss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ein Prüfplatz ohne zwangläufigem Berührungsschutz ausgeführt sein muss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Man unterscheidet grundsätzlich zwischen welchen Prüfplätzen?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muss ein Prüfplatz mit zwangläufigem Berührungsschutz ausgeführt sein?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muss ein Prüfplatz ohne zwangläufigem Berührungsschutz ausgeführt sein?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Errichten und Betreiben elektrischer Prüfanlagen –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dirty="0">
                <a:solidFill>
                  <a:srgbClr val="313130"/>
                </a:solidFill>
              </a:rPr>
              <a:t>Varianten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E0F436-97D3-B34A-BAD1-B793D33865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ts val="2400"/>
              </a:lnSpc>
              <a:spcAft>
                <a:spcPts val="1798"/>
              </a:spcAft>
              <a:defRPr lang="en-US"/>
            </a:pPr>
            <a:r>
              <a:rPr lang="de-DE" dirty="0">
                <a:ea typeface="Arial" charset="77"/>
                <a:cs typeface="Arial" charset="77"/>
              </a:rPr>
              <a:t>Man unterscheidet grundsätzlich zwischen folgenden Prüfplätzen:</a:t>
            </a:r>
          </a:p>
          <a:p>
            <a:pPr lvl="1">
              <a:lnSpc>
                <a:spcPts val="2400"/>
              </a:lnSpc>
              <a:spcAft>
                <a:spcPts val="1798"/>
              </a:spcAft>
              <a:defRPr lang="en-US"/>
            </a:pPr>
            <a:r>
              <a:rPr lang="de-DE" dirty="0">
                <a:ea typeface="Arial" charset="77"/>
                <a:cs typeface="Arial" charset="77"/>
              </a:rPr>
              <a:t>Prüfplatz mit zwangläufigem Berührungsschutz</a:t>
            </a:r>
          </a:p>
          <a:p>
            <a:pPr lvl="1">
              <a:lnSpc>
                <a:spcPts val="2400"/>
              </a:lnSpc>
              <a:spcAft>
                <a:spcPts val="1798"/>
              </a:spcAft>
              <a:defRPr lang="en-US"/>
            </a:pPr>
            <a:r>
              <a:rPr lang="de-DE" dirty="0">
                <a:ea typeface="Arial" charset="77"/>
                <a:cs typeface="Arial" charset="77"/>
              </a:rPr>
              <a:t>Prüfplatz ohne zwangläufigen Berührungsschutz</a:t>
            </a:r>
            <a:endParaRPr lang="en-US" dirty="0"/>
          </a:p>
          <a:p>
            <a:pPr lvl="2">
              <a:lnSpc>
                <a:spcPts val="2400"/>
              </a:lnSpc>
              <a:spcAft>
                <a:spcPts val="1798"/>
              </a:spcAft>
              <a:defRPr lang="en-US"/>
            </a:pPr>
            <a:r>
              <a:rPr lang="de-DE" dirty="0">
                <a:ea typeface="Arial" charset="77"/>
                <a:cs typeface="Arial" charset="77"/>
              </a:rPr>
              <a:t>Zwangläufig = nicht gewünschte Bewegungen ausschließend</a:t>
            </a:r>
          </a:p>
          <a:p>
            <a:pPr lvl="2">
              <a:lnSpc>
                <a:spcPts val="2400"/>
              </a:lnSpc>
              <a:spcAft>
                <a:spcPts val="1798"/>
              </a:spcAft>
              <a:defRPr lang="en-US"/>
            </a:pPr>
            <a:r>
              <a:rPr lang="de-DE" dirty="0">
                <a:ea typeface="Arial" charset="77"/>
                <a:cs typeface="Arial" charset="77"/>
              </a:rPr>
              <a:t>Zwangsläufig = aufgrund bestimmter Gegebenheiten gar nicht anders möglich</a:t>
            </a:r>
          </a:p>
        </p:txBody>
      </p:sp>
    </p:spTree>
    <p:extLst>
      <p:ext uri="{BB962C8B-B14F-4D97-AF65-F5344CB8AC3E}">
        <p14:creationId xmlns:p14="http://schemas.microsoft.com/office/powerpoint/2010/main" val="323678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Errichten und Betreiben elektrischer Prüfanlagen – Anwendungsbereich 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CD400D-2D17-1640-967C-CBF85BFA06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DIN EN 50191 (VDE 0104):2011-10 braucht nicht eingehalten werden, wenn das Berühren unter Spannung stehender Teile ungefährlich ist. Das ist aber nur dann der Fall, wenn </a:t>
            </a:r>
            <a:r>
              <a:rPr lang="de-DE" dirty="0">
                <a:solidFill>
                  <a:srgbClr val="FF0000"/>
                </a:solidFill>
              </a:rPr>
              <a:t>mindestens</a:t>
            </a:r>
            <a:r>
              <a:rPr lang="de-DE" dirty="0"/>
              <a:t> eine der nachfolgenden Bedingungen erfüllt ist: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r>
              <a:rPr lang="de-DE" dirty="0">
                <a:ea typeface="Arial" charset="77"/>
                <a:cs typeface="Arial" charset="77"/>
              </a:rPr>
              <a:t>Bei Frequenzen (</a:t>
            </a:r>
            <a:r>
              <a:rPr lang="de-DE" dirty="0">
                <a:ea typeface="Symbol" charset="2"/>
                <a:cs typeface="Symbol" charset="2"/>
              </a:rPr>
              <a:t>bis</a:t>
            </a:r>
            <a:r>
              <a:rPr lang="de-DE" dirty="0">
                <a:ea typeface="Arial" charset="77"/>
                <a:cs typeface="Arial" charset="77"/>
              </a:rPr>
              <a:t> 500 Hz):  Spannung beträgt: U </a:t>
            </a:r>
            <a:r>
              <a:rPr lang="de-DE" dirty="0">
                <a:solidFill>
                  <a:srgbClr val="FF0000"/>
                </a:solidFill>
                <a:ea typeface="Arial" charset="77"/>
                <a:cs typeface="Arial" charset="77"/>
              </a:rPr>
              <a:t>≤</a:t>
            </a:r>
            <a:r>
              <a:rPr lang="de-DE" dirty="0">
                <a:ea typeface="Arial" charset="77"/>
                <a:cs typeface="Arial" charset="77"/>
              </a:rPr>
              <a:t> 25 V AC </a:t>
            </a:r>
            <a:r>
              <a:rPr lang="de-DE" dirty="0">
                <a:solidFill>
                  <a:srgbClr val="FF0000"/>
                </a:solidFill>
                <a:ea typeface="Arial" charset="77"/>
                <a:cs typeface="Arial" charset="77"/>
              </a:rPr>
              <a:t>oder</a:t>
            </a:r>
            <a:r>
              <a:rPr lang="de-DE" dirty="0">
                <a:ea typeface="Arial" charset="77"/>
                <a:cs typeface="Arial" charset="77"/>
              </a:rPr>
              <a:t> 60 V DC.                         Anforderungen an SELV  und PELV sind entsprechend HD 60364 umgesetzt.</a:t>
            </a:r>
          </a:p>
          <a:p>
            <a:pPr>
              <a:spcBef>
                <a:spcPts val="0"/>
              </a:spcBef>
            </a:pPr>
            <a:endParaRPr lang="de-DE" dirty="0">
              <a:ea typeface="Arial" charset="77"/>
              <a:cs typeface="Arial" charset="77"/>
            </a:endParaRPr>
          </a:p>
          <a:p>
            <a:r>
              <a:rPr lang="de-DE" dirty="0">
                <a:ea typeface="Arial" charset="77"/>
                <a:cs typeface="Arial" charset="77"/>
              </a:rPr>
              <a:t>Bei Spannungen mit Frequenzen (</a:t>
            </a:r>
            <a:r>
              <a:rPr lang="de-DE" dirty="0">
                <a:ea typeface="Symbol" charset="2"/>
                <a:cs typeface="Symbol" charset="2"/>
              </a:rPr>
              <a:t>bis</a:t>
            </a:r>
            <a:r>
              <a:rPr lang="de-DE" dirty="0">
                <a:ea typeface="Arial" charset="77"/>
                <a:cs typeface="Arial" charset="77"/>
              </a:rPr>
              <a:t> 500 Hz): U </a:t>
            </a:r>
            <a:r>
              <a:rPr lang="de-DE" dirty="0">
                <a:solidFill>
                  <a:srgbClr val="FF0000"/>
                </a:solidFill>
                <a:ea typeface="Arial" charset="77"/>
                <a:cs typeface="Arial" charset="77"/>
              </a:rPr>
              <a:t>&gt;</a:t>
            </a:r>
            <a:r>
              <a:rPr lang="de-DE" dirty="0">
                <a:ea typeface="Arial" charset="77"/>
                <a:cs typeface="Arial" charset="77"/>
              </a:rPr>
              <a:t> 25 V AC </a:t>
            </a:r>
            <a:r>
              <a:rPr lang="de-DE" dirty="0">
                <a:solidFill>
                  <a:srgbClr val="FF0000"/>
                </a:solidFill>
                <a:ea typeface="Arial" charset="77"/>
                <a:cs typeface="Arial" charset="77"/>
              </a:rPr>
              <a:t>oder</a:t>
            </a:r>
            <a:r>
              <a:rPr lang="de-DE" dirty="0">
                <a:ea typeface="Arial" charset="77"/>
                <a:cs typeface="Arial" charset="77"/>
              </a:rPr>
              <a:t> 60 V DC darf der Strom nicht größer werden als 3 mA AC (effektiv) </a:t>
            </a:r>
            <a:r>
              <a:rPr lang="de-DE" dirty="0">
                <a:solidFill>
                  <a:srgbClr val="FF0000"/>
                </a:solidFill>
                <a:ea typeface="Arial" charset="77"/>
                <a:cs typeface="Arial" charset="77"/>
              </a:rPr>
              <a:t>oder</a:t>
            </a:r>
            <a:r>
              <a:rPr lang="de-DE" dirty="0">
                <a:ea typeface="Arial" charset="77"/>
                <a:cs typeface="Arial" charset="77"/>
              </a:rPr>
              <a:t> 12 mA DC.</a:t>
            </a:r>
          </a:p>
          <a:p>
            <a:pPr>
              <a:spcBef>
                <a:spcPts val="0"/>
              </a:spcBef>
            </a:pPr>
            <a:endParaRPr lang="de-DE" dirty="0">
              <a:ea typeface="Arial" charset="77"/>
              <a:cs typeface="Arial" charset="77"/>
            </a:endParaRPr>
          </a:p>
          <a:p>
            <a:r>
              <a:rPr lang="de-DE" dirty="0">
                <a:ea typeface="Arial" charset="77"/>
                <a:cs typeface="Arial" charset="77"/>
              </a:rPr>
              <a:t>Entladungsenergie Q ≤ 350 </a:t>
            </a:r>
            <a:r>
              <a:rPr lang="de-DE" dirty="0" err="1">
                <a:ea typeface="Arial" charset="77"/>
                <a:cs typeface="Arial" charset="77"/>
              </a:rPr>
              <a:t>mJ</a:t>
            </a:r>
            <a:endParaRPr lang="de-DE" dirty="0">
              <a:ea typeface="Arial" charset="77"/>
              <a:cs typeface="Arial" charset="77"/>
            </a:endParaRPr>
          </a:p>
          <a:p>
            <a:endParaRPr lang="de-DE" dirty="0">
              <a:latin typeface="Arial" charset="77"/>
              <a:ea typeface="Arial" charset="77"/>
              <a:cs typeface="Arial" charset="77"/>
            </a:endParaRPr>
          </a:p>
          <a:p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6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Errichten und Betreiben elektrischer Prüfanlagen – Schutzmaßnahmen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3E23D96-DC5E-3842-837C-CE5DC14392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Folgende Schutzmaßnahmen können zum Einsatz kommen: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Schutz gegen direktes Berühren</a:t>
            </a:r>
          </a:p>
          <a:p>
            <a:r>
              <a:rPr lang="de-DE" dirty="0"/>
              <a:t>Isolierungen, </a:t>
            </a:r>
          </a:p>
          <a:p>
            <a:r>
              <a:rPr lang="de-DE" dirty="0"/>
              <a:t>Abdeckungen, </a:t>
            </a:r>
          </a:p>
          <a:p>
            <a:r>
              <a:rPr lang="de-DE" dirty="0"/>
              <a:t>Gehäuse, Umhüllungen, Umwehrungen </a:t>
            </a:r>
          </a:p>
          <a:p>
            <a:r>
              <a:rPr lang="de-DE" dirty="0"/>
              <a:t>Hindernisse </a:t>
            </a:r>
          </a:p>
          <a:p>
            <a:r>
              <a:rPr lang="de-DE" dirty="0"/>
              <a:t>sichere Abstände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Alternativ: Verwendung von Zweihandschaltungen oder  Einsatz von Sicherheitsprüfspitzen Anschlussleitungen, Messleitungen, Laborleitungen müssen berührungsgeschützt ausgeführt sein.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50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Errichten und Betreiben elektrischer Prüfanlagen – Schutzmaßnahmen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71EFAA-2051-4E09-B104-C5ADDF5C4E7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Schutz im Fehlerfall (bei indirektem Berühren)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645C93-0366-744C-91EF-A1DCEAF11E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Schutz durch automatische Abschaltung der Stromversorgung </a:t>
            </a:r>
          </a:p>
          <a:p>
            <a:pPr lvl="1"/>
            <a:r>
              <a:rPr lang="de-DE" dirty="0"/>
              <a:t>Schutzeinrichtung, die für den Schutz bei indirektem Berühren vorgesehen ist, muss automatisch und zeitnah abschalten. </a:t>
            </a:r>
          </a:p>
          <a:p>
            <a:pPr lvl="1"/>
            <a:r>
              <a:rPr lang="de-DE" dirty="0"/>
              <a:t>Vereinbarte Grenze der Berührungsspannung  UL = 50 V AC (effektiv) und </a:t>
            </a:r>
            <a:br>
              <a:rPr lang="de-DE" dirty="0"/>
            </a:br>
            <a:r>
              <a:rPr lang="de-DE" dirty="0"/>
              <a:t>120 V DC (oberschwingungsfrei). </a:t>
            </a:r>
          </a:p>
          <a:p>
            <a:r>
              <a:rPr lang="de-DE" dirty="0"/>
              <a:t>Schutz durch doppelte oder verstärkte Isolierung</a:t>
            </a:r>
          </a:p>
          <a:p>
            <a:pPr lvl="1"/>
            <a:r>
              <a:rPr lang="de-DE" dirty="0"/>
              <a:t>Verwendung elektrischer Betriebsmittel, die typgeprüft und nach den einschlägigen Normen gekennzeichnet sind, z. B. in folgender Ausführung: </a:t>
            </a:r>
          </a:p>
          <a:p>
            <a:pPr lvl="2"/>
            <a:r>
              <a:rPr lang="de-DE" dirty="0"/>
              <a:t>elektrische Betriebsmittel mit doppelter oder verstärkter Isolierung</a:t>
            </a:r>
          </a:p>
          <a:p>
            <a:pPr lvl="2"/>
            <a:r>
              <a:rPr lang="de-DE" dirty="0"/>
              <a:t>fabrikfertige Gerätekombinationen mit vollständiger Isolierung </a:t>
            </a:r>
          </a:p>
        </p:txBody>
      </p:sp>
    </p:spTree>
    <p:extLst>
      <p:ext uri="{BB962C8B-B14F-4D97-AF65-F5344CB8AC3E}">
        <p14:creationId xmlns:p14="http://schemas.microsoft.com/office/powerpoint/2010/main" val="16225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Errichten und Betreiben elektrischer Prüfanlagen – Schutzmaßnahmen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A33E96-34F6-4EF1-915C-5202C04781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Schutz durch Schutz-trennung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A26B6F-82B8-A241-80A0-B7A9C769DE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/>
              <a:t>Der Stromkreis ist durch eine getrennte Stromquelle zu versorgen, </a:t>
            </a:r>
            <a:br>
              <a:rPr lang="de-DE" dirty="0"/>
            </a:br>
            <a:r>
              <a:rPr lang="de-DE" dirty="0"/>
              <a:t>z. B.: </a:t>
            </a:r>
          </a:p>
          <a:p>
            <a:pPr lvl="2"/>
            <a:r>
              <a:rPr lang="de-DE" dirty="0"/>
              <a:t>einen Trenntransformator oder eine  Stromquelle,  die  eine  gleichwertige  Sicherheit  bietet,</a:t>
            </a:r>
            <a:br>
              <a:rPr lang="de-DE" dirty="0"/>
            </a:br>
            <a:r>
              <a:rPr lang="de-DE" dirty="0"/>
              <a:t>z. B.  ein  Motorgenerator mit gleichwertig isolierten Wicklungen. </a:t>
            </a:r>
          </a:p>
          <a:p>
            <a:pPr lvl="2"/>
            <a:r>
              <a:rPr lang="de-DE" dirty="0"/>
              <a:t>Die  Spannung  eines  Stromkreises  mit  Schutztrennung  darf  500 V nicht überschreiten.</a:t>
            </a:r>
          </a:p>
          <a:p>
            <a:pPr lvl="2"/>
            <a:r>
              <a:rPr lang="de-DE" dirty="0"/>
              <a:t>Ein  Stromkreis  mit  Schutztrennung  darf  weder  mit  einem  anderen Stromkreis noch mit Erde verbunden werden.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11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mit zwangläufigem Berührungsschutz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700FAC-D9AE-6B44-9DAB-7D40DFAA06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Ausführung eines Prüfplatzes mit zwangläufigem Berührungsschutz, z. B. Prüfkäfig, Prüfschrank oder automatische Prüfstation: </a:t>
            </a:r>
          </a:p>
          <a:p>
            <a:r>
              <a:rPr lang="de-DE" dirty="0"/>
              <a:t>Berührungsschutz: Isolierung, Abdeckung, Gehäuse</a:t>
            </a:r>
          </a:p>
          <a:p>
            <a:r>
              <a:rPr lang="de-DE" dirty="0"/>
              <a:t>Schutzart: Schutzeinrichtung mind. IP 3X (Fremdkörper ≥ 2,5 mm </a:t>
            </a:r>
            <a:r>
              <a:rPr lang="de-DE" dirty="0" err="1"/>
              <a:t>Ø</a:t>
            </a:r>
            <a:r>
              <a:rPr lang="de-DE" dirty="0"/>
              <a:t>)</a:t>
            </a:r>
          </a:p>
          <a:p>
            <a:r>
              <a:rPr lang="de-DE" dirty="0"/>
              <a:t>Sicherheitskennzeichnungen: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Schutzpotentialausgleich: </a:t>
            </a:r>
          </a:p>
        </p:txBody>
      </p:sp>
      <p:pic>
        <p:nvPicPr>
          <p:cNvPr id="12" name="Picture 2" descr="http://www.schnitzler-netzwerktechnik.de/images/potenti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16" y="4703549"/>
            <a:ext cx="2972064" cy="20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64FFE85-8EBC-0748-8EE9-610F8550132A}"/>
              </a:ext>
            </a:extLst>
          </p:cNvPr>
          <p:cNvGrpSpPr/>
          <p:nvPr/>
        </p:nvGrpSpPr>
        <p:grpSpPr>
          <a:xfrm>
            <a:off x="5483932" y="3696077"/>
            <a:ext cx="2781597" cy="972519"/>
            <a:chOff x="4878648" y="3444207"/>
            <a:chExt cx="2781597" cy="972519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648" y="3492599"/>
              <a:ext cx="504056" cy="50405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272" y="3444207"/>
              <a:ext cx="684012" cy="684012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368" y="3456627"/>
              <a:ext cx="576000" cy="5760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4878648" y="4170505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P006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745368" y="4170504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W012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418311" y="4170504"/>
              <a:ext cx="12419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W012 mit Zusatz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1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Prüfplatz mit zwangläufigem Berührungsschutz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91B5CF-F278-41FC-BA73-0FE2BECF5CD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Ausführung eines Prüfplatzes mit zwangläufigem Berührungs-schutz, z. B. Prüfkäfig, Prüfschrank oder automatische Prüfstation </a:t>
            </a:r>
          </a:p>
          <a:p>
            <a:endParaRPr lang="de-DE" sz="16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7017037-CBA7-2B4B-815F-1E60BBCA65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Signalleuchten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Signalleuchten sind über die Grenzen des Prüfbereiches hinaus deutlich erkennbare Leuchten mit grüner und roter Signalgebung.</a:t>
            </a:r>
            <a:br>
              <a:rPr lang="de-DE" dirty="0"/>
            </a:br>
            <a:r>
              <a:rPr lang="de-DE" dirty="0"/>
              <a:t>Diese Leuchten zeigen den Betriebszustand der Prüfanlage an.</a:t>
            </a:r>
            <a:br>
              <a:rPr lang="de-DE" dirty="0"/>
            </a:br>
            <a:r>
              <a:rPr lang="de-DE" dirty="0"/>
              <a:t>(Grüne Leuchte nur bei Hochspannung Pflicht; generell aber empfehlenswert)</a:t>
            </a:r>
          </a:p>
          <a:p>
            <a:pPr>
              <a:lnSpc>
                <a:spcPct val="120000"/>
              </a:lnSpc>
            </a:pPr>
            <a:r>
              <a:rPr lang="de-DE" dirty="0"/>
              <a:t>Meldeleuchten: 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Meldeleuchten dienen zur Anzeige des Schaltzustandes am Bedienungsstand.</a:t>
            </a:r>
            <a:br>
              <a:rPr lang="de-DE" dirty="0"/>
            </a:br>
            <a:r>
              <a:rPr lang="de-DE" dirty="0"/>
              <a:t>Sie sind kein Ersatz für die geforderten Signalleuchten.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7AEA0505-43E4-4533-B343-CE51B9FF6E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378264" y="2085796"/>
            <a:ext cx="2331343" cy="42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8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BDF9FC-3330-4A94-A910-2C36B32B7D7C}"/>
</file>

<file path=customXml/itemProps2.xml><?xml version="1.0" encoding="utf-8"?>
<ds:datastoreItem xmlns:ds="http://schemas.openxmlformats.org/officeDocument/2006/customXml" ds:itemID="{553150B2-EE9D-4B13-A9DD-5065BE8037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1522</Words>
  <Application>Microsoft Office PowerPoint</Application>
  <PresentationFormat>Benutzerdefiniert</PresentationFormat>
  <Paragraphs>177</Paragraphs>
  <Slides>20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Errichten und Betreiben elektrischer Prüfanlagen – Varianten</vt:lpstr>
      <vt:lpstr>Errichten und Betreiben elektrischer Prüfanlagen – Anwendungsbereich </vt:lpstr>
      <vt:lpstr>Errichten und Betreiben elektrischer Prüfanlagen – Schutzmaßnahmen</vt:lpstr>
      <vt:lpstr>Errichten und Betreiben elektrischer Prüfanlagen – Schutzmaßnahmen</vt:lpstr>
      <vt:lpstr>Errichten und Betreiben elektrischer Prüfanlagen – Schutzmaßnahmen</vt:lpstr>
      <vt:lpstr>Prüfplatz mit zwangläufigem Berührungsschutz</vt:lpstr>
      <vt:lpstr>Prüfplatz mit zwangläufigem Berührungsschutz</vt:lpstr>
      <vt:lpstr>Prüfplatz mit zwangläufigem Berührungsschutz</vt:lpstr>
      <vt:lpstr>NOT-AUS-Einrichtungen, Abgrenzungen </vt:lpstr>
      <vt:lpstr>Prüfplatz mit zwangläufigem Berührungsschutz</vt:lpstr>
      <vt:lpstr>Prüfplatz ohne zwangläufigem Berührungsschutz</vt:lpstr>
      <vt:lpstr>Prüfplatz ohne zwangläufigem Berührungsschutz</vt:lpstr>
      <vt:lpstr>Prüfplatz ohne zwangläufigem Berührungsschutz</vt:lpstr>
      <vt:lpstr>Prüfplatz ohne zwangläufigem Berührungsschutz</vt:lpstr>
      <vt:lpstr>Prüfplatz ohne zwangläufigem Berührungsschutz</vt:lpstr>
      <vt:lpstr>Prüfplatz ohne zwangläufigem Berührungsschutz</vt:lpstr>
      <vt:lpstr>Prüfplatz ohne zwangläufigem Berührungsschutz  Schemata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Matthias Pollinger</cp:lastModifiedBy>
  <cp:revision>317</cp:revision>
  <dcterms:created xsi:type="dcterms:W3CDTF">2015-03-20T11:44:40Z</dcterms:created>
  <dcterms:modified xsi:type="dcterms:W3CDTF">2021-05-10T13:27:16Z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