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7"/>
  </p:notesMasterIdLst>
  <p:handoutMasterIdLst>
    <p:handoutMasterId r:id="rId18"/>
  </p:handoutMasterIdLst>
  <p:sldIdLst>
    <p:sldId id="328" r:id="rId5"/>
    <p:sldId id="331" r:id="rId6"/>
    <p:sldId id="259" r:id="rId7"/>
    <p:sldId id="260" r:id="rId8"/>
    <p:sldId id="261" r:id="rId9"/>
    <p:sldId id="262" r:id="rId10"/>
    <p:sldId id="263" r:id="rId11"/>
    <p:sldId id="264" r:id="rId12"/>
    <p:sldId id="265" r:id="rId13"/>
    <p:sldId id="266" r:id="rId14"/>
    <p:sldId id="267" r:id="rId15"/>
    <p:sldId id="327" r:id="rId16"/>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C9782-2860-4A74-8E38-54A11E331190}" v="5" dt="2021-05-10T12:47:05.071"/>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236" y="120"/>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1" d="100"/>
          <a:sy n="91" d="100"/>
        </p:scale>
        <p:origin x="356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Pollinger" userId="bb6e001a-9d8c-432e-a1de-0d4ffeb55717" providerId="ADAL" clId="{4B6C9782-2860-4A74-8E38-54A11E331190}"/>
    <pc:docChg chg="undo custSel addSld delSld modSld modMainMaster">
      <pc:chgData name="Matthias Pollinger" userId="bb6e001a-9d8c-432e-a1de-0d4ffeb55717" providerId="ADAL" clId="{4B6C9782-2860-4A74-8E38-54A11E331190}" dt="2021-05-10T12:49:29.882" v="42" actId="1076"/>
      <pc:docMkLst>
        <pc:docMk/>
      </pc:docMkLst>
      <pc:sldChg chg="add">
        <pc:chgData name="Matthias Pollinger" userId="bb6e001a-9d8c-432e-a1de-0d4ffeb55717" providerId="ADAL" clId="{4B6C9782-2860-4A74-8E38-54A11E331190}" dt="2021-05-10T12:39:50.636" v="2"/>
        <pc:sldMkLst>
          <pc:docMk/>
          <pc:sldMk cId="380047209" sldId="259"/>
        </pc:sldMkLst>
      </pc:sldChg>
      <pc:sldChg chg="del">
        <pc:chgData name="Matthias Pollinger" userId="bb6e001a-9d8c-432e-a1de-0d4ffeb55717" providerId="ADAL" clId="{4B6C9782-2860-4A74-8E38-54A11E331190}" dt="2021-05-10T12:39:12.796" v="1" actId="47"/>
        <pc:sldMkLst>
          <pc:docMk/>
          <pc:sldMk cId="2334206298" sldId="259"/>
        </pc:sldMkLst>
      </pc:sldChg>
      <pc:sldChg chg="del">
        <pc:chgData name="Matthias Pollinger" userId="bb6e001a-9d8c-432e-a1de-0d4ffeb55717" providerId="ADAL" clId="{4B6C9782-2860-4A74-8E38-54A11E331190}" dt="2021-05-10T12:39:12.796" v="1" actId="47"/>
        <pc:sldMkLst>
          <pc:docMk/>
          <pc:sldMk cId="2172711407" sldId="260"/>
        </pc:sldMkLst>
      </pc:sldChg>
      <pc:sldChg chg="add">
        <pc:chgData name="Matthias Pollinger" userId="bb6e001a-9d8c-432e-a1de-0d4ffeb55717" providerId="ADAL" clId="{4B6C9782-2860-4A74-8E38-54A11E331190}" dt="2021-05-10T12:39:50.636" v="2"/>
        <pc:sldMkLst>
          <pc:docMk/>
          <pc:sldMk cId="4160372420" sldId="260"/>
        </pc:sldMkLst>
      </pc:sldChg>
      <pc:sldChg chg="add">
        <pc:chgData name="Matthias Pollinger" userId="bb6e001a-9d8c-432e-a1de-0d4ffeb55717" providerId="ADAL" clId="{4B6C9782-2860-4A74-8E38-54A11E331190}" dt="2021-05-10T12:39:50.636" v="2"/>
        <pc:sldMkLst>
          <pc:docMk/>
          <pc:sldMk cId="684397959" sldId="261"/>
        </pc:sldMkLst>
      </pc:sldChg>
      <pc:sldChg chg="del">
        <pc:chgData name="Matthias Pollinger" userId="bb6e001a-9d8c-432e-a1de-0d4ffeb55717" providerId="ADAL" clId="{4B6C9782-2860-4A74-8E38-54A11E331190}" dt="2021-05-10T12:39:12.796" v="1" actId="47"/>
        <pc:sldMkLst>
          <pc:docMk/>
          <pc:sldMk cId="3102812196" sldId="261"/>
        </pc:sldMkLst>
      </pc:sldChg>
      <pc:sldChg chg="del">
        <pc:chgData name="Matthias Pollinger" userId="bb6e001a-9d8c-432e-a1de-0d4ffeb55717" providerId="ADAL" clId="{4B6C9782-2860-4A74-8E38-54A11E331190}" dt="2021-05-10T12:39:12.796" v="1" actId="47"/>
        <pc:sldMkLst>
          <pc:docMk/>
          <pc:sldMk cId="2020301927" sldId="262"/>
        </pc:sldMkLst>
      </pc:sldChg>
      <pc:sldChg chg="add">
        <pc:chgData name="Matthias Pollinger" userId="bb6e001a-9d8c-432e-a1de-0d4ffeb55717" providerId="ADAL" clId="{4B6C9782-2860-4A74-8E38-54A11E331190}" dt="2021-05-10T12:39:50.636" v="2"/>
        <pc:sldMkLst>
          <pc:docMk/>
          <pc:sldMk cId="2925506314" sldId="262"/>
        </pc:sldMkLst>
      </pc:sldChg>
      <pc:sldChg chg="del">
        <pc:chgData name="Matthias Pollinger" userId="bb6e001a-9d8c-432e-a1de-0d4ffeb55717" providerId="ADAL" clId="{4B6C9782-2860-4A74-8E38-54A11E331190}" dt="2021-05-10T12:39:12.796" v="1" actId="47"/>
        <pc:sldMkLst>
          <pc:docMk/>
          <pc:sldMk cId="831938" sldId="263"/>
        </pc:sldMkLst>
      </pc:sldChg>
      <pc:sldChg chg="add">
        <pc:chgData name="Matthias Pollinger" userId="bb6e001a-9d8c-432e-a1de-0d4ffeb55717" providerId="ADAL" clId="{4B6C9782-2860-4A74-8E38-54A11E331190}" dt="2021-05-10T12:39:50.636" v="2"/>
        <pc:sldMkLst>
          <pc:docMk/>
          <pc:sldMk cId="3463413371" sldId="263"/>
        </pc:sldMkLst>
      </pc:sldChg>
      <pc:sldChg chg="del">
        <pc:chgData name="Matthias Pollinger" userId="bb6e001a-9d8c-432e-a1de-0d4ffeb55717" providerId="ADAL" clId="{4B6C9782-2860-4A74-8E38-54A11E331190}" dt="2021-05-10T12:39:12.796" v="1" actId="47"/>
        <pc:sldMkLst>
          <pc:docMk/>
          <pc:sldMk cId="3074844897" sldId="264"/>
        </pc:sldMkLst>
      </pc:sldChg>
      <pc:sldChg chg="add">
        <pc:chgData name="Matthias Pollinger" userId="bb6e001a-9d8c-432e-a1de-0d4ffeb55717" providerId="ADAL" clId="{4B6C9782-2860-4A74-8E38-54A11E331190}" dt="2021-05-10T12:39:50.636" v="2"/>
        <pc:sldMkLst>
          <pc:docMk/>
          <pc:sldMk cId="4124342257" sldId="264"/>
        </pc:sldMkLst>
      </pc:sldChg>
      <pc:sldChg chg="del">
        <pc:chgData name="Matthias Pollinger" userId="bb6e001a-9d8c-432e-a1de-0d4ffeb55717" providerId="ADAL" clId="{4B6C9782-2860-4A74-8E38-54A11E331190}" dt="2021-05-10T12:39:12.796" v="1" actId="47"/>
        <pc:sldMkLst>
          <pc:docMk/>
          <pc:sldMk cId="668141994" sldId="265"/>
        </pc:sldMkLst>
      </pc:sldChg>
      <pc:sldChg chg="add">
        <pc:chgData name="Matthias Pollinger" userId="bb6e001a-9d8c-432e-a1de-0d4ffeb55717" providerId="ADAL" clId="{4B6C9782-2860-4A74-8E38-54A11E331190}" dt="2021-05-10T12:39:50.636" v="2"/>
        <pc:sldMkLst>
          <pc:docMk/>
          <pc:sldMk cId="1231943994" sldId="265"/>
        </pc:sldMkLst>
      </pc:sldChg>
      <pc:sldChg chg="add">
        <pc:chgData name="Matthias Pollinger" userId="bb6e001a-9d8c-432e-a1de-0d4ffeb55717" providerId="ADAL" clId="{4B6C9782-2860-4A74-8E38-54A11E331190}" dt="2021-05-10T12:39:50.636" v="2"/>
        <pc:sldMkLst>
          <pc:docMk/>
          <pc:sldMk cId="1000380951" sldId="266"/>
        </pc:sldMkLst>
      </pc:sldChg>
      <pc:sldChg chg="del">
        <pc:chgData name="Matthias Pollinger" userId="bb6e001a-9d8c-432e-a1de-0d4ffeb55717" providerId="ADAL" clId="{4B6C9782-2860-4A74-8E38-54A11E331190}" dt="2021-05-10T12:39:12.796" v="1" actId="47"/>
        <pc:sldMkLst>
          <pc:docMk/>
          <pc:sldMk cId="3685907141" sldId="266"/>
        </pc:sldMkLst>
      </pc:sldChg>
      <pc:sldChg chg="modSp add mod">
        <pc:chgData name="Matthias Pollinger" userId="bb6e001a-9d8c-432e-a1de-0d4ffeb55717" providerId="ADAL" clId="{4B6C9782-2860-4A74-8E38-54A11E331190}" dt="2021-05-10T12:49:29.882" v="42" actId="1076"/>
        <pc:sldMkLst>
          <pc:docMk/>
          <pc:sldMk cId="171486575" sldId="267"/>
        </pc:sldMkLst>
        <pc:picChg chg="mod">
          <ac:chgData name="Matthias Pollinger" userId="bb6e001a-9d8c-432e-a1de-0d4ffeb55717" providerId="ADAL" clId="{4B6C9782-2860-4A74-8E38-54A11E331190}" dt="2021-05-10T12:49:29.882" v="42" actId="1076"/>
          <ac:picMkLst>
            <pc:docMk/>
            <pc:sldMk cId="171486575" sldId="267"/>
            <ac:picMk id="2" creationId="{23EEE647-A772-1C4A-8CE3-025A139D1A06}"/>
          </ac:picMkLst>
        </pc:picChg>
      </pc:sldChg>
      <pc:sldChg chg="del">
        <pc:chgData name="Matthias Pollinger" userId="bb6e001a-9d8c-432e-a1de-0d4ffeb55717" providerId="ADAL" clId="{4B6C9782-2860-4A74-8E38-54A11E331190}" dt="2021-05-10T12:39:12.796" v="1" actId="47"/>
        <pc:sldMkLst>
          <pc:docMk/>
          <pc:sldMk cId="2731892704" sldId="267"/>
        </pc:sldMkLst>
      </pc:sldChg>
      <pc:sldChg chg="del">
        <pc:chgData name="Matthias Pollinger" userId="bb6e001a-9d8c-432e-a1de-0d4ffeb55717" providerId="ADAL" clId="{4B6C9782-2860-4A74-8E38-54A11E331190}" dt="2021-05-10T12:39:12.796" v="1" actId="47"/>
        <pc:sldMkLst>
          <pc:docMk/>
          <pc:sldMk cId="2626873837" sldId="268"/>
        </pc:sldMkLst>
      </pc:sldChg>
      <pc:sldChg chg="modSp mod">
        <pc:chgData name="Matthias Pollinger" userId="bb6e001a-9d8c-432e-a1de-0d4ffeb55717" providerId="ADAL" clId="{4B6C9782-2860-4A74-8E38-54A11E331190}" dt="2021-05-10T12:44:45.786" v="20" actId="27636"/>
        <pc:sldMkLst>
          <pc:docMk/>
          <pc:sldMk cId="320946280" sldId="327"/>
        </pc:sldMkLst>
        <pc:spChg chg="mod">
          <ac:chgData name="Matthias Pollinger" userId="bb6e001a-9d8c-432e-a1de-0d4ffeb55717" providerId="ADAL" clId="{4B6C9782-2860-4A74-8E38-54A11E331190}" dt="2021-05-10T12:44:45.786" v="20" actId="27636"/>
          <ac:spMkLst>
            <pc:docMk/>
            <pc:sldMk cId="320946280" sldId="327"/>
            <ac:spMk id="2" creationId="{41AAB17F-D32C-4E80-B5FD-858DA82FC474}"/>
          </ac:spMkLst>
        </pc:spChg>
      </pc:sldChg>
      <pc:sldChg chg="modSp mod">
        <pc:chgData name="Matthias Pollinger" userId="bb6e001a-9d8c-432e-a1de-0d4ffeb55717" providerId="ADAL" clId="{4B6C9782-2860-4A74-8E38-54A11E331190}" dt="2021-05-10T12:39:05.636" v="0"/>
        <pc:sldMkLst>
          <pc:docMk/>
          <pc:sldMk cId="704159972" sldId="328"/>
        </pc:sldMkLst>
        <pc:spChg chg="mod">
          <ac:chgData name="Matthias Pollinger" userId="bb6e001a-9d8c-432e-a1de-0d4ffeb55717" providerId="ADAL" clId="{4B6C9782-2860-4A74-8E38-54A11E331190}" dt="2021-05-10T12:39:05.636" v="0"/>
          <ac:spMkLst>
            <pc:docMk/>
            <pc:sldMk cId="704159972" sldId="328"/>
            <ac:spMk id="7" creationId="{00000000-0000-0000-0000-000000000000}"/>
          </ac:spMkLst>
        </pc:spChg>
      </pc:sldChg>
      <pc:sldChg chg="modSp mod">
        <pc:chgData name="Matthias Pollinger" userId="bb6e001a-9d8c-432e-a1de-0d4ffeb55717" providerId="ADAL" clId="{4B6C9782-2860-4A74-8E38-54A11E331190}" dt="2021-05-10T12:48:45.249" v="40" actId="20577"/>
        <pc:sldMkLst>
          <pc:docMk/>
          <pc:sldMk cId="4282831273" sldId="331"/>
        </pc:sldMkLst>
        <pc:spChg chg="mod">
          <ac:chgData name="Matthias Pollinger" userId="bb6e001a-9d8c-432e-a1de-0d4ffeb55717" providerId="ADAL" clId="{4B6C9782-2860-4A74-8E38-54A11E331190}" dt="2021-05-10T12:48:45.249" v="40" actId="20577"/>
          <ac:spMkLst>
            <pc:docMk/>
            <pc:sldMk cId="4282831273" sldId="331"/>
            <ac:spMk id="2" creationId="{41AAB17F-D32C-4E80-B5FD-858DA82FC474}"/>
          </ac:spMkLst>
        </pc:spChg>
      </pc:sldChg>
      <pc:sldMasterChg chg="delSldLayout modSldLayout">
        <pc:chgData name="Matthias Pollinger" userId="bb6e001a-9d8c-432e-a1de-0d4ffeb55717" providerId="ADAL" clId="{4B6C9782-2860-4A74-8E38-54A11E331190}" dt="2021-05-10T12:49:11.032" v="41" actId="478"/>
        <pc:sldMasterMkLst>
          <pc:docMk/>
          <pc:sldMasterMk cId="0" sldId="2147483660"/>
        </pc:sldMasterMkLst>
        <pc:sldLayoutChg chg="delSp mod">
          <pc:chgData name="Matthias Pollinger" userId="bb6e001a-9d8c-432e-a1de-0d4ffeb55717" providerId="ADAL" clId="{4B6C9782-2860-4A74-8E38-54A11E331190}" dt="2021-05-10T12:49:11.032" v="41" actId="478"/>
          <pc:sldLayoutMkLst>
            <pc:docMk/>
            <pc:sldMasterMk cId="0" sldId="2147483660"/>
            <pc:sldLayoutMk cId="1503032488" sldId="2147483678"/>
          </pc:sldLayoutMkLst>
          <pc:picChg chg="del">
            <ac:chgData name="Matthias Pollinger" userId="bb6e001a-9d8c-432e-a1de-0d4ffeb55717" providerId="ADAL" clId="{4B6C9782-2860-4A74-8E38-54A11E331190}" dt="2021-05-10T12:49:11.032" v="41" actId="478"/>
            <ac:picMkLst>
              <pc:docMk/>
              <pc:sldMasterMk cId="0" sldId="2147483660"/>
              <pc:sldLayoutMk cId="1503032488" sldId="2147483678"/>
              <ac:picMk id="7" creationId="{4BC9D307-FCE1-A046-8E73-D49C6609C712}"/>
            </ac:picMkLst>
          </pc:picChg>
        </pc:sldLayoutChg>
        <pc:sldLayoutChg chg="del">
          <pc:chgData name="Matthias Pollinger" userId="bb6e001a-9d8c-432e-a1de-0d4ffeb55717" providerId="ADAL" clId="{4B6C9782-2860-4A74-8E38-54A11E331190}" dt="2021-05-10T12:39:12.796" v="1" actId="47"/>
          <pc:sldLayoutMkLst>
            <pc:docMk/>
            <pc:sldMasterMk cId="0" sldId="2147483660"/>
            <pc:sldLayoutMk cId="1962125833" sldId="214748367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10.05.2021</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10.05.2021</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705" y="2772519"/>
            <a:ext cx="9089390" cy="1501751"/>
          </a:xfrm>
        </p:spPr>
        <p:txBody>
          <a:bodyPr anchor="b"/>
          <a:lstStyle>
            <a:lvl1pPr algn="l">
              <a:defRPr sz="2600" b="1" cap="all"/>
            </a:lvl1pPr>
          </a:lstStyle>
          <a:p>
            <a:r>
              <a:rPr lang="de-DE" dirty="0"/>
              <a:t>Mastertitelformat bearbeiten</a:t>
            </a:r>
          </a:p>
        </p:txBody>
      </p:sp>
      <p:sp>
        <p:nvSpPr>
          <p:cNvPr id="3" name="Textplatzhalter 2"/>
          <p:cNvSpPr>
            <a:spLocks noGrp="1"/>
          </p:cNvSpPr>
          <p:nvPr>
            <p:ph type="body" idx="1"/>
          </p:nvPr>
        </p:nvSpPr>
        <p:spPr>
          <a:xfrm>
            <a:off x="844705" y="4274270"/>
            <a:ext cx="9089390" cy="1654026"/>
          </a:xfrm>
        </p:spPr>
        <p:txBody>
          <a:bodyPr anchor="t"/>
          <a:lstStyle>
            <a:lvl1pPr marL="0" indent="0">
              <a:buNone/>
              <a:defRPr sz="1600">
                <a:latin typeface="Arial" panose="020B0604020202020204" pitchFamily="34" charset="0"/>
                <a:cs typeface="Arial" panose="020B0604020202020204" pitchFamily="34" charset="0"/>
              </a:defRPr>
            </a:lvl1pPr>
            <a:lvl2pPr marL="497863" indent="0">
              <a:buNone/>
              <a:defRPr sz="2000"/>
            </a:lvl2pPr>
            <a:lvl3pPr marL="995724" indent="0">
              <a:buNone/>
              <a:defRPr sz="1700"/>
            </a:lvl3pPr>
            <a:lvl4pPr marL="1493588" indent="0">
              <a:buNone/>
              <a:defRPr sz="1500"/>
            </a:lvl4pPr>
            <a:lvl5pPr marL="1991449" indent="0">
              <a:buNone/>
              <a:defRPr sz="1500"/>
            </a:lvl5pPr>
            <a:lvl6pPr marL="2489311" indent="0">
              <a:buNone/>
              <a:defRPr sz="1500"/>
            </a:lvl6pPr>
            <a:lvl7pPr marL="2987174" indent="0">
              <a:buNone/>
              <a:defRPr sz="1500"/>
            </a:lvl7pPr>
            <a:lvl8pPr marL="3485038" indent="0">
              <a:buNone/>
              <a:defRPr sz="1500"/>
            </a:lvl8pPr>
            <a:lvl9pPr marL="3982900" indent="0">
              <a:buNone/>
              <a:defRPr sz="1500"/>
            </a:lvl9pPr>
          </a:lstStyle>
          <a:p>
            <a:pPr lvl="0"/>
            <a:r>
              <a:rPr lang="de-DE" dirty="0"/>
              <a:t>Mastertextformat bearbeiten</a:t>
            </a:r>
          </a:p>
        </p:txBody>
      </p:sp>
      <p:sp>
        <p:nvSpPr>
          <p:cNvPr id="4" name="Foliennummernplatzhalter 3"/>
          <p:cNvSpPr>
            <a:spLocks noGrp="1"/>
          </p:cNvSpPr>
          <p:nvPr>
            <p:ph type="sldNum" sz="quarter" idx="10"/>
          </p:nvPr>
        </p:nvSpPr>
        <p:spPr/>
        <p:txBody>
          <a:bodyPr/>
          <a:lstStyle/>
          <a:p>
            <a:fld id="{9889C296-15D4-E74A-895E-0A457A8331D7}" type="slidenum">
              <a:rPr lang="de-DE" smtClean="0"/>
              <a:pPr/>
              <a:t>‹Nr.›</a:t>
            </a:fld>
            <a:endParaRPr lang="de-DE" dirty="0"/>
          </a:p>
        </p:txBody>
      </p:sp>
    </p:spTree>
    <p:extLst>
      <p:ext uri="{BB962C8B-B14F-4D97-AF65-F5344CB8AC3E}">
        <p14:creationId xmlns:p14="http://schemas.microsoft.com/office/powerpoint/2010/main" val="2412262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9534948" cy="1092182"/>
          </a:xfr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9534948" cy="4956828"/>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50303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3" y="1764295"/>
            <a:ext cx="3653607"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653607"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
        <p:nvSpPr>
          <p:cNvPr id="13" name="Foliennummernplatzhalter 12"/>
          <p:cNvSpPr>
            <a:spLocks noGrp="1"/>
          </p:cNvSpPr>
          <p:nvPr>
            <p:ph type="sldNum" sz="quarter" idx="11"/>
          </p:nvPr>
        </p:nvSpPr>
        <p:spPr>
          <a:xfrm>
            <a:off x="9490393" y="6904903"/>
            <a:ext cx="1514898" cy="911742"/>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84681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75" r:id="rId10"/>
    <p:sldLayoutId id="2147483669" r:id="rId11"/>
    <p:sldLayoutId id="2147483670" r:id="rId12"/>
    <p:sldLayoutId id="2147483671" r:id="rId13"/>
    <p:sldLayoutId id="2147483677" r:id="rId14"/>
    <p:sldLayoutId id="2147483678" r:id="rId15"/>
  </p:sldLayoutIdLst>
  <p:hf hdr="0" ftr="0" dt="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4000" dirty="0"/>
              <a:t>Unterweisungsmodul</a:t>
            </a:r>
          </a:p>
          <a:p>
            <a:pPr marL="0" indent="0">
              <a:buNone/>
            </a:pPr>
            <a:r>
              <a:rPr lang="de-DE" sz="4000" b="0" dirty="0">
                <a:solidFill>
                  <a:srgbClr val="95C02A"/>
                </a:solidFill>
              </a:rPr>
              <a:t>Programmierarbeiten</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141405"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03_2021-05-10</a:t>
            </a:r>
          </a:p>
        </p:txBody>
      </p:sp>
    </p:spTree>
    <p:extLst>
      <p:ext uri="{BB962C8B-B14F-4D97-AF65-F5344CB8AC3E}">
        <p14:creationId xmlns:p14="http://schemas.microsoft.com/office/powerpoint/2010/main" val="7041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p:txBody>
          <a:bodyPr/>
          <a:lstStyle/>
          <a:p>
            <a:r>
              <a:rPr lang="de-DE" dirty="0"/>
              <a:t>Arbeitsanweisung</a:t>
            </a:r>
          </a:p>
        </p:txBody>
      </p:sp>
      <p:sp>
        <p:nvSpPr>
          <p:cNvPr id="4" name="Titel 3"/>
          <p:cNvSpPr>
            <a:spLocks noGrp="1"/>
          </p:cNvSpPr>
          <p:nvPr>
            <p:ph type="title"/>
          </p:nvPr>
        </p:nvSpPr>
        <p:spPr/>
        <p:txBody>
          <a:bodyPr/>
          <a:lstStyle/>
          <a:p>
            <a:r>
              <a:rPr lang="de-DE" dirty="0"/>
              <a:t>Programmierarbeiten</a:t>
            </a:r>
          </a:p>
        </p:txBody>
      </p:sp>
    </p:spTree>
    <p:extLst>
      <p:ext uri="{BB962C8B-B14F-4D97-AF65-F5344CB8AC3E}">
        <p14:creationId xmlns:p14="http://schemas.microsoft.com/office/powerpoint/2010/main" val="100038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Arbeitsanweisung</a:t>
            </a:r>
          </a:p>
        </p:txBody>
      </p:sp>
      <p:sp>
        <p:nvSpPr>
          <p:cNvPr id="5" name="Foliennummernplatzhalter 2">
            <a:extLst>
              <a:ext uri="{FF2B5EF4-FFF2-40B4-BE49-F238E27FC236}">
                <a16:creationId xmlns:a16="http://schemas.microsoft.com/office/drawing/2014/main" id="{41E442B1-139E-49FF-BC5A-1C248C17BCD8}"/>
              </a:ext>
            </a:extLst>
          </p:cNvPr>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11</a:t>
            </a:fld>
            <a:endParaRPr lang="de-DE" dirty="0"/>
          </a:p>
        </p:txBody>
      </p:sp>
      <p:pic>
        <p:nvPicPr>
          <p:cNvPr id="2" name="Grafik 1">
            <a:extLst>
              <a:ext uri="{FF2B5EF4-FFF2-40B4-BE49-F238E27FC236}">
                <a16:creationId xmlns:a16="http://schemas.microsoft.com/office/drawing/2014/main" id="{23EEE647-A772-1C4A-8CE3-025A139D1A06}"/>
              </a:ext>
            </a:extLst>
          </p:cNvPr>
          <p:cNvPicPr>
            <a:picLocks noChangeAspect="1"/>
          </p:cNvPicPr>
          <p:nvPr/>
        </p:nvPicPr>
        <p:blipFill>
          <a:blip r:embed="rId2"/>
          <a:stretch>
            <a:fillRect/>
          </a:stretch>
        </p:blipFill>
        <p:spPr>
          <a:xfrm>
            <a:off x="3453969" y="1690585"/>
            <a:ext cx="3785461" cy="5524033"/>
          </a:xfrm>
          <a:prstGeom prst="rect">
            <a:avLst/>
          </a:prstGeom>
        </p:spPr>
      </p:pic>
    </p:spTree>
    <p:extLst>
      <p:ext uri="{BB962C8B-B14F-4D97-AF65-F5344CB8AC3E}">
        <p14:creationId xmlns:p14="http://schemas.microsoft.com/office/powerpoint/2010/main" val="17148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Welche Verhaltensregeln in Bezug auf Programmierarbeiten sind u.a. einzuhalten?</a:t>
            </a:r>
          </a:p>
          <a:p>
            <a:pPr marL="457200" indent="-457200">
              <a:buFont typeface="Arial" panose="020B0604020202020204" pitchFamily="34" charset="0"/>
              <a:buChar char="•"/>
            </a:pPr>
            <a:r>
              <a:rPr lang="de-DE" dirty="0"/>
              <a:t>Welche Aufgaben hat der Arbeitsverantwortliche unter anderem?</a:t>
            </a:r>
          </a:p>
          <a:p>
            <a:pPr marL="457200" indent="-457200">
              <a:buFont typeface="Arial" panose="020B0604020202020204" pitchFamily="34" charset="0"/>
              <a:buChar char="•"/>
            </a:pPr>
            <a:r>
              <a:rPr lang="de-DE" dirty="0"/>
              <a:t>Was beinhaltet ein Funktionstest nach Störungsbeseitigung?</a:t>
            </a:r>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12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Welche Verhaltensregeln in Bezug auf Programmierarbeiten u.a. einzuhalten sind</a:t>
            </a:r>
          </a:p>
          <a:p>
            <a:pPr marL="457200" indent="-457200">
              <a:buFont typeface="Arial" panose="020B0604020202020204" pitchFamily="34" charset="0"/>
              <a:buChar char="•"/>
            </a:pPr>
            <a:r>
              <a:rPr lang="de-DE" dirty="0"/>
              <a:t>Welche Aufgaben der </a:t>
            </a:r>
            <a:r>
              <a:rPr lang="de-DE" dirty="0" err="1"/>
              <a:t>Arbeitsverantwort-liche</a:t>
            </a:r>
            <a:r>
              <a:rPr lang="de-DE" dirty="0"/>
              <a:t> unter anderem hat</a:t>
            </a:r>
          </a:p>
          <a:p>
            <a:pPr marL="457200" indent="-457200">
              <a:buFont typeface="Arial" panose="020B0604020202020204" pitchFamily="34" charset="0"/>
              <a:buChar char="•"/>
            </a:pPr>
            <a:r>
              <a:rPr lang="de-DE" dirty="0"/>
              <a:t>Was ein Funktionstest nach </a:t>
            </a:r>
            <a:r>
              <a:rPr lang="de-DE" dirty="0" err="1"/>
              <a:t>Störungsbe-seitigung</a:t>
            </a:r>
            <a:r>
              <a:rPr lang="de-DE" dirty="0"/>
              <a:t> beinhaltet </a:t>
            </a:r>
          </a:p>
        </p:txBody>
      </p:sp>
      <p:sp>
        <p:nvSpPr>
          <p:cNvPr id="10" name="Titel 9"/>
          <p:cNvSpPr>
            <a:spLocks noGrp="1"/>
          </p:cNvSpPr>
          <p:nvPr>
            <p:ph type="title"/>
          </p:nvPr>
        </p:nvSpPr>
        <p:spPr/>
        <p:txBody>
          <a:bodyPr>
            <a:normAutofit/>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3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p:txBody>
          <a:bodyPr/>
          <a:lstStyle/>
          <a:p>
            <a:r>
              <a:rPr lang="de-DE" dirty="0"/>
              <a:t>Schutzmaßnahmen und Verhaltensregeln</a:t>
            </a:r>
          </a:p>
        </p:txBody>
      </p:sp>
      <p:sp>
        <p:nvSpPr>
          <p:cNvPr id="4" name="Titel 3"/>
          <p:cNvSpPr>
            <a:spLocks noGrp="1"/>
          </p:cNvSpPr>
          <p:nvPr>
            <p:ph type="title"/>
          </p:nvPr>
        </p:nvSpPr>
        <p:spPr/>
        <p:txBody>
          <a:bodyPr/>
          <a:lstStyle/>
          <a:p>
            <a:r>
              <a:rPr lang="de-DE" dirty="0"/>
              <a:t>Programmierarbeiten</a:t>
            </a:r>
          </a:p>
        </p:txBody>
      </p:sp>
    </p:spTree>
    <p:extLst>
      <p:ext uri="{BB962C8B-B14F-4D97-AF65-F5344CB8AC3E}">
        <p14:creationId xmlns:p14="http://schemas.microsoft.com/office/powerpoint/2010/main" val="38004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Schutzmaßnahmen und Verhaltensregeln</a:t>
            </a:r>
          </a:p>
        </p:txBody>
      </p:sp>
      <p:sp>
        <p:nvSpPr>
          <p:cNvPr id="5" name="Inhaltsplatzhalter 4"/>
          <p:cNvSpPr>
            <a:spLocks noGrp="1"/>
          </p:cNvSpPr>
          <p:nvPr>
            <p:ph idx="1"/>
          </p:nvPr>
        </p:nvSpPr>
        <p:spPr/>
        <p:txBody>
          <a:bodyPr>
            <a:normAutofit fontScale="92500" lnSpcReduction="10000"/>
          </a:bodyPr>
          <a:lstStyle/>
          <a:p>
            <a:pPr lvl="0"/>
            <a:r>
              <a:rPr lang="de-DE" dirty="0"/>
              <a:t>Programmierarbeiten dürfen ausschließlich von einer dafür qualifizierten Person mit erteilter Programmierfreigabe durchgeführt werden.</a:t>
            </a:r>
          </a:p>
          <a:p>
            <a:pPr lvl="0"/>
            <a:r>
              <a:rPr lang="de-DE" dirty="0"/>
              <a:t>Vor der Durchführung von Programmierarbeiten ist die Notwendigkeit sicherzustellen. Der Ausführende hat zunächst einen Anlagentestlauf durchzuführen sowie sich über den Zustand der Anlage zu informieren. Dabei ist auf mögliche Ursachen einer Überlastung (z.B. blockierter Motor) oder defekte Sensoren bzw. Aktoren zu achten.</a:t>
            </a:r>
          </a:p>
          <a:p>
            <a:pPr lvl="0"/>
            <a:r>
              <a:rPr lang="de-DE" dirty="0"/>
              <a:t>Änderungen an Sicherheitseinrichtungen sind grundsätzlich untersagt.</a:t>
            </a:r>
          </a:p>
          <a:p>
            <a:pPr lvl="0"/>
            <a:r>
              <a:rPr lang="de-DE" dirty="0"/>
              <a:t>Klemmarbeiten sowie Änderungen an der bestehenden Verdrahtung sind grundsätzlich zu dokumentieren.</a:t>
            </a:r>
          </a:p>
          <a:p>
            <a:pPr lvl="0"/>
            <a:r>
              <a:rPr lang="de-DE" dirty="0"/>
              <a:t>Änderungen an der Programmierung sind grundsätzlich zu dokumentieren.</a:t>
            </a:r>
          </a:p>
          <a:p>
            <a:pPr lvl="0"/>
            <a:r>
              <a:rPr lang="de-DE" dirty="0"/>
              <a:t>Eine unkontrollierte Wiederinbetriebsetzung der Anlage ist auszuschließen.</a:t>
            </a:r>
          </a:p>
          <a:p>
            <a:r>
              <a:rPr lang="de-DE" dirty="0"/>
              <a:t>Vor Freigabe der Anlage ist eine vollständige Überprüfung der durch die Arbeiten betroffenen Anlagenteile durchzuführen. Hierbei ist besonders die richtige Funktion der Sicherheitseinrichtungen (z.B. NOT-AUS, NOT-HALT, Lichtschranken) zu testen.</a:t>
            </a:r>
          </a:p>
        </p:txBody>
      </p:sp>
      <p:sp>
        <p:nvSpPr>
          <p:cNvPr id="6" name="Foliennummernplatzhalter 2">
            <a:extLst>
              <a:ext uri="{FF2B5EF4-FFF2-40B4-BE49-F238E27FC236}">
                <a16:creationId xmlns:a16="http://schemas.microsoft.com/office/drawing/2014/main" id="{B613743B-2F73-43F7-967B-9D794475F463}"/>
              </a:ext>
            </a:extLst>
          </p:cNvPr>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4</a:t>
            </a:fld>
            <a:endParaRPr lang="de-DE" dirty="0"/>
          </a:p>
        </p:txBody>
      </p:sp>
    </p:spTree>
    <p:extLst>
      <p:ext uri="{BB962C8B-B14F-4D97-AF65-F5344CB8AC3E}">
        <p14:creationId xmlns:p14="http://schemas.microsoft.com/office/powerpoint/2010/main" val="416037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p:txBody>
          <a:bodyPr/>
          <a:lstStyle/>
          <a:p>
            <a:r>
              <a:rPr lang="de-DE" dirty="0"/>
              <a:t>Kontrollen des Arbeitsverantwortlichen </a:t>
            </a:r>
          </a:p>
        </p:txBody>
      </p:sp>
      <p:sp>
        <p:nvSpPr>
          <p:cNvPr id="4" name="Titel 3"/>
          <p:cNvSpPr>
            <a:spLocks noGrp="1"/>
          </p:cNvSpPr>
          <p:nvPr>
            <p:ph type="title"/>
          </p:nvPr>
        </p:nvSpPr>
        <p:spPr/>
        <p:txBody>
          <a:bodyPr/>
          <a:lstStyle/>
          <a:p>
            <a:r>
              <a:rPr lang="de-DE" dirty="0"/>
              <a:t>Programmierarbeiten</a:t>
            </a:r>
          </a:p>
        </p:txBody>
      </p:sp>
    </p:spTree>
    <p:extLst>
      <p:ext uri="{BB962C8B-B14F-4D97-AF65-F5344CB8AC3E}">
        <p14:creationId xmlns:p14="http://schemas.microsoft.com/office/powerpoint/2010/main" val="68439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Kontrollen des Arbeitsverantwortlichen</a:t>
            </a:r>
          </a:p>
        </p:txBody>
      </p:sp>
      <p:sp>
        <p:nvSpPr>
          <p:cNvPr id="5" name="Inhaltsplatzhalter 4"/>
          <p:cNvSpPr>
            <a:spLocks noGrp="1"/>
          </p:cNvSpPr>
          <p:nvPr>
            <p:ph idx="1"/>
          </p:nvPr>
        </p:nvSpPr>
        <p:spPr/>
        <p:txBody>
          <a:bodyPr>
            <a:normAutofit/>
          </a:bodyPr>
          <a:lstStyle/>
          <a:p>
            <a:pPr lvl="0"/>
            <a:r>
              <a:rPr lang="de-DE" dirty="0"/>
              <a:t>Vor Aufnahme der Arbeit sind der Arbeitsplatz, der Anlagenzustand und alle zur Anwendung kommenden Ausrüstungen auf ordnungsgemäßen Zustand zu kontrollieren.</a:t>
            </a:r>
          </a:p>
          <a:p>
            <a:pPr lvl="0"/>
            <a:r>
              <a:rPr lang="de-DE" dirty="0"/>
              <a:t>Erstellung einer tätigkeitsbezogenen Gefährdungsbeurteilung vor Beginn der Arbeit.</a:t>
            </a:r>
          </a:p>
          <a:p>
            <a:pPr lvl="0"/>
            <a:r>
              <a:rPr lang="de-DE" dirty="0"/>
              <a:t>Beschädigte Ausrüstungen sind auszusondern.</a:t>
            </a:r>
          </a:p>
          <a:p>
            <a:r>
              <a:rPr lang="de-DE" dirty="0"/>
              <a:t>Arbeitet mehr als eine Person am Arbeitsplatz, erteilt der Arbeitsverantwortliche nach Unterweisung die Freigabe der Arbeitsstelle.</a:t>
            </a:r>
          </a:p>
          <a:p>
            <a:pPr lvl="0"/>
            <a:r>
              <a:rPr lang="de-DE" dirty="0"/>
              <a:t>Annäherung und Gefährdung durch Personen ausschließen, ggf. absperren.</a:t>
            </a:r>
          </a:p>
          <a:p>
            <a:pPr lvl="0"/>
            <a:r>
              <a:rPr lang="de-DE" dirty="0"/>
              <a:t>Durchführung eines Anlagentestlaufs vor der Durchführung von Programmierarbeiten.</a:t>
            </a:r>
          </a:p>
          <a:p>
            <a:endParaRPr lang="de-DE" dirty="0"/>
          </a:p>
        </p:txBody>
      </p:sp>
      <p:sp>
        <p:nvSpPr>
          <p:cNvPr id="6" name="Foliennummernplatzhalter 2">
            <a:extLst>
              <a:ext uri="{FF2B5EF4-FFF2-40B4-BE49-F238E27FC236}">
                <a16:creationId xmlns:a16="http://schemas.microsoft.com/office/drawing/2014/main" id="{4317338F-A103-47EA-886E-5CAC122B45F5}"/>
              </a:ext>
            </a:extLst>
          </p:cNvPr>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6</a:t>
            </a:fld>
            <a:endParaRPr lang="de-DE" dirty="0"/>
          </a:p>
        </p:txBody>
      </p:sp>
    </p:spTree>
    <p:extLst>
      <p:ext uri="{BB962C8B-B14F-4D97-AF65-F5344CB8AC3E}">
        <p14:creationId xmlns:p14="http://schemas.microsoft.com/office/powerpoint/2010/main" val="292550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p:txBody>
          <a:bodyPr/>
          <a:lstStyle/>
          <a:p>
            <a:r>
              <a:rPr lang="de-DE" dirty="0"/>
              <a:t>Durchführung, Kontrollen nach Beendigung</a:t>
            </a:r>
          </a:p>
        </p:txBody>
      </p:sp>
      <p:sp>
        <p:nvSpPr>
          <p:cNvPr id="4" name="Titel 3"/>
          <p:cNvSpPr>
            <a:spLocks noGrp="1"/>
          </p:cNvSpPr>
          <p:nvPr>
            <p:ph type="title"/>
          </p:nvPr>
        </p:nvSpPr>
        <p:spPr/>
        <p:txBody>
          <a:bodyPr/>
          <a:lstStyle/>
          <a:p>
            <a:r>
              <a:rPr lang="de-DE" dirty="0"/>
              <a:t>Programmierarbeiten</a:t>
            </a:r>
          </a:p>
        </p:txBody>
      </p:sp>
    </p:spTree>
    <p:extLst>
      <p:ext uri="{BB962C8B-B14F-4D97-AF65-F5344CB8AC3E}">
        <p14:creationId xmlns:p14="http://schemas.microsoft.com/office/powerpoint/2010/main" val="346341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Durchführung, Funktionstest</a:t>
            </a:r>
          </a:p>
        </p:txBody>
      </p:sp>
      <p:sp>
        <p:nvSpPr>
          <p:cNvPr id="5" name="Inhaltsplatzhalter 4"/>
          <p:cNvSpPr>
            <a:spLocks noGrp="1"/>
          </p:cNvSpPr>
          <p:nvPr>
            <p:ph idx="1"/>
          </p:nvPr>
        </p:nvSpPr>
        <p:spPr/>
        <p:txBody>
          <a:bodyPr>
            <a:normAutofit/>
          </a:bodyPr>
          <a:lstStyle/>
          <a:p>
            <a:pPr marL="0" indent="0">
              <a:buNone/>
            </a:pPr>
            <a:r>
              <a:rPr lang="de-DE" b="1" dirty="0"/>
              <a:t>Durchführung von Programmierarbeiten:</a:t>
            </a:r>
          </a:p>
          <a:p>
            <a:pPr lvl="0"/>
            <a:r>
              <a:rPr lang="de-DE" dirty="0"/>
              <a:t>Kennzeichnung aller Programmänderungen im Kommentarfeld mit Name, Datum und Uhrzeit.</a:t>
            </a:r>
          </a:p>
          <a:p>
            <a:pPr lvl="0"/>
            <a:r>
              <a:rPr lang="de-DE" dirty="0"/>
              <a:t>Dokumentation der Programmänderungen</a:t>
            </a:r>
          </a:p>
          <a:p>
            <a:pPr marL="0" indent="0">
              <a:buNone/>
            </a:pPr>
            <a:r>
              <a:rPr lang="de-DE" b="1" dirty="0"/>
              <a:t>Funktionstest nach Programmierarbeiten im Rahmen der Störungsbeseitigung:</a:t>
            </a:r>
          </a:p>
          <a:p>
            <a:r>
              <a:rPr lang="de-DE" dirty="0"/>
              <a:t>Der Funktionstest beschränkt sich auf Anlagenteile, auf die eine Programmänderung Auswirkungen haben konnte.</a:t>
            </a:r>
          </a:p>
          <a:p>
            <a:pPr lvl="0"/>
            <a:r>
              <a:rPr lang="de-DE" dirty="0"/>
              <a:t>Funktionstest aller Sicherheitsfunktionen und -einrichtungen (Not-AUS, Lichtschranken, usw.) durch Auslösung vor Ort.</a:t>
            </a:r>
          </a:p>
          <a:p>
            <a:pPr lvl="0"/>
            <a:r>
              <a:rPr lang="de-DE" dirty="0"/>
              <a:t>Funktionstest Sensorik und Aktorik. Überwachung der Eingänge und Ausgänge über Programmiergerät.</a:t>
            </a:r>
          </a:p>
          <a:p>
            <a:pPr lvl="0"/>
            <a:r>
              <a:rPr lang="de-DE" dirty="0"/>
              <a:t>Funktionstest des Automatikbetriebes der Anlage.</a:t>
            </a:r>
          </a:p>
          <a:p>
            <a:pPr marL="0" indent="0">
              <a:buNone/>
            </a:pPr>
            <a:endParaRPr lang="de-DE" dirty="0"/>
          </a:p>
        </p:txBody>
      </p:sp>
      <p:sp>
        <p:nvSpPr>
          <p:cNvPr id="6" name="Foliennummernplatzhalter 2">
            <a:extLst>
              <a:ext uri="{FF2B5EF4-FFF2-40B4-BE49-F238E27FC236}">
                <a16:creationId xmlns:a16="http://schemas.microsoft.com/office/drawing/2014/main" id="{A48210E1-0FF3-48CB-AEBA-49CD78EBCB63}"/>
              </a:ext>
            </a:extLst>
          </p:cNvPr>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8</a:t>
            </a:fld>
            <a:endParaRPr lang="de-DE" dirty="0"/>
          </a:p>
        </p:txBody>
      </p:sp>
    </p:spTree>
    <p:extLst>
      <p:ext uri="{BB962C8B-B14F-4D97-AF65-F5344CB8AC3E}">
        <p14:creationId xmlns:p14="http://schemas.microsoft.com/office/powerpoint/2010/main" val="412434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Funktionstest bei Instandhaltung</a:t>
            </a:r>
          </a:p>
        </p:txBody>
      </p:sp>
      <p:sp>
        <p:nvSpPr>
          <p:cNvPr id="5" name="Inhaltsplatzhalter 4"/>
          <p:cNvSpPr>
            <a:spLocks noGrp="1"/>
          </p:cNvSpPr>
          <p:nvPr>
            <p:ph idx="1"/>
          </p:nvPr>
        </p:nvSpPr>
        <p:spPr/>
        <p:txBody>
          <a:bodyPr>
            <a:normAutofit/>
          </a:bodyPr>
          <a:lstStyle/>
          <a:p>
            <a:pPr marL="0" indent="0">
              <a:buNone/>
            </a:pPr>
            <a:r>
              <a:rPr lang="de-DE" b="1" dirty="0"/>
              <a:t>Funktionstest nach Programmierarbeiten im Rahmen der Instandhaltung:</a:t>
            </a:r>
          </a:p>
          <a:p>
            <a:r>
              <a:rPr lang="de-DE" dirty="0"/>
              <a:t>Ist zusätzlich zum Funktionstest nach Störungsbeseitigung durchzuführen. Beschränkt sich auf Anlagenteile, auf die eine Programmänderung Auswirkungen haben konnte.</a:t>
            </a:r>
          </a:p>
          <a:p>
            <a:r>
              <a:rPr lang="de-DE" dirty="0"/>
              <a:t>Funktionstest der Endlagenabschaltung von elektrischen Antrieben und pneumatischen Komponenten unter Verwendung des Handbetriebs.</a:t>
            </a:r>
          </a:p>
          <a:p>
            <a:r>
              <a:rPr lang="de-DE" dirty="0"/>
              <a:t>Überwachung der Eingänge und Ausgänge über Programmiergerät.</a:t>
            </a:r>
          </a:p>
          <a:p>
            <a:pPr marL="0" indent="0">
              <a:buNone/>
            </a:pPr>
            <a:endParaRPr lang="de-DE" dirty="0"/>
          </a:p>
        </p:txBody>
      </p:sp>
      <p:sp>
        <p:nvSpPr>
          <p:cNvPr id="6" name="Foliennummernplatzhalter 2">
            <a:extLst>
              <a:ext uri="{FF2B5EF4-FFF2-40B4-BE49-F238E27FC236}">
                <a16:creationId xmlns:a16="http://schemas.microsoft.com/office/drawing/2014/main" id="{DA0F6069-0672-4042-8155-34DBF6B1555C}"/>
              </a:ext>
            </a:extLst>
          </p:cNvPr>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9</a:t>
            </a:fld>
            <a:endParaRPr lang="de-DE" dirty="0"/>
          </a:p>
        </p:txBody>
      </p:sp>
    </p:spTree>
    <p:extLst>
      <p:ext uri="{BB962C8B-B14F-4D97-AF65-F5344CB8AC3E}">
        <p14:creationId xmlns:p14="http://schemas.microsoft.com/office/powerpoint/2010/main" val="12319439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9" ma:contentTypeDescription="Ein neues Dokument erstellen." ma:contentTypeScope="" ma:versionID="12c18e6bc0c91f2532c73ae918b009a7">
  <xsd:schema xmlns:xsd="http://www.w3.org/2001/XMLSchema" xmlns:xs="http://www.w3.org/2001/XMLSchema" xmlns:p="http://schemas.microsoft.com/office/2006/metadata/properties" xmlns:ns2="0ba9638b-9898-400c-aa80-e8ce42f10e4c" targetNamespace="http://schemas.microsoft.com/office/2006/metadata/properties" ma:root="true" ma:fieldsID="c452818881f39161e789e58a50665cad" ns2:_="">
    <xsd:import namespace="0ba9638b-9898-400c-aa80-e8ce42f10e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53A0E5-0D5A-4457-8951-CA6A0062C09B}"/>
</file>

<file path=customXml/itemProps2.xml><?xml version="1.0" encoding="utf-8"?>
<ds:datastoreItem xmlns:ds="http://schemas.openxmlformats.org/officeDocument/2006/customXml" ds:itemID="{553150B2-EE9D-4B13-A9DD-5065BE8037C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5DB5BB9-B15F-48E4-8F7F-5169A140A5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527</Words>
  <Application>Microsoft Office PowerPoint</Application>
  <PresentationFormat>Benutzerdefiniert</PresentationFormat>
  <Paragraphs>58</Paragraphs>
  <Slides>12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Calibri</vt:lpstr>
      <vt:lpstr>Tw Cen MT</vt:lpstr>
      <vt:lpstr>Wingdings</vt:lpstr>
      <vt:lpstr>Wingdings 2</vt:lpstr>
      <vt:lpstr>Median</vt:lpstr>
      <vt:lpstr>PowerPoint-Präsentation</vt:lpstr>
      <vt:lpstr>In diesem Modul lernt man unter anderem:</vt:lpstr>
      <vt:lpstr>Programmierarbeiten</vt:lpstr>
      <vt:lpstr>Schutzmaßnahmen und Verhaltensregeln</vt:lpstr>
      <vt:lpstr>Programmierarbeiten</vt:lpstr>
      <vt:lpstr>Kontrollen des Arbeitsverantwortlichen</vt:lpstr>
      <vt:lpstr>Programmierarbeiten</vt:lpstr>
      <vt:lpstr>Durchführung, Funktionstest</vt:lpstr>
      <vt:lpstr>Funktionstest bei Instandhaltung</vt:lpstr>
      <vt:lpstr>Programmierarbeiten</vt:lpstr>
      <vt:lpstr>Arbeitsanweisung</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Rechtsichere Organisation Elektrotechnik</dc:title>
  <dc:creator>René Brünn</dc:creator>
  <cp:lastModifiedBy>Matthias Pollinger</cp:lastModifiedBy>
  <cp:revision>315</cp:revision>
  <dcterms:created xsi:type="dcterms:W3CDTF">2015-03-20T11:44:40Z</dcterms:created>
  <dcterms:modified xsi:type="dcterms:W3CDTF">2021-05-10T12:49:38Z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ies>
</file>