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Lst>
  <p:notesMasterIdLst>
    <p:notesMasterId r:id="rId37"/>
  </p:notesMasterIdLst>
  <p:handoutMasterIdLst>
    <p:handoutMasterId r:id="rId38"/>
  </p:handoutMasterIdLst>
  <p:sldIdLst>
    <p:sldId id="375" r:id="rId5"/>
    <p:sldId id="367" r:id="rId6"/>
    <p:sldId id="373" r:id="rId7"/>
    <p:sldId id="330" r:id="rId8"/>
    <p:sldId id="331" r:id="rId9"/>
    <p:sldId id="332" r:id="rId10"/>
    <p:sldId id="333" r:id="rId11"/>
    <p:sldId id="334" r:id="rId12"/>
    <p:sldId id="335" r:id="rId13"/>
    <p:sldId id="336" r:id="rId14"/>
    <p:sldId id="337" r:id="rId15"/>
    <p:sldId id="338" r:id="rId16"/>
    <p:sldId id="365" r:id="rId17"/>
    <p:sldId id="262" r:id="rId18"/>
    <p:sldId id="348" r:id="rId19"/>
    <p:sldId id="349" r:id="rId20"/>
    <p:sldId id="350" r:id="rId21"/>
    <p:sldId id="376" r:id="rId22"/>
    <p:sldId id="371" r:id="rId23"/>
    <p:sldId id="372" r:id="rId24"/>
    <p:sldId id="385" r:id="rId25"/>
    <p:sldId id="354" r:id="rId26"/>
    <p:sldId id="355" r:id="rId27"/>
    <p:sldId id="356" r:id="rId28"/>
    <p:sldId id="276" r:id="rId29"/>
    <p:sldId id="268" r:id="rId30"/>
    <p:sldId id="379" r:id="rId31"/>
    <p:sldId id="357" r:id="rId32"/>
    <p:sldId id="378" r:id="rId33"/>
    <p:sldId id="359" r:id="rId34"/>
    <p:sldId id="275" r:id="rId35"/>
    <p:sldId id="380" r:id="rId36"/>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8CA0F-0225-45B8-AA14-B29E2F68B778}" v="13" dt="2021-05-10T12:21:19.040"/>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2"/>
    <p:restoredTop sz="94719"/>
  </p:normalViewPr>
  <p:slideViewPr>
    <p:cSldViewPr snapToGrid="0" snapToObjects="1">
      <p:cViewPr varScale="1">
        <p:scale>
          <a:sx n="63" d="100"/>
          <a:sy n="63" d="100"/>
        </p:scale>
        <p:origin x="200" y="1952"/>
      </p:cViewPr>
      <p:guideLst>
        <p:guide orient="horz" pos="2160"/>
        <p:guide pos="3621"/>
        <p:guide orient="horz" pos="2382"/>
        <p:guide pos="4234"/>
      </p:guideLst>
    </p:cSldViewPr>
  </p:slideViewPr>
  <p:notesTextViewPr>
    <p:cViewPr>
      <p:scale>
        <a:sx n="100" d="100"/>
        <a:sy n="100" d="100"/>
      </p:scale>
      <p:origin x="0" y="0"/>
    </p:cViewPr>
  </p:notesTextViewPr>
  <p:notesViewPr>
    <p:cSldViewPr snapToGrid="0" snapToObjects="1">
      <p:cViewPr varScale="1">
        <p:scale>
          <a:sx n="91" d="100"/>
          <a:sy n="91" d="100"/>
        </p:scale>
        <p:origin x="35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Pollinger" userId="bb6e001a-9d8c-432e-a1de-0d4ffeb55717" providerId="ADAL" clId="{4188CA0F-0225-45B8-AA14-B29E2F68B778}"/>
    <pc:docChg chg="undo custSel addSld delSld modSld modMainMaster">
      <pc:chgData name="Matthias Pollinger" userId="bb6e001a-9d8c-432e-a1de-0d4ffeb55717" providerId="ADAL" clId="{4188CA0F-0225-45B8-AA14-B29E2F68B778}" dt="2021-05-10T12:27:46.419" v="143" actId="20577"/>
      <pc:docMkLst>
        <pc:docMk/>
      </pc:docMkLst>
      <pc:sldChg chg="del">
        <pc:chgData name="Matthias Pollinger" userId="bb6e001a-9d8c-432e-a1de-0d4ffeb55717" providerId="ADAL" clId="{4188CA0F-0225-45B8-AA14-B29E2F68B778}" dt="2021-05-10T12:07:42.284" v="0" actId="47"/>
        <pc:sldMkLst>
          <pc:docMk/>
          <pc:sldMk cId="494566945" sldId="258"/>
        </pc:sldMkLst>
      </pc:sldChg>
      <pc:sldChg chg="modSp add mod">
        <pc:chgData name="Matthias Pollinger" userId="bb6e001a-9d8c-432e-a1de-0d4ffeb55717" providerId="ADAL" clId="{4188CA0F-0225-45B8-AA14-B29E2F68B778}" dt="2021-05-10T12:12:45.382" v="20" actId="20577"/>
        <pc:sldMkLst>
          <pc:docMk/>
          <pc:sldMk cId="2328051744" sldId="259"/>
        </pc:sldMkLst>
        <pc:spChg chg="mod">
          <ac:chgData name="Matthias Pollinger" userId="bb6e001a-9d8c-432e-a1de-0d4ffeb55717" providerId="ADAL" clId="{4188CA0F-0225-45B8-AA14-B29E2F68B778}" dt="2021-05-10T12:12:45.382" v="20" actId="20577"/>
          <ac:spMkLst>
            <pc:docMk/>
            <pc:sldMk cId="2328051744" sldId="259"/>
            <ac:spMk id="5" creationId="{00000000-0000-0000-0000-000000000000}"/>
          </ac:spMkLst>
        </pc:spChg>
      </pc:sldChg>
      <pc:sldChg chg="del">
        <pc:chgData name="Matthias Pollinger" userId="bb6e001a-9d8c-432e-a1de-0d4ffeb55717" providerId="ADAL" clId="{4188CA0F-0225-45B8-AA14-B29E2F68B778}" dt="2021-05-10T12:07:42.284" v="0" actId="47"/>
        <pc:sldMkLst>
          <pc:docMk/>
          <pc:sldMk cId="2940151720" sldId="259"/>
        </pc:sldMkLst>
      </pc:sldChg>
      <pc:sldChg chg="del">
        <pc:chgData name="Matthias Pollinger" userId="bb6e001a-9d8c-432e-a1de-0d4ffeb55717" providerId="ADAL" clId="{4188CA0F-0225-45B8-AA14-B29E2F68B778}" dt="2021-05-10T12:07:42.284" v="0" actId="47"/>
        <pc:sldMkLst>
          <pc:docMk/>
          <pc:sldMk cId="2431054152" sldId="260"/>
        </pc:sldMkLst>
      </pc:sldChg>
      <pc:sldChg chg="modSp add mod">
        <pc:chgData name="Matthias Pollinger" userId="bb6e001a-9d8c-432e-a1de-0d4ffeb55717" providerId="ADAL" clId="{4188CA0F-0225-45B8-AA14-B29E2F68B778}" dt="2021-05-10T12:12:52.390" v="21" actId="20577"/>
        <pc:sldMkLst>
          <pc:docMk/>
          <pc:sldMk cId="3957596353" sldId="260"/>
        </pc:sldMkLst>
        <pc:spChg chg="mod">
          <ac:chgData name="Matthias Pollinger" userId="bb6e001a-9d8c-432e-a1de-0d4ffeb55717" providerId="ADAL" clId="{4188CA0F-0225-45B8-AA14-B29E2F68B778}" dt="2021-05-10T12:12:52.390" v="21" actId="20577"/>
          <ac:spMkLst>
            <pc:docMk/>
            <pc:sldMk cId="3957596353" sldId="260"/>
            <ac:spMk id="5" creationId="{00000000-0000-0000-0000-000000000000}"/>
          </ac:spMkLst>
        </pc:spChg>
      </pc:sldChg>
      <pc:sldChg chg="del">
        <pc:chgData name="Matthias Pollinger" userId="bb6e001a-9d8c-432e-a1de-0d4ffeb55717" providerId="ADAL" clId="{4188CA0F-0225-45B8-AA14-B29E2F68B778}" dt="2021-05-10T12:07:42.284" v="0" actId="47"/>
        <pc:sldMkLst>
          <pc:docMk/>
          <pc:sldMk cId="1871768776" sldId="261"/>
        </pc:sldMkLst>
      </pc:sldChg>
      <pc:sldChg chg="modSp add mod">
        <pc:chgData name="Matthias Pollinger" userId="bb6e001a-9d8c-432e-a1de-0d4ffeb55717" providerId="ADAL" clId="{4188CA0F-0225-45B8-AA14-B29E2F68B778}" dt="2021-05-10T12:13:02.690" v="23" actId="14100"/>
        <pc:sldMkLst>
          <pc:docMk/>
          <pc:sldMk cId="3350003388" sldId="261"/>
        </pc:sldMkLst>
        <pc:spChg chg="mod">
          <ac:chgData name="Matthias Pollinger" userId="bb6e001a-9d8c-432e-a1de-0d4ffeb55717" providerId="ADAL" clId="{4188CA0F-0225-45B8-AA14-B29E2F68B778}" dt="2021-05-10T12:13:02.690" v="23" actId="14100"/>
          <ac:spMkLst>
            <pc:docMk/>
            <pc:sldMk cId="3350003388" sldId="261"/>
            <ac:spMk id="2" creationId="{00000000-0000-0000-0000-000000000000}"/>
          </ac:spMkLst>
        </pc:spChg>
        <pc:spChg chg="mod">
          <ac:chgData name="Matthias Pollinger" userId="bb6e001a-9d8c-432e-a1de-0d4ffeb55717" providerId="ADAL" clId="{4188CA0F-0225-45B8-AA14-B29E2F68B778}" dt="2021-05-10T12:12:56.859" v="22" actId="20577"/>
          <ac:spMkLst>
            <pc:docMk/>
            <pc:sldMk cId="3350003388" sldId="261"/>
            <ac:spMk id="379" creationId="{00000000-0000-0000-0000-000000000000}"/>
          </ac:spMkLst>
        </pc:spChg>
      </pc:sldChg>
      <pc:sldChg chg="del">
        <pc:chgData name="Matthias Pollinger" userId="bb6e001a-9d8c-432e-a1de-0d4ffeb55717" providerId="ADAL" clId="{4188CA0F-0225-45B8-AA14-B29E2F68B778}" dt="2021-05-10T12:07:42.284" v="0" actId="47"/>
        <pc:sldMkLst>
          <pc:docMk/>
          <pc:sldMk cId="1467361789" sldId="262"/>
        </pc:sldMkLst>
      </pc:sldChg>
      <pc:sldChg chg="addSp delSp modSp add mod modClrScheme chgLayout">
        <pc:chgData name="Matthias Pollinger" userId="bb6e001a-9d8c-432e-a1de-0d4ffeb55717" providerId="ADAL" clId="{4188CA0F-0225-45B8-AA14-B29E2F68B778}" dt="2021-05-10T12:15:27.304" v="43" actId="20577"/>
        <pc:sldMkLst>
          <pc:docMk/>
          <pc:sldMk cId="1552992115" sldId="262"/>
        </pc:sldMkLst>
        <pc:spChg chg="mod ord">
          <ac:chgData name="Matthias Pollinger" userId="bb6e001a-9d8c-432e-a1de-0d4ffeb55717" providerId="ADAL" clId="{4188CA0F-0225-45B8-AA14-B29E2F68B778}" dt="2021-05-10T12:15:15.590" v="41" actId="20577"/>
          <ac:spMkLst>
            <pc:docMk/>
            <pc:sldMk cId="1552992115" sldId="262"/>
            <ac:spMk id="2" creationId="{00000000-0000-0000-0000-000000000000}"/>
          </ac:spMkLst>
        </pc:spChg>
        <pc:spChg chg="add del mod ord">
          <ac:chgData name="Matthias Pollinger" userId="bb6e001a-9d8c-432e-a1de-0d4ffeb55717" providerId="ADAL" clId="{4188CA0F-0225-45B8-AA14-B29E2F68B778}" dt="2021-05-10T12:14:26.590" v="33" actId="700"/>
          <ac:spMkLst>
            <pc:docMk/>
            <pc:sldMk cId="1552992115" sldId="262"/>
            <ac:spMk id="3" creationId="{0DF41BAD-A851-4034-A5F1-3D8B00556230}"/>
          </ac:spMkLst>
        </pc:spChg>
        <pc:spChg chg="mod ord">
          <ac:chgData name="Matthias Pollinger" userId="bb6e001a-9d8c-432e-a1de-0d4ffeb55717" providerId="ADAL" clId="{4188CA0F-0225-45B8-AA14-B29E2F68B778}" dt="2021-05-10T12:14:26.590" v="33" actId="700"/>
          <ac:spMkLst>
            <pc:docMk/>
            <pc:sldMk cId="1552992115" sldId="262"/>
            <ac:spMk id="4" creationId="{00000000-0000-0000-0000-000000000000}"/>
          </ac:spMkLst>
        </pc:spChg>
        <pc:spChg chg="mod ord">
          <ac:chgData name="Matthias Pollinger" userId="bb6e001a-9d8c-432e-a1de-0d4ffeb55717" providerId="ADAL" clId="{4188CA0F-0225-45B8-AA14-B29E2F68B778}" dt="2021-05-10T12:14:26.590" v="33" actId="700"/>
          <ac:spMkLst>
            <pc:docMk/>
            <pc:sldMk cId="1552992115" sldId="262"/>
            <ac:spMk id="5" creationId="{00000000-0000-0000-0000-000000000000}"/>
          </ac:spMkLst>
        </pc:spChg>
        <pc:spChg chg="add del mod ord">
          <ac:chgData name="Matthias Pollinger" userId="bb6e001a-9d8c-432e-a1de-0d4ffeb55717" providerId="ADAL" clId="{4188CA0F-0225-45B8-AA14-B29E2F68B778}" dt="2021-05-10T12:14:26.590" v="33" actId="700"/>
          <ac:spMkLst>
            <pc:docMk/>
            <pc:sldMk cId="1552992115" sldId="262"/>
            <ac:spMk id="6" creationId="{577E3485-747A-40C0-80FC-6A82D51B649D}"/>
          </ac:spMkLst>
        </pc:spChg>
        <pc:spChg chg="add del mod ord">
          <ac:chgData name="Matthias Pollinger" userId="bb6e001a-9d8c-432e-a1de-0d4ffeb55717" providerId="ADAL" clId="{4188CA0F-0225-45B8-AA14-B29E2F68B778}" dt="2021-05-10T12:14:46.009" v="36"/>
          <ac:spMkLst>
            <pc:docMk/>
            <pc:sldMk cId="1552992115" sldId="262"/>
            <ac:spMk id="7" creationId="{3B9B00F4-2EF9-4BAE-B54C-2D7BED843E39}"/>
          </ac:spMkLst>
        </pc:spChg>
        <pc:graphicFrameChg chg="add mod modGraphic">
          <ac:chgData name="Matthias Pollinger" userId="bb6e001a-9d8c-432e-a1de-0d4ffeb55717" providerId="ADAL" clId="{4188CA0F-0225-45B8-AA14-B29E2F68B778}" dt="2021-05-10T12:15:27.304" v="43" actId="20577"/>
          <ac:graphicFrameMkLst>
            <pc:docMk/>
            <pc:sldMk cId="1552992115" sldId="262"/>
            <ac:graphicFrameMk id="9" creationId="{648A548B-966E-45BA-B2D0-887F25E77EF4}"/>
          </ac:graphicFrameMkLst>
        </pc:graphicFrameChg>
        <pc:graphicFrameChg chg="del">
          <ac:chgData name="Matthias Pollinger" userId="bb6e001a-9d8c-432e-a1de-0d4ffeb55717" providerId="ADAL" clId="{4188CA0F-0225-45B8-AA14-B29E2F68B778}" dt="2021-05-10T12:14:40.539" v="34" actId="21"/>
          <ac:graphicFrameMkLst>
            <pc:docMk/>
            <pc:sldMk cId="1552992115" sldId="262"/>
            <ac:graphicFrameMk id="19" creationId="{00000000-0000-0000-0000-000000000000}"/>
          </ac:graphicFrameMkLst>
        </pc:graphicFrameChg>
      </pc:sldChg>
      <pc:sldChg chg="modSp add mod">
        <pc:chgData name="Matthias Pollinger" userId="bb6e001a-9d8c-432e-a1de-0d4ffeb55717" providerId="ADAL" clId="{4188CA0F-0225-45B8-AA14-B29E2F68B778}" dt="2021-05-10T12:17:44.515" v="76" actId="14100"/>
        <pc:sldMkLst>
          <pc:docMk/>
          <pc:sldMk cId="355725027" sldId="263"/>
        </pc:sldMkLst>
        <pc:spChg chg="mod">
          <ac:chgData name="Matthias Pollinger" userId="bb6e001a-9d8c-432e-a1de-0d4ffeb55717" providerId="ADAL" clId="{4188CA0F-0225-45B8-AA14-B29E2F68B778}" dt="2021-05-10T12:17:44.515" v="76" actId="14100"/>
          <ac:spMkLst>
            <pc:docMk/>
            <pc:sldMk cId="355725027" sldId="263"/>
            <ac:spMk id="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 creationId="{00000000-0000-0000-0000-000000000000}"/>
          </ac:spMkLst>
        </pc:spChg>
        <pc:spChg chg="mod">
          <ac:chgData name="Matthias Pollinger" userId="bb6e001a-9d8c-432e-a1de-0d4ffeb55717" providerId="ADAL" clId="{4188CA0F-0225-45B8-AA14-B29E2F68B778}" dt="2021-05-10T12:16:01.530" v="47" actId="1076"/>
          <ac:spMkLst>
            <pc:docMk/>
            <pc:sldMk cId="355725027" sldId="263"/>
            <ac:spMk id="1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4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5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6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7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8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9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0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1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2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3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4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5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6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7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8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19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0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1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2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3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4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5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6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7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8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29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0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1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2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3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0"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1"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2"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3"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4"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5"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6"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7"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8"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49" creationId="{00000000-0000-0000-0000-000000000000}"/>
          </ac:spMkLst>
        </pc:spChg>
        <pc:spChg chg="mod">
          <ac:chgData name="Matthias Pollinger" userId="bb6e001a-9d8c-432e-a1de-0d4ffeb55717" providerId="ADAL" clId="{4188CA0F-0225-45B8-AA14-B29E2F68B778}" dt="2021-05-10T12:15:56.344" v="46" actId="14100"/>
          <ac:spMkLst>
            <pc:docMk/>
            <pc:sldMk cId="355725027" sldId="263"/>
            <ac:spMk id="350" creationId="{00000000-0000-0000-0000-000000000000}"/>
          </ac:spMkLst>
        </pc:spChg>
        <pc:grpChg chg="mod">
          <ac:chgData name="Matthias Pollinger" userId="bb6e001a-9d8c-432e-a1de-0d4ffeb55717" providerId="ADAL" clId="{4188CA0F-0225-45B8-AA14-B29E2F68B778}" dt="2021-05-10T12:15:56.344" v="46" actId="14100"/>
          <ac:grpSpMkLst>
            <pc:docMk/>
            <pc:sldMk cId="355725027" sldId="263"/>
            <ac:grpSpMk id="3" creationId="{00000000-0000-0000-0000-000000000000}"/>
          </ac:grpSpMkLst>
        </pc:grpChg>
        <pc:grpChg chg="mod">
          <ac:chgData name="Matthias Pollinger" userId="bb6e001a-9d8c-432e-a1de-0d4ffeb55717" providerId="ADAL" clId="{4188CA0F-0225-45B8-AA14-B29E2F68B778}" dt="2021-05-10T12:15:56.344" v="46" actId="14100"/>
          <ac:grpSpMkLst>
            <pc:docMk/>
            <pc:sldMk cId="355725027" sldId="263"/>
            <ac:grpSpMk id="6" creationId="{00000000-0000-0000-0000-000000000000}"/>
          </ac:grpSpMkLst>
        </pc:grpChg>
      </pc:sldChg>
      <pc:sldChg chg="del">
        <pc:chgData name="Matthias Pollinger" userId="bb6e001a-9d8c-432e-a1de-0d4ffeb55717" providerId="ADAL" clId="{4188CA0F-0225-45B8-AA14-B29E2F68B778}" dt="2021-05-10T12:07:42.284" v="0" actId="47"/>
        <pc:sldMkLst>
          <pc:docMk/>
          <pc:sldMk cId="3129182799" sldId="263"/>
        </pc:sldMkLst>
      </pc:sldChg>
      <pc:sldChg chg="modSp add mod">
        <pc:chgData name="Matthias Pollinger" userId="bb6e001a-9d8c-432e-a1de-0d4ffeb55717" providerId="ADAL" clId="{4188CA0F-0225-45B8-AA14-B29E2F68B778}" dt="2021-05-10T12:18:10.382" v="79" actId="20577"/>
        <pc:sldMkLst>
          <pc:docMk/>
          <pc:sldMk cId="319127658" sldId="264"/>
        </pc:sldMkLst>
        <pc:spChg chg="mod">
          <ac:chgData name="Matthias Pollinger" userId="bb6e001a-9d8c-432e-a1de-0d4ffeb55717" providerId="ADAL" clId="{4188CA0F-0225-45B8-AA14-B29E2F68B778}" dt="2021-05-10T12:18:10.382" v="79" actId="20577"/>
          <ac:spMkLst>
            <pc:docMk/>
            <pc:sldMk cId="319127658" sldId="264"/>
            <ac:spMk id="330" creationId="{00000000-0000-0000-0000-000000000000}"/>
          </ac:spMkLst>
        </pc:spChg>
        <pc:grpChg chg="mod">
          <ac:chgData name="Matthias Pollinger" userId="bb6e001a-9d8c-432e-a1de-0d4ffeb55717" providerId="ADAL" clId="{4188CA0F-0225-45B8-AA14-B29E2F68B778}" dt="2021-05-10T12:18:03.770" v="77" actId="14100"/>
          <ac:grpSpMkLst>
            <pc:docMk/>
            <pc:sldMk cId="319127658" sldId="264"/>
            <ac:grpSpMk id="2" creationId="{00000000-0000-0000-0000-000000000000}"/>
          </ac:grpSpMkLst>
        </pc:grpChg>
      </pc:sldChg>
      <pc:sldChg chg="del">
        <pc:chgData name="Matthias Pollinger" userId="bb6e001a-9d8c-432e-a1de-0d4ffeb55717" providerId="ADAL" clId="{4188CA0F-0225-45B8-AA14-B29E2F68B778}" dt="2021-05-10T12:07:42.284" v="0" actId="47"/>
        <pc:sldMkLst>
          <pc:docMk/>
          <pc:sldMk cId="3398845323" sldId="264"/>
        </pc:sldMkLst>
      </pc:sldChg>
      <pc:sldChg chg="del">
        <pc:chgData name="Matthias Pollinger" userId="bb6e001a-9d8c-432e-a1de-0d4ffeb55717" providerId="ADAL" clId="{4188CA0F-0225-45B8-AA14-B29E2F68B778}" dt="2021-05-10T12:07:42.284" v="0" actId="47"/>
        <pc:sldMkLst>
          <pc:docMk/>
          <pc:sldMk cId="2107933465" sldId="265"/>
        </pc:sldMkLst>
      </pc:sldChg>
      <pc:sldChg chg="modSp add mod">
        <pc:chgData name="Matthias Pollinger" userId="bb6e001a-9d8c-432e-a1de-0d4ffeb55717" providerId="ADAL" clId="{4188CA0F-0225-45B8-AA14-B29E2F68B778}" dt="2021-05-10T12:18:57.482" v="87" actId="14100"/>
        <pc:sldMkLst>
          <pc:docMk/>
          <pc:sldMk cId="2326307602" sldId="265"/>
        </pc:sldMkLst>
        <pc:spChg chg="mod">
          <ac:chgData name="Matthias Pollinger" userId="bb6e001a-9d8c-432e-a1de-0d4ffeb55717" providerId="ADAL" clId="{4188CA0F-0225-45B8-AA14-B29E2F68B778}" dt="2021-05-10T12:18:34.491" v="83" actId="1076"/>
          <ac:spMkLst>
            <pc:docMk/>
            <pc:sldMk cId="2326307602" sldId="265"/>
            <ac:spMk id="25623" creationId="{00000000-0000-0000-0000-000000000000}"/>
          </ac:spMkLst>
        </pc:spChg>
        <pc:graphicFrameChg chg="modGraphic">
          <ac:chgData name="Matthias Pollinger" userId="bb6e001a-9d8c-432e-a1de-0d4ffeb55717" providerId="ADAL" clId="{4188CA0F-0225-45B8-AA14-B29E2F68B778}" dt="2021-05-10T12:18:54.199" v="86" actId="14100"/>
          <ac:graphicFrameMkLst>
            <pc:docMk/>
            <pc:sldMk cId="2326307602" sldId="265"/>
            <ac:graphicFrameMk id="419" creationId="{00000000-0000-0000-0000-000000000000}"/>
          </ac:graphicFrameMkLst>
        </pc:graphicFrameChg>
        <pc:graphicFrameChg chg="modGraphic">
          <ac:chgData name="Matthias Pollinger" userId="bb6e001a-9d8c-432e-a1de-0d4ffeb55717" providerId="ADAL" clId="{4188CA0F-0225-45B8-AA14-B29E2F68B778}" dt="2021-05-10T12:18:57.482" v="87" actId="14100"/>
          <ac:graphicFrameMkLst>
            <pc:docMk/>
            <pc:sldMk cId="2326307602" sldId="265"/>
            <ac:graphicFrameMk id="627138" creationId="{00000000-0000-0000-0000-000000000000}"/>
          </ac:graphicFrameMkLst>
        </pc:graphicFrameChg>
      </pc:sldChg>
      <pc:sldChg chg="add">
        <pc:chgData name="Matthias Pollinger" userId="bb6e001a-9d8c-432e-a1de-0d4ffeb55717" providerId="ADAL" clId="{4188CA0F-0225-45B8-AA14-B29E2F68B778}" dt="2021-05-10T12:08:26.947" v="3"/>
        <pc:sldMkLst>
          <pc:docMk/>
          <pc:sldMk cId="1778755613" sldId="266"/>
        </pc:sldMkLst>
      </pc:sldChg>
      <pc:sldChg chg="del">
        <pc:chgData name="Matthias Pollinger" userId="bb6e001a-9d8c-432e-a1de-0d4ffeb55717" providerId="ADAL" clId="{4188CA0F-0225-45B8-AA14-B29E2F68B778}" dt="2021-05-10T12:07:42.284" v="0" actId="47"/>
        <pc:sldMkLst>
          <pc:docMk/>
          <pc:sldMk cId="3736398494" sldId="266"/>
        </pc:sldMkLst>
      </pc:sldChg>
      <pc:sldChg chg="del">
        <pc:chgData name="Matthias Pollinger" userId="bb6e001a-9d8c-432e-a1de-0d4ffeb55717" providerId="ADAL" clId="{4188CA0F-0225-45B8-AA14-B29E2F68B778}" dt="2021-05-10T12:07:42.284" v="0" actId="47"/>
        <pc:sldMkLst>
          <pc:docMk/>
          <pc:sldMk cId="1404677022" sldId="267"/>
        </pc:sldMkLst>
      </pc:sldChg>
      <pc:sldChg chg="modSp add mod">
        <pc:chgData name="Matthias Pollinger" userId="bb6e001a-9d8c-432e-a1de-0d4ffeb55717" providerId="ADAL" clId="{4188CA0F-0225-45B8-AA14-B29E2F68B778}" dt="2021-05-10T12:19:57.006" v="94" actId="20577"/>
        <pc:sldMkLst>
          <pc:docMk/>
          <pc:sldMk cId="3999532458" sldId="267"/>
        </pc:sldMkLst>
        <pc:spChg chg="mod">
          <ac:chgData name="Matthias Pollinger" userId="bb6e001a-9d8c-432e-a1de-0d4ffeb55717" providerId="ADAL" clId="{4188CA0F-0225-45B8-AA14-B29E2F68B778}" dt="2021-05-10T12:19:57.006" v="94" actId="20577"/>
          <ac:spMkLst>
            <pc:docMk/>
            <pc:sldMk cId="3999532458" sldId="267"/>
            <ac:spMk id="3" creationId="{00000000-0000-0000-0000-000000000000}"/>
          </ac:spMkLst>
        </pc:spChg>
      </pc:sldChg>
      <pc:sldChg chg="modSp add mod">
        <pc:chgData name="Matthias Pollinger" userId="bb6e001a-9d8c-432e-a1de-0d4ffeb55717" providerId="ADAL" clId="{4188CA0F-0225-45B8-AA14-B29E2F68B778}" dt="2021-05-10T12:20:15.200" v="96" actId="1076"/>
        <pc:sldMkLst>
          <pc:docMk/>
          <pc:sldMk cId="91130359" sldId="268"/>
        </pc:sldMkLst>
        <pc:spChg chg="mod">
          <ac:chgData name="Matthias Pollinger" userId="bb6e001a-9d8c-432e-a1de-0d4ffeb55717" providerId="ADAL" clId="{4188CA0F-0225-45B8-AA14-B29E2F68B778}" dt="2021-05-10T12:20:15.200" v="96" actId="1076"/>
          <ac:spMkLst>
            <pc:docMk/>
            <pc:sldMk cId="91130359" sldId="268"/>
            <ac:spMk id="1705989" creationId="{00000000-0000-0000-0000-000000000000}"/>
          </ac:spMkLst>
        </pc:spChg>
        <pc:grpChg chg="mod">
          <ac:chgData name="Matthias Pollinger" userId="bb6e001a-9d8c-432e-a1de-0d4ffeb55717" providerId="ADAL" clId="{4188CA0F-0225-45B8-AA14-B29E2F68B778}" dt="2021-05-10T12:20:08.415" v="95" actId="14100"/>
          <ac:grpSpMkLst>
            <pc:docMk/>
            <pc:sldMk cId="91130359" sldId="268"/>
            <ac:grpSpMk id="2" creationId="{00000000-0000-0000-0000-000000000000}"/>
          </ac:grpSpMkLst>
        </pc:grpChg>
      </pc:sldChg>
      <pc:sldChg chg="addSp delSp modSp add mod modClrScheme chgLayout">
        <pc:chgData name="Matthias Pollinger" userId="bb6e001a-9d8c-432e-a1de-0d4ffeb55717" providerId="ADAL" clId="{4188CA0F-0225-45B8-AA14-B29E2F68B778}" dt="2021-05-10T12:23:10.059" v="129" actId="20577"/>
        <pc:sldMkLst>
          <pc:docMk/>
          <pc:sldMk cId="1183777779" sldId="269"/>
        </pc:sldMkLst>
        <pc:spChg chg="add del mod ord">
          <ac:chgData name="Matthias Pollinger" userId="bb6e001a-9d8c-432e-a1de-0d4ffeb55717" providerId="ADAL" clId="{4188CA0F-0225-45B8-AA14-B29E2F68B778}" dt="2021-05-10T12:20:48.932" v="102"/>
          <ac:spMkLst>
            <pc:docMk/>
            <pc:sldMk cId="1183777779" sldId="269"/>
            <ac:spMk id="3" creationId="{EC535B03-6895-4B76-814B-7958B16A2E00}"/>
          </ac:spMkLst>
        </pc:spChg>
        <pc:spChg chg="add mod ord">
          <ac:chgData name="Matthias Pollinger" userId="bb6e001a-9d8c-432e-a1de-0d4ffeb55717" providerId="ADAL" clId="{4188CA0F-0225-45B8-AA14-B29E2F68B778}" dt="2021-05-10T12:23:10.059" v="129" actId="20577"/>
          <ac:spMkLst>
            <pc:docMk/>
            <pc:sldMk cId="1183777779" sldId="269"/>
            <ac:spMk id="4" creationId="{D3086C70-7F18-4B0B-A8DE-F5F73A531BAA}"/>
          </ac:spMkLst>
        </pc:spChg>
        <pc:spChg chg="mod ord">
          <ac:chgData name="Matthias Pollinger" userId="bb6e001a-9d8c-432e-a1de-0d4ffeb55717" providerId="ADAL" clId="{4188CA0F-0225-45B8-AA14-B29E2F68B778}" dt="2021-05-10T12:20:33.640" v="98" actId="700"/>
          <ac:spMkLst>
            <pc:docMk/>
            <pc:sldMk cId="1183777779" sldId="269"/>
            <ac:spMk id="5" creationId="{00000000-0000-0000-0000-000000000000}"/>
          </ac:spMkLst>
        </pc:spChg>
        <pc:spChg chg="del mod ord">
          <ac:chgData name="Matthias Pollinger" userId="bb6e001a-9d8c-432e-a1de-0d4ffeb55717" providerId="ADAL" clId="{4188CA0F-0225-45B8-AA14-B29E2F68B778}" dt="2021-05-10T12:20:33.640" v="98" actId="700"/>
          <ac:spMkLst>
            <pc:docMk/>
            <pc:sldMk cId="1183777779" sldId="269"/>
            <ac:spMk id="6" creationId="{00000000-0000-0000-0000-000000000000}"/>
          </ac:spMkLst>
        </pc:spChg>
        <pc:spChg chg="add del mod ord">
          <ac:chgData name="Matthias Pollinger" userId="bb6e001a-9d8c-432e-a1de-0d4ffeb55717" providerId="ADAL" clId="{4188CA0F-0225-45B8-AA14-B29E2F68B778}" dt="2021-05-10T12:21:19.040" v="108"/>
          <ac:spMkLst>
            <pc:docMk/>
            <pc:sldMk cId="1183777779" sldId="269"/>
            <ac:spMk id="7" creationId="{2CC8603D-24F5-4244-85E4-ED8A99DDCAEF}"/>
          </ac:spMkLst>
        </pc:spChg>
        <pc:spChg chg="add del mod">
          <ac:chgData name="Matthias Pollinger" userId="bb6e001a-9d8c-432e-a1de-0d4ffeb55717" providerId="ADAL" clId="{4188CA0F-0225-45B8-AA14-B29E2F68B778}" dt="2021-05-10T12:22:23.100" v="124" actId="1076"/>
          <ac:spMkLst>
            <pc:docMk/>
            <pc:sldMk cId="1183777779" sldId="269"/>
            <ac:spMk id="21" creationId="{02965F45-5945-4F47-8D84-F8E55D17F365}"/>
          </ac:spMkLst>
        </pc:spChg>
        <pc:spChg chg="del">
          <ac:chgData name="Matthias Pollinger" userId="bb6e001a-9d8c-432e-a1de-0d4ffeb55717" providerId="ADAL" clId="{4188CA0F-0225-45B8-AA14-B29E2F68B778}" dt="2021-05-10T12:20:58.487" v="104" actId="21"/>
          <ac:spMkLst>
            <pc:docMk/>
            <pc:sldMk cId="1183777779" sldId="269"/>
            <ac:spMk id="1708037" creationId="{00000000-0000-0000-0000-000000000000}"/>
          </ac:spMkLst>
        </pc:spChg>
        <pc:spChg chg="mod ord">
          <ac:chgData name="Matthias Pollinger" userId="bb6e001a-9d8c-432e-a1de-0d4ffeb55717" providerId="ADAL" clId="{4188CA0F-0225-45B8-AA14-B29E2F68B778}" dt="2021-05-10T12:20:33.640" v="98" actId="700"/>
          <ac:spMkLst>
            <pc:docMk/>
            <pc:sldMk cId="1183777779" sldId="269"/>
            <ac:spMk id="1708052" creationId="{00000000-0000-0000-0000-000000000000}"/>
          </ac:spMkLst>
        </pc:spChg>
        <pc:grpChg chg="del">
          <ac:chgData name="Matthias Pollinger" userId="bb6e001a-9d8c-432e-a1de-0d4ffeb55717" providerId="ADAL" clId="{4188CA0F-0225-45B8-AA14-B29E2F68B778}" dt="2021-05-10T12:20:44.265" v="100" actId="21"/>
          <ac:grpSpMkLst>
            <pc:docMk/>
            <pc:sldMk cId="1183777779" sldId="269"/>
            <ac:grpSpMk id="2" creationId="{00000000-0000-0000-0000-000000000000}"/>
          </ac:grpSpMkLst>
        </pc:grpChg>
        <pc:picChg chg="add mod">
          <ac:chgData name="Matthias Pollinger" userId="bb6e001a-9d8c-432e-a1de-0d4ffeb55717" providerId="ADAL" clId="{4188CA0F-0225-45B8-AA14-B29E2F68B778}" dt="2021-05-10T12:22:28.510" v="125" actId="1076"/>
          <ac:picMkLst>
            <pc:docMk/>
            <pc:sldMk cId="1183777779" sldId="269"/>
            <ac:picMk id="8" creationId="{AA933805-FC87-448A-8CDC-207D44EFC02E}"/>
          </ac:picMkLst>
        </pc:picChg>
      </pc:sldChg>
      <pc:sldChg chg="del">
        <pc:chgData name="Matthias Pollinger" userId="bb6e001a-9d8c-432e-a1de-0d4ffeb55717" providerId="ADAL" clId="{4188CA0F-0225-45B8-AA14-B29E2F68B778}" dt="2021-05-10T12:07:42.284" v="0" actId="47"/>
        <pc:sldMkLst>
          <pc:docMk/>
          <pc:sldMk cId="1190923025" sldId="269"/>
        </pc:sldMkLst>
      </pc:sldChg>
      <pc:sldChg chg="del">
        <pc:chgData name="Matthias Pollinger" userId="bb6e001a-9d8c-432e-a1de-0d4ffeb55717" providerId="ADAL" clId="{4188CA0F-0225-45B8-AA14-B29E2F68B778}" dt="2021-05-10T12:07:42.284" v="0" actId="47"/>
        <pc:sldMkLst>
          <pc:docMk/>
          <pc:sldMk cId="954116115" sldId="270"/>
        </pc:sldMkLst>
      </pc:sldChg>
      <pc:sldChg chg="modSp add mod">
        <pc:chgData name="Matthias Pollinger" userId="bb6e001a-9d8c-432e-a1de-0d4ffeb55717" providerId="ADAL" clId="{4188CA0F-0225-45B8-AA14-B29E2F68B778}" dt="2021-05-10T12:15:37.432" v="44" actId="20577"/>
        <pc:sldMkLst>
          <pc:docMk/>
          <pc:sldMk cId="1593267107" sldId="275"/>
        </pc:sldMkLst>
        <pc:spChg chg="mod">
          <ac:chgData name="Matthias Pollinger" userId="bb6e001a-9d8c-432e-a1de-0d4ffeb55717" providerId="ADAL" clId="{4188CA0F-0225-45B8-AA14-B29E2F68B778}" dt="2021-05-10T12:15:37.432" v="44" actId="20577"/>
          <ac:spMkLst>
            <pc:docMk/>
            <pc:sldMk cId="1593267107" sldId="275"/>
            <ac:spMk id="5" creationId="{00000000-0000-0000-0000-000000000000}"/>
          </ac:spMkLst>
        </pc:spChg>
      </pc:sldChg>
      <pc:sldChg chg="modSp add mod">
        <pc:chgData name="Matthias Pollinger" userId="bb6e001a-9d8c-432e-a1de-0d4ffeb55717" providerId="ADAL" clId="{4188CA0F-0225-45B8-AA14-B29E2F68B778}" dt="2021-05-10T12:12:41.660" v="19" actId="20577"/>
        <pc:sldMkLst>
          <pc:docMk/>
          <pc:sldMk cId="3261101931" sldId="276"/>
        </pc:sldMkLst>
        <pc:spChg chg="mod">
          <ac:chgData name="Matthias Pollinger" userId="bb6e001a-9d8c-432e-a1de-0d4ffeb55717" providerId="ADAL" clId="{4188CA0F-0225-45B8-AA14-B29E2F68B778}" dt="2021-05-10T12:12:41.660" v="19" actId="20577"/>
          <ac:spMkLst>
            <pc:docMk/>
            <pc:sldMk cId="3261101931" sldId="276"/>
            <ac:spMk id="5" creationId="{00000000-0000-0000-0000-000000000000}"/>
          </ac:spMkLst>
        </pc:spChg>
      </pc:sldChg>
      <pc:sldChg chg="modSp mod">
        <pc:chgData name="Matthias Pollinger" userId="bb6e001a-9d8c-432e-a1de-0d4ffeb55717" providerId="ADAL" clId="{4188CA0F-0225-45B8-AA14-B29E2F68B778}" dt="2021-05-10T12:27:46.419" v="143" actId="20577"/>
        <pc:sldMkLst>
          <pc:docMk/>
          <pc:sldMk cId="320946280" sldId="327"/>
        </pc:sldMkLst>
        <pc:spChg chg="mod">
          <ac:chgData name="Matthias Pollinger" userId="bb6e001a-9d8c-432e-a1de-0d4ffeb55717" providerId="ADAL" clId="{4188CA0F-0225-45B8-AA14-B29E2F68B778}" dt="2021-05-10T12:27:46.419" v="143" actId="20577"/>
          <ac:spMkLst>
            <pc:docMk/>
            <pc:sldMk cId="320946280" sldId="327"/>
            <ac:spMk id="2" creationId="{41AAB17F-D32C-4E80-B5FD-858DA82FC474}"/>
          </ac:spMkLst>
        </pc:spChg>
      </pc:sldChg>
      <pc:sldChg chg="modSp mod">
        <pc:chgData name="Matthias Pollinger" userId="bb6e001a-9d8c-432e-a1de-0d4ffeb55717" providerId="ADAL" clId="{4188CA0F-0225-45B8-AA14-B29E2F68B778}" dt="2021-05-10T12:08:04.050" v="2" actId="27636"/>
        <pc:sldMkLst>
          <pc:docMk/>
          <pc:sldMk cId="704159972" sldId="328"/>
        </pc:sldMkLst>
        <pc:spChg chg="mod">
          <ac:chgData name="Matthias Pollinger" userId="bb6e001a-9d8c-432e-a1de-0d4ffeb55717" providerId="ADAL" clId="{4188CA0F-0225-45B8-AA14-B29E2F68B778}" dt="2021-05-10T12:08:04.050" v="2" actId="27636"/>
          <ac:spMkLst>
            <pc:docMk/>
            <pc:sldMk cId="704159972" sldId="328"/>
            <ac:spMk id="7" creationId="{00000000-0000-0000-0000-000000000000}"/>
          </ac:spMkLst>
        </pc:spChg>
      </pc:sldChg>
      <pc:sldChg chg="modSp mod">
        <pc:chgData name="Matthias Pollinger" userId="bb6e001a-9d8c-432e-a1de-0d4ffeb55717" providerId="ADAL" clId="{4188CA0F-0225-45B8-AA14-B29E2F68B778}" dt="2021-05-10T12:27:40.170" v="136" actId="20577"/>
        <pc:sldMkLst>
          <pc:docMk/>
          <pc:sldMk cId="4282831273" sldId="331"/>
        </pc:sldMkLst>
        <pc:spChg chg="mod">
          <ac:chgData name="Matthias Pollinger" userId="bb6e001a-9d8c-432e-a1de-0d4ffeb55717" providerId="ADAL" clId="{4188CA0F-0225-45B8-AA14-B29E2F68B778}" dt="2021-05-10T12:27:40.170" v="136" actId="20577"/>
          <ac:spMkLst>
            <pc:docMk/>
            <pc:sldMk cId="4282831273" sldId="331"/>
            <ac:spMk id="2" creationId="{41AAB17F-D32C-4E80-B5FD-858DA82FC474}"/>
          </ac:spMkLst>
        </pc:spChg>
      </pc:sldChg>
      <pc:sldChg chg="del">
        <pc:chgData name="Matthias Pollinger" userId="bb6e001a-9d8c-432e-a1de-0d4ffeb55717" providerId="ADAL" clId="{4188CA0F-0225-45B8-AA14-B29E2F68B778}" dt="2021-05-10T12:07:42.284" v="0" actId="47"/>
        <pc:sldMkLst>
          <pc:docMk/>
          <pc:sldMk cId="1533215205" sldId="474"/>
        </pc:sldMkLst>
      </pc:sldChg>
      <pc:sldChg chg="del">
        <pc:chgData name="Matthias Pollinger" userId="bb6e001a-9d8c-432e-a1de-0d4ffeb55717" providerId="ADAL" clId="{4188CA0F-0225-45B8-AA14-B29E2F68B778}" dt="2021-05-10T12:07:42.284" v="0" actId="47"/>
        <pc:sldMkLst>
          <pc:docMk/>
          <pc:sldMk cId="2953907020" sldId="475"/>
        </pc:sldMkLst>
      </pc:sldChg>
      <pc:sldChg chg="del">
        <pc:chgData name="Matthias Pollinger" userId="bb6e001a-9d8c-432e-a1de-0d4ffeb55717" providerId="ADAL" clId="{4188CA0F-0225-45B8-AA14-B29E2F68B778}" dt="2021-05-10T12:07:42.284" v="0" actId="47"/>
        <pc:sldMkLst>
          <pc:docMk/>
          <pc:sldMk cId="3577563765" sldId="476"/>
        </pc:sldMkLst>
      </pc:sldChg>
      <pc:sldChg chg="del">
        <pc:chgData name="Matthias Pollinger" userId="bb6e001a-9d8c-432e-a1de-0d4ffeb55717" providerId="ADAL" clId="{4188CA0F-0225-45B8-AA14-B29E2F68B778}" dt="2021-05-10T12:07:42.284" v="0" actId="47"/>
        <pc:sldMkLst>
          <pc:docMk/>
          <pc:sldMk cId="342772546" sldId="479"/>
        </pc:sldMkLst>
      </pc:sldChg>
      <pc:sldChg chg="del">
        <pc:chgData name="Matthias Pollinger" userId="bb6e001a-9d8c-432e-a1de-0d4ffeb55717" providerId="ADAL" clId="{4188CA0F-0225-45B8-AA14-B29E2F68B778}" dt="2021-05-10T12:07:42.284" v="0" actId="47"/>
        <pc:sldMkLst>
          <pc:docMk/>
          <pc:sldMk cId="346448235" sldId="480"/>
        </pc:sldMkLst>
      </pc:sldChg>
      <pc:sldChg chg="del">
        <pc:chgData name="Matthias Pollinger" userId="bb6e001a-9d8c-432e-a1de-0d4ffeb55717" providerId="ADAL" clId="{4188CA0F-0225-45B8-AA14-B29E2F68B778}" dt="2021-05-10T12:07:42.284" v="0" actId="47"/>
        <pc:sldMkLst>
          <pc:docMk/>
          <pc:sldMk cId="2239479270" sldId="481"/>
        </pc:sldMkLst>
      </pc:sldChg>
      <pc:sldChg chg="del">
        <pc:chgData name="Matthias Pollinger" userId="bb6e001a-9d8c-432e-a1de-0d4ffeb55717" providerId="ADAL" clId="{4188CA0F-0225-45B8-AA14-B29E2F68B778}" dt="2021-05-10T12:07:42.284" v="0" actId="47"/>
        <pc:sldMkLst>
          <pc:docMk/>
          <pc:sldMk cId="1980084489" sldId="482"/>
        </pc:sldMkLst>
      </pc:sldChg>
      <pc:sldChg chg="del">
        <pc:chgData name="Matthias Pollinger" userId="bb6e001a-9d8c-432e-a1de-0d4ffeb55717" providerId="ADAL" clId="{4188CA0F-0225-45B8-AA14-B29E2F68B778}" dt="2021-05-10T12:07:42.284" v="0" actId="47"/>
        <pc:sldMkLst>
          <pc:docMk/>
          <pc:sldMk cId="862619856" sldId="485"/>
        </pc:sldMkLst>
      </pc:sldChg>
      <pc:sldChg chg="del">
        <pc:chgData name="Matthias Pollinger" userId="bb6e001a-9d8c-432e-a1de-0d4ffeb55717" providerId="ADAL" clId="{4188CA0F-0225-45B8-AA14-B29E2F68B778}" dt="2021-05-10T12:07:42.284" v="0" actId="47"/>
        <pc:sldMkLst>
          <pc:docMk/>
          <pc:sldMk cId="3391826096" sldId="486"/>
        </pc:sldMkLst>
      </pc:sldChg>
      <pc:sldChg chg="del">
        <pc:chgData name="Matthias Pollinger" userId="bb6e001a-9d8c-432e-a1de-0d4ffeb55717" providerId="ADAL" clId="{4188CA0F-0225-45B8-AA14-B29E2F68B778}" dt="2021-05-10T12:07:42.284" v="0" actId="47"/>
        <pc:sldMkLst>
          <pc:docMk/>
          <pc:sldMk cId="3264867689" sldId="487"/>
        </pc:sldMkLst>
      </pc:sldChg>
      <pc:sldChg chg="del">
        <pc:chgData name="Matthias Pollinger" userId="bb6e001a-9d8c-432e-a1de-0d4ffeb55717" providerId="ADAL" clId="{4188CA0F-0225-45B8-AA14-B29E2F68B778}" dt="2021-05-10T12:07:42.284" v="0" actId="47"/>
        <pc:sldMkLst>
          <pc:docMk/>
          <pc:sldMk cId="2518142578" sldId="515"/>
        </pc:sldMkLst>
      </pc:sldChg>
      <pc:sldChg chg="del">
        <pc:chgData name="Matthias Pollinger" userId="bb6e001a-9d8c-432e-a1de-0d4ffeb55717" providerId="ADAL" clId="{4188CA0F-0225-45B8-AA14-B29E2F68B778}" dt="2021-05-10T12:07:42.284" v="0" actId="47"/>
        <pc:sldMkLst>
          <pc:docMk/>
          <pc:sldMk cId="567045444" sldId="2124"/>
        </pc:sldMkLst>
      </pc:sldChg>
      <pc:sldChg chg="del">
        <pc:chgData name="Matthias Pollinger" userId="bb6e001a-9d8c-432e-a1de-0d4ffeb55717" providerId="ADAL" clId="{4188CA0F-0225-45B8-AA14-B29E2F68B778}" dt="2021-05-10T12:07:42.284" v="0" actId="47"/>
        <pc:sldMkLst>
          <pc:docMk/>
          <pc:sldMk cId="2768160897" sldId="2126"/>
        </pc:sldMkLst>
      </pc:sldChg>
      <pc:sldChg chg="del">
        <pc:chgData name="Matthias Pollinger" userId="bb6e001a-9d8c-432e-a1de-0d4ffeb55717" providerId="ADAL" clId="{4188CA0F-0225-45B8-AA14-B29E2F68B778}" dt="2021-05-10T12:07:42.284" v="0" actId="47"/>
        <pc:sldMkLst>
          <pc:docMk/>
          <pc:sldMk cId="604485174" sldId="2127"/>
        </pc:sldMkLst>
      </pc:sldChg>
      <pc:sldChg chg="del">
        <pc:chgData name="Matthias Pollinger" userId="bb6e001a-9d8c-432e-a1de-0d4ffeb55717" providerId="ADAL" clId="{4188CA0F-0225-45B8-AA14-B29E2F68B778}" dt="2021-05-10T12:07:42.284" v="0" actId="47"/>
        <pc:sldMkLst>
          <pc:docMk/>
          <pc:sldMk cId="1910958051" sldId="2128"/>
        </pc:sldMkLst>
      </pc:sldChg>
      <pc:sldChg chg="del">
        <pc:chgData name="Matthias Pollinger" userId="bb6e001a-9d8c-432e-a1de-0d4ffeb55717" providerId="ADAL" clId="{4188CA0F-0225-45B8-AA14-B29E2F68B778}" dt="2021-05-10T12:07:42.284" v="0" actId="47"/>
        <pc:sldMkLst>
          <pc:docMk/>
          <pc:sldMk cId="2171917386" sldId="2130"/>
        </pc:sldMkLst>
      </pc:sldChg>
      <pc:sldChg chg="del">
        <pc:chgData name="Matthias Pollinger" userId="bb6e001a-9d8c-432e-a1de-0d4ffeb55717" providerId="ADAL" clId="{4188CA0F-0225-45B8-AA14-B29E2F68B778}" dt="2021-05-10T12:07:42.284" v="0" actId="47"/>
        <pc:sldMkLst>
          <pc:docMk/>
          <pc:sldMk cId="1018144234" sldId="2131"/>
        </pc:sldMkLst>
      </pc:sldChg>
      <pc:sldChg chg="del">
        <pc:chgData name="Matthias Pollinger" userId="bb6e001a-9d8c-432e-a1de-0d4ffeb55717" providerId="ADAL" clId="{4188CA0F-0225-45B8-AA14-B29E2F68B778}" dt="2021-05-10T12:07:42.284" v="0" actId="47"/>
        <pc:sldMkLst>
          <pc:docMk/>
          <pc:sldMk cId="400273709" sldId="2132"/>
        </pc:sldMkLst>
      </pc:sldChg>
      <pc:sldChg chg="del">
        <pc:chgData name="Matthias Pollinger" userId="bb6e001a-9d8c-432e-a1de-0d4ffeb55717" providerId="ADAL" clId="{4188CA0F-0225-45B8-AA14-B29E2F68B778}" dt="2021-05-10T12:07:42.284" v="0" actId="47"/>
        <pc:sldMkLst>
          <pc:docMk/>
          <pc:sldMk cId="2625817553" sldId="2133"/>
        </pc:sldMkLst>
      </pc:sldChg>
      <pc:sldMasterChg chg="delSldLayout modSldLayout">
        <pc:chgData name="Matthias Pollinger" userId="bb6e001a-9d8c-432e-a1de-0d4ffeb55717" providerId="ADAL" clId="{4188CA0F-0225-45B8-AA14-B29E2F68B778}" dt="2021-05-10T12:08:34.919" v="6" actId="478"/>
        <pc:sldMasterMkLst>
          <pc:docMk/>
          <pc:sldMasterMk cId="0" sldId="2147483660"/>
        </pc:sldMasterMkLst>
        <pc:sldLayoutChg chg="del">
          <pc:chgData name="Matthias Pollinger" userId="bb6e001a-9d8c-432e-a1de-0d4ffeb55717" providerId="ADAL" clId="{4188CA0F-0225-45B8-AA14-B29E2F68B778}" dt="2021-05-10T12:07:42.284" v="0" actId="47"/>
          <pc:sldLayoutMkLst>
            <pc:docMk/>
            <pc:sldMasterMk cId="0" sldId="2147483660"/>
            <pc:sldLayoutMk cId="3229704322" sldId="2147483676"/>
          </pc:sldLayoutMkLst>
        </pc:sldLayoutChg>
        <pc:sldLayoutChg chg="delSp mod">
          <pc:chgData name="Matthias Pollinger" userId="bb6e001a-9d8c-432e-a1de-0d4ffeb55717" providerId="ADAL" clId="{4188CA0F-0225-45B8-AA14-B29E2F68B778}" dt="2021-05-10T12:08:34.919" v="6" actId="478"/>
          <pc:sldLayoutMkLst>
            <pc:docMk/>
            <pc:sldMasterMk cId="0" sldId="2147483660"/>
            <pc:sldLayoutMk cId="1377831122" sldId="2147483678"/>
          </pc:sldLayoutMkLst>
          <pc:picChg chg="del">
            <ac:chgData name="Matthias Pollinger" userId="bb6e001a-9d8c-432e-a1de-0d4ffeb55717" providerId="ADAL" clId="{4188CA0F-0225-45B8-AA14-B29E2F68B778}" dt="2021-05-10T12:08:34.919" v="6" actId="478"/>
            <ac:picMkLst>
              <pc:docMk/>
              <pc:sldMasterMk cId="0" sldId="2147483660"/>
              <pc:sldLayoutMk cId="1377831122" sldId="2147483678"/>
              <ac:picMk id="7" creationId="{4BC9D307-FCE1-A046-8E73-D49C6609C712}"/>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DCA38-D242-405C-A54B-210BEA3E0090}" type="doc">
      <dgm:prSet loTypeId="urn:microsoft.com/office/officeart/2005/8/layout/chevron2" loCatId="list" qsTypeId="urn:microsoft.com/office/officeart/2005/8/quickstyle/simple1" qsCatId="simple" csTypeId="urn:microsoft.com/office/officeart/2005/8/colors/accent1_5" csCatId="accent1" phldr="1"/>
      <dgm:spPr/>
      <dgm:t>
        <a:bodyPr/>
        <a:lstStyle/>
        <a:p>
          <a:endParaRPr lang="de-DE"/>
        </a:p>
      </dgm:t>
    </dgm:pt>
    <dgm:pt modelId="{86F9F48B-6570-4347-ADAF-70D57E2398A9}">
      <dgm:prSet phldrT="[Text]" custT="1"/>
      <dgm:spPr/>
      <dgm:t>
        <a:bodyPr/>
        <a:lstStyle/>
        <a:p>
          <a:r>
            <a:rPr lang="de-DE" sz="1800" strike="noStrike" dirty="0">
              <a:latin typeface="Arial" panose="020B0604020202020204" pitchFamily="34" charset="0"/>
              <a:cs typeface="Arial" panose="020B0604020202020204" pitchFamily="34" charset="0"/>
            </a:rPr>
            <a:t> </a:t>
          </a:r>
        </a:p>
      </dgm:t>
    </dgm:pt>
    <dgm:pt modelId="{D63EC320-09C6-458C-8997-2D4F971C8EE9}" type="parTrans" cxnId="{9EDC58EB-CBAE-428B-8A99-71E32D814C01}">
      <dgm:prSet/>
      <dgm:spPr/>
      <dgm:t>
        <a:bodyPr/>
        <a:lstStyle/>
        <a:p>
          <a:endParaRPr lang="de-DE" sz="1800" strike="noStrike">
            <a:latin typeface="Arial" panose="020B0604020202020204" pitchFamily="34" charset="0"/>
            <a:cs typeface="Arial" panose="020B0604020202020204" pitchFamily="34" charset="0"/>
          </a:endParaRPr>
        </a:p>
      </dgm:t>
    </dgm:pt>
    <dgm:pt modelId="{AD7DC69D-3944-401C-BB34-A1A363B6BCFA}" type="sibTrans" cxnId="{9EDC58EB-CBAE-428B-8A99-71E32D814C01}">
      <dgm:prSet/>
      <dgm:spPr/>
      <dgm:t>
        <a:bodyPr/>
        <a:lstStyle/>
        <a:p>
          <a:endParaRPr lang="de-DE" sz="1800" strike="noStrike">
            <a:latin typeface="Arial" panose="020B0604020202020204" pitchFamily="34" charset="0"/>
            <a:cs typeface="Arial" panose="020B0604020202020204" pitchFamily="34" charset="0"/>
          </a:endParaRPr>
        </a:p>
      </dgm:t>
    </dgm:pt>
    <dgm:pt modelId="{5492A7C0-DD83-4225-86BD-4366DDF1B499}">
      <dgm:prSet phldrT="[Text]" custT="1"/>
      <dgm:spPr/>
      <dgm:t>
        <a:bodyPr/>
        <a:lstStyle/>
        <a:p>
          <a:r>
            <a:rPr lang="de-DE" sz="1800" strike="noStrike" dirty="0">
              <a:latin typeface="Arial" panose="020B0604020202020204" pitchFamily="34" charset="0"/>
              <a:cs typeface="Arial" panose="020B0604020202020204" pitchFamily="34" charset="0"/>
            </a:rPr>
            <a:t>Schleifenwiderstand</a:t>
          </a:r>
        </a:p>
      </dgm:t>
    </dgm:pt>
    <dgm:pt modelId="{3F0F9E5C-8B99-4486-8B21-FBC958FA1EC6}" type="parTrans" cxnId="{4B894E9C-AA9C-4A1C-A372-A0F00E55750D}">
      <dgm:prSet/>
      <dgm:spPr/>
      <dgm:t>
        <a:bodyPr/>
        <a:lstStyle/>
        <a:p>
          <a:endParaRPr lang="de-DE" sz="1800" strike="noStrike">
            <a:latin typeface="Arial" panose="020B0604020202020204" pitchFamily="34" charset="0"/>
            <a:cs typeface="Arial" panose="020B0604020202020204" pitchFamily="34" charset="0"/>
          </a:endParaRPr>
        </a:p>
      </dgm:t>
    </dgm:pt>
    <dgm:pt modelId="{B7E23C09-668D-4343-9035-52AB253C6DE7}" type="sibTrans" cxnId="{4B894E9C-AA9C-4A1C-A372-A0F00E55750D}">
      <dgm:prSet/>
      <dgm:spPr/>
      <dgm:t>
        <a:bodyPr/>
        <a:lstStyle/>
        <a:p>
          <a:endParaRPr lang="de-DE" sz="1800" strike="noStrike">
            <a:latin typeface="Arial" panose="020B0604020202020204" pitchFamily="34" charset="0"/>
            <a:cs typeface="Arial" panose="020B0604020202020204" pitchFamily="34" charset="0"/>
          </a:endParaRPr>
        </a:p>
      </dgm:t>
    </dgm:pt>
    <dgm:pt modelId="{62A64348-C1BA-47E3-BCFD-0621BAF23387}">
      <dgm:prSet phldrT="[Text]" custT="1"/>
      <dgm:spPr/>
      <dgm:t>
        <a:bodyPr/>
        <a:lstStyle/>
        <a:p>
          <a:r>
            <a:rPr lang="de-DE" sz="1800" strike="noStrike" dirty="0">
              <a:latin typeface="Arial" panose="020B0604020202020204" pitchFamily="34" charset="0"/>
              <a:cs typeface="Arial" panose="020B0604020202020204" pitchFamily="34" charset="0"/>
            </a:rPr>
            <a:t> </a:t>
          </a:r>
        </a:p>
      </dgm:t>
    </dgm:pt>
    <dgm:pt modelId="{87153DE9-BD0F-41F4-A74B-387E1F77414B}" type="parTrans" cxnId="{25D3221C-C911-4EB9-A5F0-84175E875C5C}">
      <dgm:prSet/>
      <dgm:spPr/>
      <dgm:t>
        <a:bodyPr/>
        <a:lstStyle/>
        <a:p>
          <a:endParaRPr lang="de-DE" sz="1800" strike="noStrike">
            <a:latin typeface="Arial" panose="020B0604020202020204" pitchFamily="34" charset="0"/>
            <a:cs typeface="Arial" panose="020B0604020202020204" pitchFamily="34" charset="0"/>
          </a:endParaRPr>
        </a:p>
      </dgm:t>
    </dgm:pt>
    <dgm:pt modelId="{5F4B5D7A-31AB-4777-9A83-53710A77341E}" type="sibTrans" cxnId="{25D3221C-C911-4EB9-A5F0-84175E875C5C}">
      <dgm:prSet/>
      <dgm:spPr/>
      <dgm:t>
        <a:bodyPr/>
        <a:lstStyle/>
        <a:p>
          <a:endParaRPr lang="de-DE" sz="1800" strike="noStrike">
            <a:latin typeface="Arial" panose="020B0604020202020204" pitchFamily="34" charset="0"/>
            <a:cs typeface="Arial" panose="020B0604020202020204" pitchFamily="34" charset="0"/>
          </a:endParaRPr>
        </a:p>
      </dgm:t>
    </dgm:pt>
    <dgm:pt modelId="{8C2B882F-08B2-4594-B66A-28B7B7B5D951}">
      <dgm:prSet phldrT="[Text]" custT="1"/>
      <dgm:spPr/>
      <dgm:t>
        <a:bodyPr/>
        <a:lstStyle/>
        <a:p>
          <a:r>
            <a:rPr lang="de-DE" sz="1800" strike="noStrike" dirty="0">
              <a:latin typeface="Arial" panose="020B0604020202020204" pitchFamily="34" charset="0"/>
              <a:cs typeface="Arial" panose="020B0604020202020204" pitchFamily="34" charset="0"/>
            </a:rPr>
            <a:t>Schutzleiterwiderstand</a:t>
          </a:r>
        </a:p>
      </dgm:t>
    </dgm:pt>
    <dgm:pt modelId="{8E4B832F-116E-42D3-9ED9-DDB92008D308}" type="parTrans" cxnId="{D2D75A1E-7720-4A48-A88E-02A78B920556}">
      <dgm:prSet/>
      <dgm:spPr/>
      <dgm:t>
        <a:bodyPr/>
        <a:lstStyle/>
        <a:p>
          <a:endParaRPr lang="de-DE" sz="1800" strike="noStrike">
            <a:latin typeface="Arial" panose="020B0604020202020204" pitchFamily="34" charset="0"/>
            <a:cs typeface="Arial" panose="020B0604020202020204" pitchFamily="34" charset="0"/>
          </a:endParaRPr>
        </a:p>
      </dgm:t>
    </dgm:pt>
    <dgm:pt modelId="{2F6E3255-9F92-4CCF-B35A-8452A9BF1ADA}" type="sibTrans" cxnId="{D2D75A1E-7720-4A48-A88E-02A78B920556}">
      <dgm:prSet/>
      <dgm:spPr/>
      <dgm:t>
        <a:bodyPr/>
        <a:lstStyle/>
        <a:p>
          <a:endParaRPr lang="de-DE" sz="1800" strike="noStrike">
            <a:latin typeface="Arial" panose="020B0604020202020204" pitchFamily="34" charset="0"/>
            <a:cs typeface="Arial" panose="020B0604020202020204" pitchFamily="34" charset="0"/>
          </a:endParaRPr>
        </a:p>
      </dgm:t>
    </dgm:pt>
    <dgm:pt modelId="{305AB6B0-3BB2-42AA-8EE9-0FD2DFAC9080}">
      <dgm:prSet phldrT="[Text]" custT="1"/>
      <dgm:spPr/>
      <dgm:t>
        <a:bodyPr/>
        <a:lstStyle/>
        <a:p>
          <a:r>
            <a:rPr lang="de-DE" sz="1800" strike="noStrike" dirty="0">
              <a:latin typeface="Arial" panose="020B0604020202020204" pitchFamily="34" charset="0"/>
              <a:cs typeface="Arial" panose="020B0604020202020204" pitchFamily="34" charset="0"/>
            </a:rPr>
            <a:t>RCD / FI – Prüfung (Auslösestrom + Auslösezeit)</a:t>
          </a:r>
        </a:p>
      </dgm:t>
    </dgm:pt>
    <dgm:pt modelId="{81646BE3-2A83-4590-963F-6D75FDAF0BDB}" type="parTrans" cxnId="{CF159AE3-7E60-468D-B3E2-A07EF0EB44AD}">
      <dgm:prSet/>
      <dgm:spPr/>
      <dgm:t>
        <a:bodyPr/>
        <a:lstStyle/>
        <a:p>
          <a:endParaRPr lang="de-DE" sz="1800" strike="noStrike">
            <a:latin typeface="Arial" panose="020B0604020202020204" pitchFamily="34" charset="0"/>
            <a:cs typeface="Arial" panose="020B0604020202020204" pitchFamily="34" charset="0"/>
          </a:endParaRPr>
        </a:p>
      </dgm:t>
    </dgm:pt>
    <dgm:pt modelId="{0FC46ADC-C111-4708-BB95-D217A05DB053}" type="sibTrans" cxnId="{CF159AE3-7E60-468D-B3E2-A07EF0EB44AD}">
      <dgm:prSet/>
      <dgm:spPr/>
      <dgm:t>
        <a:bodyPr/>
        <a:lstStyle/>
        <a:p>
          <a:endParaRPr lang="de-DE" sz="1800" strike="noStrike">
            <a:latin typeface="Arial" panose="020B0604020202020204" pitchFamily="34" charset="0"/>
            <a:cs typeface="Arial" panose="020B0604020202020204" pitchFamily="34" charset="0"/>
          </a:endParaRPr>
        </a:p>
      </dgm:t>
    </dgm:pt>
    <dgm:pt modelId="{73DF39DA-A5D8-4C73-9F60-EC43AB5ACCE8}">
      <dgm:prSet phldrT="[Text]" custT="1"/>
      <dgm:spPr/>
      <dgm:t>
        <a:bodyPr/>
        <a:lstStyle/>
        <a:p>
          <a:r>
            <a:rPr lang="de-DE" sz="1800" strike="noStrike" dirty="0">
              <a:latin typeface="Arial" panose="020B0604020202020204" pitchFamily="34" charset="0"/>
              <a:cs typeface="Arial" panose="020B0604020202020204" pitchFamily="34" charset="0"/>
            </a:rPr>
            <a:t>Ansprechwert von Isolationsüber-</a:t>
          </a:r>
          <a:r>
            <a:rPr lang="de-DE" sz="1800" strike="noStrike" dirty="0" err="1">
              <a:latin typeface="Arial" panose="020B0604020202020204" pitchFamily="34" charset="0"/>
              <a:cs typeface="Arial" panose="020B0604020202020204" pitchFamily="34" charset="0"/>
            </a:rPr>
            <a:t>wachungseinrichtungen</a:t>
          </a:r>
          <a:endParaRPr lang="de-DE" sz="1800" strike="noStrike" dirty="0">
            <a:latin typeface="Arial" panose="020B0604020202020204" pitchFamily="34" charset="0"/>
            <a:cs typeface="Arial" panose="020B0604020202020204" pitchFamily="34" charset="0"/>
          </a:endParaRPr>
        </a:p>
      </dgm:t>
    </dgm:pt>
    <dgm:pt modelId="{DEBEA297-6EC8-4312-8C9B-AC98247BE062}" type="parTrans" cxnId="{50DDB688-8E98-4493-9B9B-8903804FCB0A}">
      <dgm:prSet/>
      <dgm:spPr/>
      <dgm:t>
        <a:bodyPr/>
        <a:lstStyle/>
        <a:p>
          <a:endParaRPr lang="de-DE" sz="1800" strike="noStrike">
            <a:latin typeface="Arial" panose="020B0604020202020204" pitchFamily="34" charset="0"/>
            <a:cs typeface="Arial" panose="020B0604020202020204" pitchFamily="34" charset="0"/>
          </a:endParaRPr>
        </a:p>
      </dgm:t>
    </dgm:pt>
    <dgm:pt modelId="{42C3351F-27A2-4C5E-92ED-B4EEBDA4D6AD}" type="sibTrans" cxnId="{50DDB688-8E98-4493-9B9B-8903804FCB0A}">
      <dgm:prSet/>
      <dgm:spPr/>
      <dgm:t>
        <a:bodyPr/>
        <a:lstStyle/>
        <a:p>
          <a:endParaRPr lang="de-DE" sz="1800" strike="noStrike">
            <a:latin typeface="Arial" panose="020B0604020202020204" pitchFamily="34" charset="0"/>
            <a:cs typeface="Arial" panose="020B0604020202020204" pitchFamily="34" charset="0"/>
          </a:endParaRPr>
        </a:p>
      </dgm:t>
    </dgm:pt>
    <dgm:pt modelId="{4AD693C1-8985-43B2-A8F1-25C139F32E7C}">
      <dgm:prSet phldrT="[Text]" custT="1"/>
      <dgm:spPr/>
      <dgm:t>
        <a:bodyPr/>
        <a:lstStyle/>
        <a:p>
          <a:endParaRPr lang="de-DE" sz="1800" strike="noStrike" dirty="0">
            <a:latin typeface="Arial" panose="020B0604020202020204" pitchFamily="34" charset="0"/>
            <a:cs typeface="Arial" panose="020B0604020202020204" pitchFamily="34" charset="0"/>
          </a:endParaRPr>
        </a:p>
      </dgm:t>
    </dgm:pt>
    <dgm:pt modelId="{AF6A7022-F748-4C41-A6A6-AEABC512155E}" type="parTrans" cxnId="{7E5BB6C7-E286-4CC5-94E9-3D0D1C2C543D}">
      <dgm:prSet/>
      <dgm:spPr/>
      <dgm:t>
        <a:bodyPr/>
        <a:lstStyle/>
        <a:p>
          <a:endParaRPr lang="de-DE" sz="1800" strike="noStrike">
            <a:latin typeface="Arial" panose="020B0604020202020204" pitchFamily="34" charset="0"/>
            <a:cs typeface="Arial" panose="020B0604020202020204" pitchFamily="34" charset="0"/>
          </a:endParaRPr>
        </a:p>
      </dgm:t>
    </dgm:pt>
    <dgm:pt modelId="{6436FA41-4C77-40D7-8D98-05A98926BBA2}" type="sibTrans" cxnId="{7E5BB6C7-E286-4CC5-94E9-3D0D1C2C543D}">
      <dgm:prSet/>
      <dgm:spPr/>
      <dgm:t>
        <a:bodyPr/>
        <a:lstStyle/>
        <a:p>
          <a:endParaRPr lang="de-DE" sz="1800" strike="noStrike">
            <a:latin typeface="Arial" panose="020B0604020202020204" pitchFamily="34" charset="0"/>
            <a:cs typeface="Arial" panose="020B0604020202020204" pitchFamily="34" charset="0"/>
          </a:endParaRPr>
        </a:p>
      </dgm:t>
    </dgm:pt>
    <dgm:pt modelId="{272AA3D2-694C-4C5C-B3B9-101818F9F08E}">
      <dgm:prSet phldrT="[Text]" custT="1"/>
      <dgm:spPr/>
      <dgm:t>
        <a:bodyPr/>
        <a:lstStyle/>
        <a:p>
          <a:r>
            <a:rPr lang="de-DE" sz="1800" strike="noStrike" dirty="0">
              <a:latin typeface="Arial" panose="020B0604020202020204" pitchFamily="34" charset="0"/>
              <a:cs typeface="Arial" panose="020B0604020202020204" pitchFamily="34" charset="0"/>
            </a:rPr>
            <a:t> </a:t>
          </a:r>
        </a:p>
      </dgm:t>
    </dgm:pt>
    <dgm:pt modelId="{19092CF3-D0B6-4E20-BD49-8AA43E481D4A}" type="sibTrans" cxnId="{A19E0AA4-4BA9-4F1B-B71B-B2428277ABCD}">
      <dgm:prSet/>
      <dgm:spPr/>
      <dgm:t>
        <a:bodyPr/>
        <a:lstStyle/>
        <a:p>
          <a:endParaRPr lang="de-DE" sz="1800" strike="noStrike">
            <a:latin typeface="Arial" panose="020B0604020202020204" pitchFamily="34" charset="0"/>
            <a:cs typeface="Arial" panose="020B0604020202020204" pitchFamily="34" charset="0"/>
          </a:endParaRPr>
        </a:p>
      </dgm:t>
    </dgm:pt>
    <dgm:pt modelId="{B39C2407-C7E6-4A82-8582-1394E8FD527A}" type="parTrans" cxnId="{A19E0AA4-4BA9-4F1B-B71B-B2428277ABCD}">
      <dgm:prSet/>
      <dgm:spPr/>
      <dgm:t>
        <a:bodyPr/>
        <a:lstStyle/>
        <a:p>
          <a:endParaRPr lang="de-DE" sz="1800" strike="noStrike">
            <a:latin typeface="Arial" panose="020B0604020202020204" pitchFamily="34" charset="0"/>
            <a:cs typeface="Arial" panose="020B0604020202020204" pitchFamily="34" charset="0"/>
          </a:endParaRPr>
        </a:p>
      </dgm:t>
    </dgm:pt>
    <dgm:pt modelId="{B554842F-BFA9-44B2-BDA2-AC641B71FCCD}">
      <dgm:prSet phldrT="[Text]" custT="1"/>
      <dgm:spPr/>
      <dgm:t>
        <a:bodyPr/>
        <a:lstStyle/>
        <a:p>
          <a:r>
            <a:rPr lang="de-DE" sz="1800" strike="noStrike" dirty="0">
              <a:latin typeface="Arial" panose="020B0604020202020204" pitchFamily="34" charset="0"/>
              <a:cs typeface="Arial" panose="020B0604020202020204" pitchFamily="34" charset="0"/>
            </a:rPr>
            <a:t>Isolationswiderstand</a:t>
          </a:r>
        </a:p>
      </dgm:t>
    </dgm:pt>
    <dgm:pt modelId="{FD4B9DB9-C8B2-4735-B9DB-6F9FDD8CC545}" type="parTrans" cxnId="{E64B2A47-1159-4234-A322-65AA8CFB900C}">
      <dgm:prSet/>
      <dgm:spPr/>
      <dgm:t>
        <a:bodyPr/>
        <a:lstStyle/>
        <a:p>
          <a:endParaRPr lang="de-DE" sz="1800" strike="noStrike">
            <a:latin typeface="Arial" panose="020B0604020202020204" pitchFamily="34" charset="0"/>
            <a:cs typeface="Arial" panose="020B0604020202020204" pitchFamily="34" charset="0"/>
          </a:endParaRPr>
        </a:p>
      </dgm:t>
    </dgm:pt>
    <dgm:pt modelId="{E3CE6CE9-7F41-4FD6-A3B4-69C1F656F03D}" type="sibTrans" cxnId="{E64B2A47-1159-4234-A322-65AA8CFB900C}">
      <dgm:prSet/>
      <dgm:spPr/>
      <dgm:t>
        <a:bodyPr/>
        <a:lstStyle/>
        <a:p>
          <a:endParaRPr lang="de-DE" sz="1800" strike="noStrike">
            <a:latin typeface="Arial" panose="020B0604020202020204" pitchFamily="34" charset="0"/>
            <a:cs typeface="Arial" panose="020B0604020202020204" pitchFamily="34" charset="0"/>
          </a:endParaRPr>
        </a:p>
      </dgm:t>
    </dgm:pt>
    <dgm:pt modelId="{D9BB6101-17C6-4711-9D31-9A48C737B4CC}">
      <dgm:prSet phldrT="[Text]" custT="1"/>
      <dgm:spPr/>
      <dgm:t>
        <a:bodyPr/>
        <a:lstStyle/>
        <a:p>
          <a:endParaRPr lang="de-DE" sz="1800" strike="noStrike" dirty="0">
            <a:latin typeface="Arial" panose="020B0604020202020204" pitchFamily="34" charset="0"/>
            <a:cs typeface="Arial" panose="020B0604020202020204" pitchFamily="34" charset="0"/>
          </a:endParaRPr>
        </a:p>
      </dgm:t>
    </dgm:pt>
    <dgm:pt modelId="{AF267B01-ADE9-44ED-8397-0B3D2251A2A6}" type="sibTrans" cxnId="{EB796AED-0B35-4393-9781-8239E48E9CBA}">
      <dgm:prSet/>
      <dgm:spPr/>
      <dgm:t>
        <a:bodyPr/>
        <a:lstStyle/>
        <a:p>
          <a:endParaRPr lang="de-DE" sz="1800" strike="noStrike">
            <a:latin typeface="Arial" panose="020B0604020202020204" pitchFamily="34" charset="0"/>
            <a:cs typeface="Arial" panose="020B0604020202020204" pitchFamily="34" charset="0"/>
          </a:endParaRPr>
        </a:p>
      </dgm:t>
    </dgm:pt>
    <dgm:pt modelId="{DEF129AA-8519-432B-A0FB-32F810D4A294}" type="parTrans" cxnId="{EB796AED-0B35-4393-9781-8239E48E9CBA}">
      <dgm:prSet/>
      <dgm:spPr/>
      <dgm:t>
        <a:bodyPr/>
        <a:lstStyle/>
        <a:p>
          <a:endParaRPr lang="de-DE" sz="1800" strike="noStrike">
            <a:latin typeface="Arial" panose="020B0604020202020204" pitchFamily="34" charset="0"/>
            <a:cs typeface="Arial" panose="020B0604020202020204" pitchFamily="34" charset="0"/>
          </a:endParaRPr>
        </a:p>
      </dgm:t>
    </dgm:pt>
    <dgm:pt modelId="{A849660D-FF78-4F35-9AEE-8CE06BA972E7}" type="pres">
      <dgm:prSet presAssocID="{245DCA38-D242-405C-A54B-210BEA3E0090}" presName="linearFlow" presStyleCnt="0">
        <dgm:presLayoutVars>
          <dgm:dir/>
          <dgm:animLvl val="lvl"/>
          <dgm:resizeHandles val="exact"/>
        </dgm:presLayoutVars>
      </dgm:prSet>
      <dgm:spPr/>
    </dgm:pt>
    <dgm:pt modelId="{59669C84-92BA-4369-8DCB-4AD8CB8F6897}" type="pres">
      <dgm:prSet presAssocID="{86F9F48B-6570-4347-ADAF-70D57E2398A9}" presName="composite" presStyleCnt="0"/>
      <dgm:spPr/>
    </dgm:pt>
    <dgm:pt modelId="{C0242CDF-61EE-48B6-B3B8-ABCA69781581}" type="pres">
      <dgm:prSet presAssocID="{86F9F48B-6570-4347-ADAF-70D57E2398A9}" presName="parentText" presStyleLbl="alignNode1" presStyleIdx="0" presStyleCnt="5">
        <dgm:presLayoutVars>
          <dgm:chMax val="1"/>
          <dgm:bulletEnabled val="1"/>
        </dgm:presLayoutVars>
      </dgm:prSet>
      <dgm:spPr/>
    </dgm:pt>
    <dgm:pt modelId="{8A8D84F8-22DF-406D-B48B-353A536266B0}" type="pres">
      <dgm:prSet presAssocID="{86F9F48B-6570-4347-ADAF-70D57E2398A9}" presName="descendantText" presStyleLbl="alignAcc1" presStyleIdx="0" presStyleCnt="5" custLinFactY="-193941" custLinFactNeighborX="27913" custLinFactNeighborY="-200000">
        <dgm:presLayoutVars>
          <dgm:bulletEnabled val="1"/>
        </dgm:presLayoutVars>
      </dgm:prSet>
      <dgm:spPr/>
    </dgm:pt>
    <dgm:pt modelId="{1400B564-7D33-4C18-A1CD-7978900B0606}" type="pres">
      <dgm:prSet presAssocID="{AD7DC69D-3944-401C-BB34-A1A363B6BCFA}" presName="sp" presStyleCnt="0"/>
      <dgm:spPr/>
    </dgm:pt>
    <dgm:pt modelId="{467EF119-5916-4EB8-9EE9-B0DC729F0EC0}" type="pres">
      <dgm:prSet presAssocID="{62A64348-C1BA-47E3-BCFD-0621BAF23387}" presName="composite" presStyleCnt="0"/>
      <dgm:spPr/>
    </dgm:pt>
    <dgm:pt modelId="{CCDF0328-C506-41D2-A686-230D6716FFB9}" type="pres">
      <dgm:prSet presAssocID="{62A64348-C1BA-47E3-BCFD-0621BAF23387}" presName="parentText" presStyleLbl="alignNode1" presStyleIdx="1" presStyleCnt="5">
        <dgm:presLayoutVars>
          <dgm:chMax val="1"/>
          <dgm:bulletEnabled val="1"/>
        </dgm:presLayoutVars>
      </dgm:prSet>
      <dgm:spPr/>
    </dgm:pt>
    <dgm:pt modelId="{D46E5F5F-5437-4927-95FB-2A6A688116F7}" type="pres">
      <dgm:prSet presAssocID="{62A64348-C1BA-47E3-BCFD-0621BAF23387}" presName="descendantText" presStyleLbl="alignAcc1" presStyleIdx="1" presStyleCnt="5">
        <dgm:presLayoutVars>
          <dgm:bulletEnabled val="1"/>
        </dgm:presLayoutVars>
      </dgm:prSet>
      <dgm:spPr/>
    </dgm:pt>
    <dgm:pt modelId="{AE648641-8F2E-4D78-94BC-9BE7115AA105}" type="pres">
      <dgm:prSet presAssocID="{5F4B5D7A-31AB-4777-9A83-53710A77341E}" presName="sp" presStyleCnt="0"/>
      <dgm:spPr/>
    </dgm:pt>
    <dgm:pt modelId="{FD1B4A0C-4B93-48BE-A647-D09A38227677}" type="pres">
      <dgm:prSet presAssocID="{272AA3D2-694C-4C5C-B3B9-101818F9F08E}" presName="composite" presStyleCnt="0"/>
      <dgm:spPr/>
    </dgm:pt>
    <dgm:pt modelId="{8F275660-0BF3-4225-87DD-1BD292BC722A}" type="pres">
      <dgm:prSet presAssocID="{272AA3D2-694C-4C5C-B3B9-101818F9F08E}" presName="parentText" presStyleLbl="alignNode1" presStyleIdx="2" presStyleCnt="5">
        <dgm:presLayoutVars>
          <dgm:chMax val="1"/>
          <dgm:bulletEnabled val="1"/>
        </dgm:presLayoutVars>
      </dgm:prSet>
      <dgm:spPr/>
    </dgm:pt>
    <dgm:pt modelId="{1D418D0F-38BE-4970-BCE5-7751FA48606A}" type="pres">
      <dgm:prSet presAssocID="{272AA3D2-694C-4C5C-B3B9-101818F9F08E}" presName="descendantText" presStyleLbl="alignAcc1" presStyleIdx="2" presStyleCnt="5">
        <dgm:presLayoutVars>
          <dgm:bulletEnabled val="1"/>
        </dgm:presLayoutVars>
      </dgm:prSet>
      <dgm:spPr/>
    </dgm:pt>
    <dgm:pt modelId="{C5B1A539-38AB-4016-96E2-9B9CD6DCEE70}" type="pres">
      <dgm:prSet presAssocID="{19092CF3-D0B6-4E20-BD49-8AA43E481D4A}" presName="sp" presStyleCnt="0"/>
      <dgm:spPr/>
    </dgm:pt>
    <dgm:pt modelId="{2BCEC6E9-61A5-400C-8F5B-0C7C32720CEF}" type="pres">
      <dgm:prSet presAssocID="{4AD693C1-8985-43B2-A8F1-25C139F32E7C}" presName="composite" presStyleCnt="0"/>
      <dgm:spPr/>
    </dgm:pt>
    <dgm:pt modelId="{357E995F-F80B-4FE0-83B8-CD7D1B35529D}" type="pres">
      <dgm:prSet presAssocID="{4AD693C1-8985-43B2-A8F1-25C139F32E7C}" presName="parentText" presStyleLbl="alignNode1" presStyleIdx="3" presStyleCnt="5">
        <dgm:presLayoutVars>
          <dgm:chMax val="1"/>
          <dgm:bulletEnabled val="1"/>
        </dgm:presLayoutVars>
      </dgm:prSet>
      <dgm:spPr/>
    </dgm:pt>
    <dgm:pt modelId="{C8F877F8-C4B8-43E6-A6F5-2BD41D848EC5}" type="pres">
      <dgm:prSet presAssocID="{4AD693C1-8985-43B2-A8F1-25C139F32E7C}" presName="descendantText" presStyleLbl="alignAcc1" presStyleIdx="3" presStyleCnt="5">
        <dgm:presLayoutVars>
          <dgm:bulletEnabled val="1"/>
        </dgm:presLayoutVars>
      </dgm:prSet>
      <dgm:spPr/>
    </dgm:pt>
    <dgm:pt modelId="{B6807C22-DBCD-4B78-9EF4-0DD8C67BE138}" type="pres">
      <dgm:prSet presAssocID="{6436FA41-4C77-40D7-8D98-05A98926BBA2}" presName="sp" presStyleCnt="0"/>
      <dgm:spPr/>
    </dgm:pt>
    <dgm:pt modelId="{89D0E84C-C451-4906-B583-CAB529E3BE3E}" type="pres">
      <dgm:prSet presAssocID="{D9BB6101-17C6-4711-9D31-9A48C737B4CC}" presName="composite" presStyleCnt="0"/>
      <dgm:spPr/>
    </dgm:pt>
    <dgm:pt modelId="{412578BF-ACEC-475A-B0E8-3D7904E025BF}" type="pres">
      <dgm:prSet presAssocID="{D9BB6101-17C6-4711-9D31-9A48C737B4CC}" presName="parentText" presStyleLbl="alignNode1" presStyleIdx="4" presStyleCnt="5">
        <dgm:presLayoutVars>
          <dgm:chMax val="1"/>
          <dgm:bulletEnabled val="1"/>
        </dgm:presLayoutVars>
      </dgm:prSet>
      <dgm:spPr/>
    </dgm:pt>
    <dgm:pt modelId="{246D252E-A5C9-4D9E-824C-D97739064155}" type="pres">
      <dgm:prSet presAssocID="{D9BB6101-17C6-4711-9D31-9A48C737B4CC}" presName="descendantText" presStyleLbl="alignAcc1" presStyleIdx="4" presStyleCnt="5">
        <dgm:presLayoutVars>
          <dgm:bulletEnabled val="1"/>
        </dgm:presLayoutVars>
      </dgm:prSet>
      <dgm:spPr/>
    </dgm:pt>
  </dgm:ptLst>
  <dgm:cxnLst>
    <dgm:cxn modelId="{25D3221C-C911-4EB9-A5F0-84175E875C5C}" srcId="{245DCA38-D242-405C-A54B-210BEA3E0090}" destId="{62A64348-C1BA-47E3-BCFD-0621BAF23387}" srcOrd="1" destOrd="0" parTransId="{87153DE9-BD0F-41F4-A74B-387E1F77414B}" sibTransId="{5F4B5D7A-31AB-4777-9A83-53710A77341E}"/>
    <dgm:cxn modelId="{D2D75A1E-7720-4A48-A88E-02A78B920556}" srcId="{62A64348-C1BA-47E3-BCFD-0621BAF23387}" destId="{8C2B882F-08B2-4594-B66A-28B7B7B5D951}" srcOrd="0" destOrd="0" parTransId="{8E4B832F-116E-42D3-9ED9-DDB92008D308}" sibTransId="{2F6E3255-9F92-4CCF-B35A-8452A9BF1ADA}"/>
    <dgm:cxn modelId="{0434C82B-1C8E-4052-88B2-4219FD18A342}" type="presOf" srcId="{73DF39DA-A5D8-4C73-9F60-EC43AB5ACCE8}" destId="{C8F877F8-C4B8-43E6-A6F5-2BD41D848EC5}" srcOrd="0" destOrd="0" presId="urn:microsoft.com/office/officeart/2005/8/layout/chevron2"/>
    <dgm:cxn modelId="{E64B2A47-1159-4234-A322-65AA8CFB900C}" srcId="{D9BB6101-17C6-4711-9D31-9A48C737B4CC}" destId="{B554842F-BFA9-44B2-BDA2-AC641B71FCCD}" srcOrd="0" destOrd="0" parTransId="{FD4B9DB9-C8B2-4735-B9DB-6F9FDD8CC545}" sibTransId="{E3CE6CE9-7F41-4FD6-A3B4-69C1F656F03D}"/>
    <dgm:cxn modelId="{4BBBB774-3C8A-4E50-BB33-E049919F7F30}" type="presOf" srcId="{B554842F-BFA9-44B2-BDA2-AC641B71FCCD}" destId="{246D252E-A5C9-4D9E-824C-D97739064155}" srcOrd="0" destOrd="0" presId="urn:microsoft.com/office/officeart/2005/8/layout/chevron2"/>
    <dgm:cxn modelId="{50DDB688-8E98-4493-9B9B-8903804FCB0A}" srcId="{4AD693C1-8985-43B2-A8F1-25C139F32E7C}" destId="{73DF39DA-A5D8-4C73-9F60-EC43AB5ACCE8}" srcOrd="0" destOrd="0" parTransId="{DEBEA297-6EC8-4312-8C9B-AC98247BE062}" sibTransId="{42C3351F-27A2-4C5E-92ED-B4EEBDA4D6AD}"/>
    <dgm:cxn modelId="{8A1E7793-DA3A-4D0E-A906-F0EBC52AA740}" type="presOf" srcId="{305AB6B0-3BB2-42AA-8EE9-0FD2DFAC9080}" destId="{1D418D0F-38BE-4970-BCE5-7751FA48606A}" srcOrd="0" destOrd="0" presId="urn:microsoft.com/office/officeart/2005/8/layout/chevron2"/>
    <dgm:cxn modelId="{759B5B96-800C-4F9A-9BE7-77C3A5A65E0C}" type="presOf" srcId="{272AA3D2-694C-4C5C-B3B9-101818F9F08E}" destId="{8F275660-0BF3-4225-87DD-1BD292BC722A}" srcOrd="0" destOrd="0" presId="urn:microsoft.com/office/officeart/2005/8/layout/chevron2"/>
    <dgm:cxn modelId="{4B894E9C-AA9C-4A1C-A372-A0F00E55750D}" srcId="{86F9F48B-6570-4347-ADAF-70D57E2398A9}" destId="{5492A7C0-DD83-4225-86BD-4366DDF1B499}" srcOrd="0" destOrd="0" parTransId="{3F0F9E5C-8B99-4486-8B21-FBC958FA1EC6}" sibTransId="{B7E23C09-668D-4343-9035-52AB253C6DE7}"/>
    <dgm:cxn modelId="{A19E0AA4-4BA9-4F1B-B71B-B2428277ABCD}" srcId="{245DCA38-D242-405C-A54B-210BEA3E0090}" destId="{272AA3D2-694C-4C5C-B3B9-101818F9F08E}" srcOrd="2" destOrd="0" parTransId="{B39C2407-C7E6-4A82-8582-1394E8FD527A}" sibTransId="{19092CF3-D0B6-4E20-BD49-8AA43E481D4A}"/>
    <dgm:cxn modelId="{71523EB3-EAA0-49D6-BA64-7D47C6A6F9DA}" type="presOf" srcId="{62A64348-C1BA-47E3-BCFD-0621BAF23387}" destId="{CCDF0328-C506-41D2-A686-230D6716FFB9}" srcOrd="0" destOrd="0" presId="urn:microsoft.com/office/officeart/2005/8/layout/chevron2"/>
    <dgm:cxn modelId="{46792CB9-296D-401C-9151-2540663C5B3D}" type="presOf" srcId="{8C2B882F-08B2-4594-B66A-28B7B7B5D951}" destId="{D46E5F5F-5437-4927-95FB-2A6A688116F7}" srcOrd="0" destOrd="0" presId="urn:microsoft.com/office/officeart/2005/8/layout/chevron2"/>
    <dgm:cxn modelId="{7E5BB6C7-E286-4CC5-94E9-3D0D1C2C543D}" srcId="{245DCA38-D242-405C-A54B-210BEA3E0090}" destId="{4AD693C1-8985-43B2-A8F1-25C139F32E7C}" srcOrd="3" destOrd="0" parTransId="{AF6A7022-F748-4C41-A6A6-AEABC512155E}" sibTransId="{6436FA41-4C77-40D7-8D98-05A98926BBA2}"/>
    <dgm:cxn modelId="{655372D1-9C60-454F-8601-8BF674A31623}" type="presOf" srcId="{4AD693C1-8985-43B2-A8F1-25C139F32E7C}" destId="{357E995F-F80B-4FE0-83B8-CD7D1B35529D}" srcOrd="0" destOrd="0" presId="urn:microsoft.com/office/officeart/2005/8/layout/chevron2"/>
    <dgm:cxn modelId="{BE498FD5-79F6-4B52-8974-54ADC74639A2}" type="presOf" srcId="{245DCA38-D242-405C-A54B-210BEA3E0090}" destId="{A849660D-FF78-4F35-9AEE-8CE06BA972E7}" srcOrd="0" destOrd="0" presId="urn:microsoft.com/office/officeart/2005/8/layout/chevron2"/>
    <dgm:cxn modelId="{CF159AE3-7E60-468D-B3E2-A07EF0EB44AD}" srcId="{272AA3D2-694C-4C5C-B3B9-101818F9F08E}" destId="{305AB6B0-3BB2-42AA-8EE9-0FD2DFAC9080}" srcOrd="0" destOrd="0" parTransId="{81646BE3-2A83-4590-963F-6D75FDAF0BDB}" sibTransId="{0FC46ADC-C111-4708-BB95-D217A05DB053}"/>
    <dgm:cxn modelId="{9EDC58EB-CBAE-428B-8A99-71E32D814C01}" srcId="{245DCA38-D242-405C-A54B-210BEA3E0090}" destId="{86F9F48B-6570-4347-ADAF-70D57E2398A9}" srcOrd="0" destOrd="0" parTransId="{D63EC320-09C6-458C-8997-2D4F971C8EE9}" sibTransId="{AD7DC69D-3944-401C-BB34-A1A363B6BCFA}"/>
    <dgm:cxn modelId="{B7A439EC-84A7-41B5-8A86-4D133899E34E}" type="presOf" srcId="{D9BB6101-17C6-4711-9D31-9A48C737B4CC}" destId="{412578BF-ACEC-475A-B0E8-3D7904E025BF}" srcOrd="0" destOrd="0" presId="urn:microsoft.com/office/officeart/2005/8/layout/chevron2"/>
    <dgm:cxn modelId="{EB796AED-0B35-4393-9781-8239E48E9CBA}" srcId="{245DCA38-D242-405C-A54B-210BEA3E0090}" destId="{D9BB6101-17C6-4711-9D31-9A48C737B4CC}" srcOrd="4" destOrd="0" parTransId="{DEF129AA-8519-432B-A0FB-32F810D4A294}" sibTransId="{AF267B01-ADE9-44ED-8397-0B3D2251A2A6}"/>
    <dgm:cxn modelId="{2B7BC3F1-69A0-4F45-872D-A64697336B3F}" type="presOf" srcId="{86F9F48B-6570-4347-ADAF-70D57E2398A9}" destId="{C0242CDF-61EE-48B6-B3B8-ABCA69781581}" srcOrd="0" destOrd="0" presId="urn:microsoft.com/office/officeart/2005/8/layout/chevron2"/>
    <dgm:cxn modelId="{66DD58FB-4453-4763-BCE2-D43B2B10714C}" type="presOf" srcId="{5492A7C0-DD83-4225-86BD-4366DDF1B499}" destId="{8A8D84F8-22DF-406D-B48B-353A536266B0}" srcOrd="0" destOrd="0" presId="urn:microsoft.com/office/officeart/2005/8/layout/chevron2"/>
    <dgm:cxn modelId="{3B807584-F381-4062-969E-AF0DF52A7C1D}" type="presParOf" srcId="{A849660D-FF78-4F35-9AEE-8CE06BA972E7}" destId="{59669C84-92BA-4369-8DCB-4AD8CB8F6897}" srcOrd="0" destOrd="0" presId="urn:microsoft.com/office/officeart/2005/8/layout/chevron2"/>
    <dgm:cxn modelId="{801BB8B7-C875-43E7-9FA7-8DD5376F9808}" type="presParOf" srcId="{59669C84-92BA-4369-8DCB-4AD8CB8F6897}" destId="{C0242CDF-61EE-48B6-B3B8-ABCA69781581}" srcOrd="0" destOrd="0" presId="urn:microsoft.com/office/officeart/2005/8/layout/chevron2"/>
    <dgm:cxn modelId="{3894D16E-37DD-451D-988D-1F8F2DF2E60B}" type="presParOf" srcId="{59669C84-92BA-4369-8DCB-4AD8CB8F6897}" destId="{8A8D84F8-22DF-406D-B48B-353A536266B0}" srcOrd="1" destOrd="0" presId="urn:microsoft.com/office/officeart/2005/8/layout/chevron2"/>
    <dgm:cxn modelId="{F2806F02-77A5-4CBB-A6F7-18A8530FDC8E}" type="presParOf" srcId="{A849660D-FF78-4F35-9AEE-8CE06BA972E7}" destId="{1400B564-7D33-4C18-A1CD-7978900B0606}" srcOrd="1" destOrd="0" presId="urn:microsoft.com/office/officeart/2005/8/layout/chevron2"/>
    <dgm:cxn modelId="{5B512467-8230-4AF8-BE3D-33A2A9EF0E92}" type="presParOf" srcId="{A849660D-FF78-4F35-9AEE-8CE06BA972E7}" destId="{467EF119-5916-4EB8-9EE9-B0DC729F0EC0}" srcOrd="2" destOrd="0" presId="urn:microsoft.com/office/officeart/2005/8/layout/chevron2"/>
    <dgm:cxn modelId="{F43CC72F-C98E-43D9-B428-D2BB507BCA3E}" type="presParOf" srcId="{467EF119-5916-4EB8-9EE9-B0DC729F0EC0}" destId="{CCDF0328-C506-41D2-A686-230D6716FFB9}" srcOrd="0" destOrd="0" presId="urn:microsoft.com/office/officeart/2005/8/layout/chevron2"/>
    <dgm:cxn modelId="{76037F8E-D972-4E90-8CC2-E42726FE3BC7}" type="presParOf" srcId="{467EF119-5916-4EB8-9EE9-B0DC729F0EC0}" destId="{D46E5F5F-5437-4927-95FB-2A6A688116F7}" srcOrd="1" destOrd="0" presId="urn:microsoft.com/office/officeart/2005/8/layout/chevron2"/>
    <dgm:cxn modelId="{EAA9EA7B-7340-4AC7-BDD2-E2D999019F7E}" type="presParOf" srcId="{A849660D-FF78-4F35-9AEE-8CE06BA972E7}" destId="{AE648641-8F2E-4D78-94BC-9BE7115AA105}" srcOrd="3" destOrd="0" presId="urn:microsoft.com/office/officeart/2005/8/layout/chevron2"/>
    <dgm:cxn modelId="{2B90130B-803A-4371-8041-25493A13C1B0}" type="presParOf" srcId="{A849660D-FF78-4F35-9AEE-8CE06BA972E7}" destId="{FD1B4A0C-4B93-48BE-A647-D09A38227677}" srcOrd="4" destOrd="0" presId="urn:microsoft.com/office/officeart/2005/8/layout/chevron2"/>
    <dgm:cxn modelId="{5D732C01-ACF3-43F8-90CF-ED682F77DE64}" type="presParOf" srcId="{FD1B4A0C-4B93-48BE-A647-D09A38227677}" destId="{8F275660-0BF3-4225-87DD-1BD292BC722A}" srcOrd="0" destOrd="0" presId="urn:microsoft.com/office/officeart/2005/8/layout/chevron2"/>
    <dgm:cxn modelId="{205F3D00-C116-46C4-A96B-2A42EFF9BE4F}" type="presParOf" srcId="{FD1B4A0C-4B93-48BE-A647-D09A38227677}" destId="{1D418D0F-38BE-4970-BCE5-7751FA48606A}" srcOrd="1" destOrd="0" presId="urn:microsoft.com/office/officeart/2005/8/layout/chevron2"/>
    <dgm:cxn modelId="{10CAB43A-79B0-4261-B9F9-798BD4483946}" type="presParOf" srcId="{A849660D-FF78-4F35-9AEE-8CE06BA972E7}" destId="{C5B1A539-38AB-4016-96E2-9B9CD6DCEE70}" srcOrd="5" destOrd="0" presId="urn:microsoft.com/office/officeart/2005/8/layout/chevron2"/>
    <dgm:cxn modelId="{ACB98AFE-BEFF-46EB-9C7C-79B8842C4E78}" type="presParOf" srcId="{A849660D-FF78-4F35-9AEE-8CE06BA972E7}" destId="{2BCEC6E9-61A5-400C-8F5B-0C7C32720CEF}" srcOrd="6" destOrd="0" presId="urn:microsoft.com/office/officeart/2005/8/layout/chevron2"/>
    <dgm:cxn modelId="{4A8C0488-C1F9-434D-A470-1CEE79B5B24D}" type="presParOf" srcId="{2BCEC6E9-61A5-400C-8F5B-0C7C32720CEF}" destId="{357E995F-F80B-4FE0-83B8-CD7D1B35529D}" srcOrd="0" destOrd="0" presId="urn:microsoft.com/office/officeart/2005/8/layout/chevron2"/>
    <dgm:cxn modelId="{B62D5859-E958-471E-8FB3-076BD1C581B3}" type="presParOf" srcId="{2BCEC6E9-61A5-400C-8F5B-0C7C32720CEF}" destId="{C8F877F8-C4B8-43E6-A6F5-2BD41D848EC5}" srcOrd="1" destOrd="0" presId="urn:microsoft.com/office/officeart/2005/8/layout/chevron2"/>
    <dgm:cxn modelId="{5D88D78A-873E-4196-A092-F0995CC530FE}" type="presParOf" srcId="{A849660D-FF78-4F35-9AEE-8CE06BA972E7}" destId="{B6807C22-DBCD-4B78-9EF4-0DD8C67BE138}" srcOrd="7" destOrd="0" presId="urn:microsoft.com/office/officeart/2005/8/layout/chevron2"/>
    <dgm:cxn modelId="{44CF5A80-1357-4487-A822-1FCF868C6C1A}" type="presParOf" srcId="{A849660D-FF78-4F35-9AEE-8CE06BA972E7}" destId="{89D0E84C-C451-4906-B583-CAB529E3BE3E}" srcOrd="8" destOrd="0" presId="urn:microsoft.com/office/officeart/2005/8/layout/chevron2"/>
    <dgm:cxn modelId="{FB4985C3-9254-43D1-A881-7EB34368B638}" type="presParOf" srcId="{89D0E84C-C451-4906-B583-CAB529E3BE3E}" destId="{412578BF-ACEC-475A-B0E8-3D7904E025BF}" srcOrd="0" destOrd="0" presId="urn:microsoft.com/office/officeart/2005/8/layout/chevron2"/>
    <dgm:cxn modelId="{D72D6EEB-F817-4DC3-A39C-DF1DC2C9F3D5}" type="presParOf" srcId="{89D0E84C-C451-4906-B583-CAB529E3BE3E}" destId="{246D252E-A5C9-4D9E-824C-D977390641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2CDF-61EE-48B6-B3B8-ABCA69781581}">
      <dsp:nvSpPr>
        <dsp:cNvPr id="0" name=""/>
        <dsp:cNvSpPr/>
      </dsp:nvSpPr>
      <dsp:spPr>
        <a:xfrm rot="5400000">
          <a:off x="-162676" y="164641"/>
          <a:ext cx="1084510" cy="759157"/>
        </a:xfrm>
        <a:prstGeom prst="chevron">
          <a:avLst/>
        </a:prstGeom>
        <a:solidFill>
          <a:schemeClr val="accen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strike="noStrike" kern="1200" dirty="0">
              <a:latin typeface="Arial" panose="020B0604020202020204" pitchFamily="34" charset="0"/>
              <a:cs typeface="Arial" panose="020B0604020202020204" pitchFamily="34" charset="0"/>
            </a:rPr>
            <a:t> </a:t>
          </a:r>
        </a:p>
      </dsp:txBody>
      <dsp:txXfrm rot="-5400000">
        <a:off x="1" y="381544"/>
        <a:ext cx="759157" cy="325353"/>
      </dsp:txXfrm>
    </dsp:sp>
    <dsp:sp modelId="{8A8D84F8-22DF-406D-B48B-353A536266B0}">
      <dsp:nvSpPr>
        <dsp:cNvPr id="0" name=""/>
        <dsp:cNvSpPr/>
      </dsp:nvSpPr>
      <dsp:spPr>
        <a:xfrm rot="5400000">
          <a:off x="3039394" y="-2280236"/>
          <a:ext cx="704931" cy="5265405"/>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strike="noStrike" kern="1200" dirty="0">
              <a:latin typeface="Arial" panose="020B0604020202020204" pitchFamily="34" charset="0"/>
              <a:cs typeface="Arial" panose="020B0604020202020204" pitchFamily="34" charset="0"/>
            </a:rPr>
            <a:t>Schleifenwiderstand</a:t>
          </a:r>
        </a:p>
      </dsp:txBody>
      <dsp:txXfrm rot="-5400000">
        <a:off x="759157" y="34413"/>
        <a:ext cx="5230993" cy="636107"/>
      </dsp:txXfrm>
    </dsp:sp>
    <dsp:sp modelId="{CCDF0328-C506-41D2-A686-230D6716FFB9}">
      <dsp:nvSpPr>
        <dsp:cNvPr id="0" name=""/>
        <dsp:cNvSpPr/>
      </dsp:nvSpPr>
      <dsp:spPr>
        <a:xfrm rot="5400000">
          <a:off x="-162676" y="1131971"/>
          <a:ext cx="1084510" cy="759157"/>
        </a:xfrm>
        <a:prstGeom prst="chevron">
          <a:avLst/>
        </a:prstGeom>
        <a:solidFill>
          <a:schemeClr val="accent1">
            <a:alpha val="90000"/>
            <a:hueOff val="0"/>
            <a:satOff val="0"/>
            <a:lumOff val="0"/>
            <a:alphaOff val="-1000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strike="noStrike" kern="1200" dirty="0">
              <a:latin typeface="Arial" panose="020B0604020202020204" pitchFamily="34" charset="0"/>
              <a:cs typeface="Arial" panose="020B0604020202020204" pitchFamily="34" charset="0"/>
            </a:rPr>
            <a:t> </a:t>
          </a:r>
        </a:p>
      </dsp:txBody>
      <dsp:txXfrm rot="-5400000">
        <a:off x="1" y="1348874"/>
        <a:ext cx="759157" cy="325353"/>
      </dsp:txXfrm>
    </dsp:sp>
    <dsp:sp modelId="{D46E5F5F-5437-4927-95FB-2A6A688116F7}">
      <dsp:nvSpPr>
        <dsp:cNvPr id="0" name=""/>
        <dsp:cNvSpPr/>
      </dsp:nvSpPr>
      <dsp:spPr>
        <a:xfrm rot="5400000">
          <a:off x="3039394" y="-1310941"/>
          <a:ext cx="704931" cy="5265405"/>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strike="noStrike" kern="1200" dirty="0">
              <a:latin typeface="Arial" panose="020B0604020202020204" pitchFamily="34" charset="0"/>
              <a:cs typeface="Arial" panose="020B0604020202020204" pitchFamily="34" charset="0"/>
            </a:rPr>
            <a:t>Schutzleiterwiderstand</a:t>
          </a:r>
        </a:p>
      </dsp:txBody>
      <dsp:txXfrm rot="-5400000">
        <a:off x="759157" y="1003708"/>
        <a:ext cx="5230993" cy="636107"/>
      </dsp:txXfrm>
    </dsp:sp>
    <dsp:sp modelId="{8F275660-0BF3-4225-87DD-1BD292BC722A}">
      <dsp:nvSpPr>
        <dsp:cNvPr id="0" name=""/>
        <dsp:cNvSpPr/>
      </dsp:nvSpPr>
      <dsp:spPr>
        <a:xfrm rot="5400000">
          <a:off x="-162676" y="2099302"/>
          <a:ext cx="1084510" cy="759157"/>
        </a:xfrm>
        <a:prstGeom prst="chevron">
          <a:avLst/>
        </a:prstGeom>
        <a:solidFill>
          <a:schemeClr val="accent1">
            <a:alpha val="90000"/>
            <a:hueOff val="0"/>
            <a:satOff val="0"/>
            <a:lumOff val="0"/>
            <a:alphaOff val="-2000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strike="noStrike" kern="1200" dirty="0">
              <a:latin typeface="Arial" panose="020B0604020202020204" pitchFamily="34" charset="0"/>
              <a:cs typeface="Arial" panose="020B0604020202020204" pitchFamily="34" charset="0"/>
            </a:rPr>
            <a:t> </a:t>
          </a:r>
        </a:p>
      </dsp:txBody>
      <dsp:txXfrm rot="-5400000">
        <a:off x="1" y="2316205"/>
        <a:ext cx="759157" cy="325353"/>
      </dsp:txXfrm>
    </dsp:sp>
    <dsp:sp modelId="{1D418D0F-38BE-4970-BCE5-7751FA48606A}">
      <dsp:nvSpPr>
        <dsp:cNvPr id="0" name=""/>
        <dsp:cNvSpPr/>
      </dsp:nvSpPr>
      <dsp:spPr>
        <a:xfrm rot="5400000">
          <a:off x="3039394" y="-343611"/>
          <a:ext cx="704931" cy="5265405"/>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strike="noStrike" kern="1200" dirty="0">
              <a:latin typeface="Arial" panose="020B0604020202020204" pitchFamily="34" charset="0"/>
              <a:cs typeface="Arial" panose="020B0604020202020204" pitchFamily="34" charset="0"/>
            </a:rPr>
            <a:t>RCD / FI – Prüfung (Auslösestrom + Auslösezeit)</a:t>
          </a:r>
        </a:p>
      </dsp:txBody>
      <dsp:txXfrm rot="-5400000">
        <a:off x="759157" y="1971038"/>
        <a:ext cx="5230993" cy="636107"/>
      </dsp:txXfrm>
    </dsp:sp>
    <dsp:sp modelId="{357E995F-F80B-4FE0-83B8-CD7D1B35529D}">
      <dsp:nvSpPr>
        <dsp:cNvPr id="0" name=""/>
        <dsp:cNvSpPr/>
      </dsp:nvSpPr>
      <dsp:spPr>
        <a:xfrm rot="5400000">
          <a:off x="-162676" y="3066632"/>
          <a:ext cx="1084510" cy="759157"/>
        </a:xfrm>
        <a:prstGeom prst="chevron">
          <a:avLst/>
        </a:prstGeom>
        <a:solidFill>
          <a:schemeClr val="accent1">
            <a:alpha val="90000"/>
            <a:hueOff val="0"/>
            <a:satOff val="0"/>
            <a:lumOff val="0"/>
            <a:alphaOff val="-3000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de-DE" sz="1800" strike="noStrike" kern="1200" dirty="0">
            <a:latin typeface="Arial" panose="020B0604020202020204" pitchFamily="34" charset="0"/>
            <a:cs typeface="Arial" panose="020B0604020202020204" pitchFamily="34" charset="0"/>
          </a:endParaRPr>
        </a:p>
      </dsp:txBody>
      <dsp:txXfrm rot="-5400000">
        <a:off x="1" y="3283535"/>
        <a:ext cx="759157" cy="325353"/>
      </dsp:txXfrm>
    </dsp:sp>
    <dsp:sp modelId="{C8F877F8-C4B8-43E6-A6F5-2BD41D848EC5}">
      <dsp:nvSpPr>
        <dsp:cNvPr id="0" name=""/>
        <dsp:cNvSpPr/>
      </dsp:nvSpPr>
      <dsp:spPr>
        <a:xfrm rot="5400000">
          <a:off x="3039394" y="623719"/>
          <a:ext cx="704931" cy="5265405"/>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strike="noStrike" kern="1200" dirty="0">
              <a:latin typeface="Arial" panose="020B0604020202020204" pitchFamily="34" charset="0"/>
              <a:cs typeface="Arial" panose="020B0604020202020204" pitchFamily="34" charset="0"/>
            </a:rPr>
            <a:t>Ansprechwert von Isolationsüber-</a:t>
          </a:r>
          <a:r>
            <a:rPr lang="de-DE" sz="1800" strike="noStrike" kern="1200" dirty="0" err="1">
              <a:latin typeface="Arial" panose="020B0604020202020204" pitchFamily="34" charset="0"/>
              <a:cs typeface="Arial" panose="020B0604020202020204" pitchFamily="34" charset="0"/>
            </a:rPr>
            <a:t>wachungseinrichtungen</a:t>
          </a:r>
          <a:endParaRPr lang="de-DE" sz="1800" strike="noStrike" kern="1200" dirty="0">
            <a:latin typeface="Arial" panose="020B0604020202020204" pitchFamily="34" charset="0"/>
            <a:cs typeface="Arial" panose="020B0604020202020204" pitchFamily="34" charset="0"/>
          </a:endParaRPr>
        </a:p>
      </dsp:txBody>
      <dsp:txXfrm rot="-5400000">
        <a:off x="759157" y="2938368"/>
        <a:ext cx="5230993" cy="636107"/>
      </dsp:txXfrm>
    </dsp:sp>
    <dsp:sp modelId="{412578BF-ACEC-475A-B0E8-3D7904E025BF}">
      <dsp:nvSpPr>
        <dsp:cNvPr id="0" name=""/>
        <dsp:cNvSpPr/>
      </dsp:nvSpPr>
      <dsp:spPr>
        <a:xfrm rot="5400000">
          <a:off x="-162676" y="4033963"/>
          <a:ext cx="1084510" cy="759157"/>
        </a:xfrm>
        <a:prstGeom prst="chevron">
          <a:avLst/>
        </a:prstGeom>
        <a:solidFill>
          <a:schemeClr val="accent1">
            <a:alpha val="90000"/>
            <a:hueOff val="0"/>
            <a:satOff val="0"/>
            <a:lumOff val="0"/>
            <a:alphaOff val="-4000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de-DE" sz="1800" strike="noStrike" kern="1200" dirty="0">
            <a:latin typeface="Arial" panose="020B0604020202020204" pitchFamily="34" charset="0"/>
            <a:cs typeface="Arial" panose="020B0604020202020204" pitchFamily="34" charset="0"/>
          </a:endParaRPr>
        </a:p>
      </dsp:txBody>
      <dsp:txXfrm rot="-5400000">
        <a:off x="1" y="4250866"/>
        <a:ext cx="759157" cy="325353"/>
      </dsp:txXfrm>
    </dsp:sp>
    <dsp:sp modelId="{246D252E-A5C9-4D9E-824C-D97739064155}">
      <dsp:nvSpPr>
        <dsp:cNvPr id="0" name=""/>
        <dsp:cNvSpPr/>
      </dsp:nvSpPr>
      <dsp:spPr>
        <a:xfrm rot="5400000">
          <a:off x="3039394" y="1591049"/>
          <a:ext cx="704931" cy="5265405"/>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strike="noStrike" kern="1200" dirty="0">
              <a:latin typeface="Arial" panose="020B0604020202020204" pitchFamily="34" charset="0"/>
              <a:cs typeface="Arial" panose="020B0604020202020204" pitchFamily="34" charset="0"/>
            </a:rPr>
            <a:t>Isolationswiderstand</a:t>
          </a:r>
        </a:p>
      </dsp:txBody>
      <dsp:txXfrm rot="-5400000">
        <a:off x="759157" y="3905698"/>
        <a:ext cx="5230993" cy="6361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18</a:t>
            </a:fld>
            <a:endParaRPr lang="de-DE"/>
          </a:p>
        </p:txBody>
      </p:sp>
    </p:spTree>
    <p:extLst>
      <p:ext uri="{BB962C8B-B14F-4D97-AF65-F5344CB8AC3E}">
        <p14:creationId xmlns:p14="http://schemas.microsoft.com/office/powerpoint/2010/main" val="365358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A3339D-04A2-44F2-ADF0-6EF37C380E73}" type="slidenum">
              <a:rPr lang="de-DE">
                <a:solidFill>
                  <a:prstClr val="black"/>
                </a:solidFill>
              </a:rPr>
              <a:pPr/>
              <a:t>26</a:t>
            </a:fld>
            <a:endParaRPr lang="de-DE" dirty="0">
              <a:solidFill>
                <a:prstClr val="black"/>
              </a:solidFill>
            </a:endParaRPr>
          </a:p>
        </p:txBody>
      </p:sp>
      <p:sp>
        <p:nvSpPr>
          <p:cNvPr id="1707010" name="Rectangle 2"/>
          <p:cNvSpPr>
            <a:spLocks noGrp="1" noRot="1" noChangeAspect="1" noChangeArrowheads="1" noTextEdit="1"/>
          </p:cNvSpPr>
          <p:nvPr>
            <p:ph type="sldImg"/>
          </p:nvPr>
        </p:nvSpPr>
        <p:spPr>
          <a:xfrm>
            <a:off x="382588" y="685800"/>
            <a:ext cx="6094412" cy="3429000"/>
          </a:xfrm>
          <a:ln/>
        </p:spPr>
      </p:sp>
      <p:sp>
        <p:nvSpPr>
          <p:cNvPr id="1707011" name="Rectangle 3"/>
          <p:cNvSpPr>
            <a:spLocks noGrp="1" noChangeArrowheads="1"/>
          </p:cNvSpPr>
          <p:nvPr>
            <p:ph type="body" idx="1"/>
          </p:nvPr>
        </p:nvSpPr>
        <p:spPr>
          <a:xfrm>
            <a:off x="686291" y="4343180"/>
            <a:ext cx="5485419" cy="4114358"/>
          </a:xfrm>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22631433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18752460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393324524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6240561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17976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07650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1735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1716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2792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22268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5294336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11566183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6579611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31078698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699660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926270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386634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74322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32906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404458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222338740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329962586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402307805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86907312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21412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06829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898019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103242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420959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31778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12.2023 Rev0</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A64189D7-D3A4-1FBC-AEE7-D1610D5AC7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2144337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12.2023 Rev0</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E98AD10A-ABFB-24C2-FC1F-F112972EAFC4}"/>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3106499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12.2023 Rev0</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49941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027376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12.2023 Rev0</a:t>
            </a:r>
            <a:endParaRPr lang="de-DE" dirty="0"/>
          </a:p>
        </p:txBody>
      </p:sp>
    </p:spTree>
    <p:extLst>
      <p:ext uri="{BB962C8B-B14F-4D97-AF65-F5344CB8AC3E}">
        <p14:creationId xmlns:p14="http://schemas.microsoft.com/office/powerpoint/2010/main" val="4101099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8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722439" y="487364"/>
            <a:ext cx="11960155"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5588559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900678" y="252042"/>
            <a:ext cx="11986630"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900678" y="1764295"/>
            <a:ext cx="11986630"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4269100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kumimoji="0" lang="en-US" dirty="0"/>
          </a:p>
        </p:txBody>
      </p:sp>
      <p:sp>
        <p:nvSpPr>
          <p:cNvPr id="9" name="Inhaltsplatzhalter 8"/>
          <p:cNvSpPr>
            <a:spLocks noGrp="1"/>
          </p:cNvSpPr>
          <p:nvPr>
            <p:ph sz="quarter" idx="1"/>
          </p:nvPr>
        </p:nvSpPr>
        <p:spPr>
          <a:xfrm>
            <a:off x="896197"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882276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extLst>
      <p:ext uri="{BB962C8B-B14F-4D97-AF65-F5344CB8AC3E}">
        <p14:creationId xmlns:p14="http://schemas.microsoft.com/office/powerpoint/2010/main" val="341205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96259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5322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802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2544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174616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jpe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7"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10696274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normenbibliothek.de/vde-xaveropp/normenbibliothek/text.xav?SID=&amp;skin=&amp;start=%2F%2F*%5B%40node_id%3D%27867291%27%5D&amp;hlf=xaver.component.Hitlist_0&amp;tf=xaver.component.Text_0#0101004"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lstStyle/>
          <a:p>
            <a:r>
              <a:rPr lang="de-DE" sz="3600"/>
              <a:t>Unterweisungsmodul</a:t>
            </a:r>
            <a:endParaRPr lang="de-DE" dirty="0"/>
          </a:p>
        </p:txBody>
      </p:sp>
      <p:sp>
        <p:nvSpPr>
          <p:cNvPr id="2" name="Textplatzhalter 1">
            <a:extLst>
              <a:ext uri="{FF2B5EF4-FFF2-40B4-BE49-F238E27FC236}">
                <a16:creationId xmlns:a16="http://schemas.microsoft.com/office/drawing/2014/main" id="{7E616A24-E94E-E5F8-D0E8-85129BC24878}"/>
              </a:ext>
            </a:extLst>
          </p:cNvPr>
          <p:cNvSpPr>
            <a:spLocks noGrp="1"/>
          </p:cNvSpPr>
          <p:nvPr>
            <p:ph type="body" idx="1"/>
          </p:nvPr>
        </p:nvSpPr>
        <p:spPr/>
        <p:txBody>
          <a:bodyPr/>
          <a:lstStyle/>
          <a:p>
            <a:r>
              <a:rPr lang="de-DE" dirty="0"/>
              <a:t>Erhalt des ordnungsgemäßen Zustandes</a:t>
            </a:r>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AE18A110-A04D-2FFF-BB8B-6C722D885EE0}"/>
              </a:ext>
            </a:extLst>
          </p:cNvPr>
          <p:cNvSpPr>
            <a:spLocks noGrp="1"/>
          </p:cNvSpPr>
          <p:nvPr>
            <p:ph type="ftr" sz="quarter" idx="12"/>
          </p:nvPr>
        </p:nvSpPr>
        <p:spPr/>
        <p:txBody>
          <a:bodyPr/>
          <a:lstStyle/>
          <a:p>
            <a:r>
              <a:rPr lang="en-US" dirty="0"/>
              <a:t>R.O.E. GmbH | Stand: 03.2024 Rev4</a:t>
            </a:r>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Anlagenschutz</a:t>
            </a:r>
          </a:p>
          <a:p>
            <a:pPr lvl="1"/>
            <a:r>
              <a:rPr lang="de-DE" dirty="0"/>
              <a:t>Sind die vorhandenen Kabel, Leitungen und Stromschienen nach Strombelastbarkeit und Spannungsfall ausreichend dimensioniert?</a:t>
            </a:r>
          </a:p>
          <a:p>
            <a:pPr lvl="1"/>
            <a:r>
              <a:rPr lang="de-DE" dirty="0"/>
              <a:t>Entsprechen die Schutz- und Überwachungseinrichtungen den Anforderungen und sind diese richtig ausgewählt und eingestellt?</a:t>
            </a:r>
          </a:p>
          <a:p>
            <a:pPr lvl="1"/>
            <a:r>
              <a:rPr lang="de-DE" dirty="0"/>
              <a:t>Sind die Betriebsmittel unter Berücksichtigung der äußeren Einflüsse, beispielsweise der IP-Schutzart, richtig ausgewählt?</a:t>
            </a:r>
          </a:p>
          <a:p>
            <a:pPr lvl="1"/>
            <a:r>
              <a:rPr lang="de-DE" dirty="0"/>
              <a:t>Ist die IP-Schutzart gewährleistet?</a:t>
            </a:r>
          </a:p>
          <a:p>
            <a:pPr lvl="1"/>
            <a:r>
              <a:rPr lang="de-DE" dirty="0"/>
              <a:t>Sind die Leitungen ordnungsgemäß verlegt?</a:t>
            </a:r>
          </a:p>
        </p:txBody>
      </p:sp>
      <p:sp>
        <p:nvSpPr>
          <p:cNvPr id="7" name="Textfeld 6">
            <a:extLst>
              <a:ext uri="{FF2B5EF4-FFF2-40B4-BE49-F238E27FC236}">
                <a16:creationId xmlns:a16="http://schemas.microsoft.com/office/drawing/2014/main" id="{48704A1E-B102-FE27-B16F-240B1AC170AF}"/>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77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Anlagenschutz</a:t>
            </a:r>
          </a:p>
          <a:p>
            <a:pPr lvl="1"/>
            <a:r>
              <a:rPr lang="de-DE" dirty="0"/>
              <a:t>Sind alle elektrischen Verbindungen ordnungsgemäß ausgeführt?</a:t>
            </a:r>
          </a:p>
          <a:p>
            <a:pPr lvl="1"/>
            <a:r>
              <a:rPr lang="de-DE" dirty="0"/>
              <a:t>Ist der Schutz gegen thermische Einflüsse erforderlich bzw. vorhanden?</a:t>
            </a:r>
          </a:p>
          <a:p>
            <a:pPr lvl="1"/>
            <a:r>
              <a:rPr lang="de-DE" dirty="0"/>
              <a:t>Sind die Betriebsmittel gemäß den Festlegungen des Herstellers montiert, z. B. Einhaltung von Mindestabständen, Gebrauchslage, Umgebungstemperatur?</a:t>
            </a:r>
          </a:p>
          <a:p>
            <a:pPr lvl="1"/>
            <a:r>
              <a:rPr lang="de-DE" dirty="0"/>
              <a:t>Sind die Maßnahmen zur Sicherstellung des Brandschutzes, z. B. Brandschottungen und andere Vorkehrungen gegen die Ausbreitung von Feuer, vorhanden und wirksam?</a:t>
            </a:r>
          </a:p>
          <a:p>
            <a:pPr lvl="1"/>
            <a:r>
              <a:rPr lang="de-DE" dirty="0"/>
              <a:t>Sind Einrichtungen zur Unfallverhütung, z. B. Schutzvorrichtungen, Hilfsmittel und Sicherheitsschilder (hierzu gehören insbesondere: Hinweisschild „Nicht einschalten! Es wird gearbeitet.“, Erdungs- und Kurzschließvorrichtung, Notbeleuchtung (ggf. tragbar), NH-Sicherungs-Aufsteckgriff mit Stulpe, Helm mit Gesichtsschutz) vorhanden und in einem ordnungsgemäßen Zustand? </a:t>
            </a:r>
          </a:p>
        </p:txBody>
      </p:sp>
      <p:sp>
        <p:nvSpPr>
          <p:cNvPr id="7" name="Textfeld 6">
            <a:extLst>
              <a:ext uri="{FF2B5EF4-FFF2-40B4-BE49-F238E27FC236}">
                <a16:creationId xmlns:a16="http://schemas.microsoft.com/office/drawing/2014/main" id="{B3BE725E-DA02-BE49-41B9-89F81053DE7C}"/>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39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Sind negative Veränderungen erkennbar?</a:t>
            </a:r>
          </a:p>
          <a:p>
            <a:pPr lvl="1"/>
            <a:r>
              <a:rPr lang="de-DE" dirty="0"/>
              <a:t>Sind Anzeichen thermischer Überbeanspruchung erkennbar, z. B. Verfärbungen oder Verformungen?</a:t>
            </a:r>
          </a:p>
          <a:p>
            <a:pPr lvl="1"/>
            <a:r>
              <a:rPr lang="de-DE" dirty="0"/>
              <a:t>Sind alle Abdeckungen vorhanden?</a:t>
            </a:r>
          </a:p>
          <a:p>
            <a:pPr lvl="1"/>
            <a:r>
              <a:rPr lang="de-DE" dirty="0"/>
              <a:t>Sind Manipulationen erkennbar?</a:t>
            </a:r>
          </a:p>
        </p:txBody>
      </p:sp>
      <p:sp>
        <p:nvSpPr>
          <p:cNvPr id="7" name="Textfeld 6">
            <a:extLst>
              <a:ext uri="{FF2B5EF4-FFF2-40B4-BE49-F238E27FC236}">
                <a16:creationId xmlns:a16="http://schemas.microsoft.com/office/drawing/2014/main" id="{F248482C-EBCD-8337-589D-4A3F6E737CB5}"/>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61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E17AB-E2F1-5AE4-C446-E015264444C0}"/>
              </a:ext>
            </a:extLst>
          </p:cNvPr>
          <p:cNvSpPr>
            <a:spLocks noGrp="1"/>
          </p:cNvSpPr>
          <p:nvPr>
            <p:ph type="title"/>
          </p:nvPr>
        </p:nvSpPr>
        <p:spPr/>
        <p:txBody>
          <a:bodyPr/>
          <a:lstStyle/>
          <a:p>
            <a:r>
              <a:rPr lang="de-DE" dirty="0">
                <a:solidFill>
                  <a:schemeClr val="tx1"/>
                </a:solidFill>
              </a:rPr>
              <a:t>Wiederkehrende Prüfung – </a:t>
            </a:r>
            <a:r>
              <a:rPr lang="de-DE" dirty="0"/>
              <a:t>Erproben</a:t>
            </a:r>
          </a:p>
        </p:txBody>
      </p:sp>
      <p:sp>
        <p:nvSpPr>
          <p:cNvPr id="3" name="Foliennummernplatzhalter 2">
            <a:extLst>
              <a:ext uri="{FF2B5EF4-FFF2-40B4-BE49-F238E27FC236}">
                <a16:creationId xmlns:a16="http://schemas.microsoft.com/office/drawing/2014/main" id="{02CD4665-E40E-3D37-6476-7A795677BF0F}"/>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3389C408-F163-B3AE-0755-B465119690A3}"/>
              </a:ext>
            </a:extLst>
          </p:cNvPr>
          <p:cNvSpPr>
            <a:spLocks noGrp="1"/>
          </p:cNvSpPr>
          <p:nvPr>
            <p:ph sz="quarter" idx="14"/>
          </p:nvPr>
        </p:nvSpPr>
        <p:spPr/>
        <p:txBody>
          <a:bodyPr/>
          <a:lstStyle/>
          <a:p>
            <a:r>
              <a:rPr lang="de-DE" dirty="0"/>
              <a:t>Zur wiederkehrenden Prüfung einer elektrischen Anlage gehört auch die Erprobung. Hierbei wird die Wirksamkeit der Schutz- und Meldeeinrichtungen überprüft, z. B.:</a:t>
            </a:r>
          </a:p>
          <a:p>
            <a:pPr lvl="1"/>
            <a:r>
              <a:rPr lang="de-DE" dirty="0"/>
              <a:t>Fehlerstrom-Schutzeinrichtung (RCD) durch Betätigen der Prüftaste</a:t>
            </a:r>
          </a:p>
          <a:p>
            <a:pPr lvl="1"/>
            <a:r>
              <a:rPr lang="de-DE" dirty="0"/>
              <a:t>Isolationsüberwachungsgeräte im IT-System durch Betätigen der Prüftaste</a:t>
            </a:r>
          </a:p>
          <a:p>
            <a:pPr lvl="1"/>
            <a:r>
              <a:rPr lang="de-DE" dirty="0"/>
              <a:t>Wirksamkeit von Stromkreisen und Betriebsmitteln, die der Sicherheit dienen, z. B. Schutzrelais, Not-Ausschaltung, Verriegelungen</a:t>
            </a:r>
          </a:p>
          <a:p>
            <a:pPr lvl="1"/>
            <a:r>
              <a:rPr lang="de-DE" dirty="0"/>
              <a:t>Rechtsdrehfeld bei Drehstromsteckdosen</a:t>
            </a:r>
          </a:p>
          <a:p>
            <a:pPr lvl="1"/>
            <a:r>
              <a:rPr lang="de-DE" dirty="0"/>
              <a:t>Funktionsfähigkeit von erforderlichen Melde- und Anzeigeeinrichtungen, z. B. Rückmeldung der Schaltstellungsanzeige an ferngesteuerten Schaltern und Meldeleuchten</a:t>
            </a:r>
          </a:p>
          <a:p>
            <a:endParaRPr lang="de-DE" dirty="0"/>
          </a:p>
        </p:txBody>
      </p:sp>
      <p:sp>
        <p:nvSpPr>
          <p:cNvPr id="7" name="Textfeld 6">
            <a:extLst>
              <a:ext uri="{FF2B5EF4-FFF2-40B4-BE49-F238E27FC236}">
                <a16:creationId xmlns:a16="http://schemas.microsoft.com/office/drawing/2014/main" id="{CB42B096-1DAC-165B-0297-1210025FEB14}"/>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38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normAutofit fontScale="92500" lnSpcReduction="10000"/>
          </a:bodyPr>
          <a:lstStyle/>
          <a:p>
            <a:fld id="{9889C296-15D4-E74A-895E-0A457A8331D7}" type="slidenum">
              <a:rPr lang="de-DE" smtClean="0"/>
              <a:pPr/>
              <a:t>14</a:t>
            </a:fld>
            <a:endParaRPr lang="de-DE" dirty="0"/>
          </a:p>
        </p:txBody>
      </p:sp>
      <p:sp>
        <p:nvSpPr>
          <p:cNvPr id="2" name="Inhaltsplatzhalter 1"/>
          <p:cNvSpPr>
            <a:spLocks noGrp="1"/>
          </p:cNvSpPr>
          <p:nvPr>
            <p:ph sz="quarter" idx="1"/>
          </p:nvPr>
        </p:nvSpPr>
        <p:spPr/>
        <p:txBody>
          <a:bodyPr>
            <a:normAutofit/>
          </a:bodyPr>
          <a:lstStyle/>
          <a:p>
            <a:r>
              <a:rPr lang="de-DE" dirty="0"/>
              <a:t>In Anlagen mit Nenn-spannungen bis AC 1.000 V / DC 1.500 V die Werte ermitteln, die eine Beurteilung des Schutzes unter Fehlerbedingungen ermöglichen.</a:t>
            </a:r>
          </a:p>
          <a:p>
            <a:r>
              <a:rPr lang="de-DE" dirty="0"/>
              <a:t>Der Nachweis ist unter Anwendung der in VDE 0100-600 angeführten Messverfahren und Grenzwerte zu erbringen.</a:t>
            </a:r>
          </a:p>
          <a:p>
            <a:endParaRPr lang="de-DE" dirty="0"/>
          </a:p>
          <a:p>
            <a:endParaRPr lang="de-DE" dirty="0"/>
          </a:p>
          <a:p>
            <a:endParaRPr lang="de-DE" dirty="0"/>
          </a:p>
          <a:p>
            <a:endParaRPr lang="de-DE" dirty="0"/>
          </a:p>
          <a:p>
            <a:endParaRPr lang="de-DE" dirty="0"/>
          </a:p>
        </p:txBody>
      </p:sp>
      <p:graphicFrame>
        <p:nvGraphicFramePr>
          <p:cNvPr id="9" name="Inhaltsplatzhalter 8">
            <a:extLst>
              <a:ext uri="{FF2B5EF4-FFF2-40B4-BE49-F238E27FC236}">
                <a16:creationId xmlns:a16="http://schemas.microsoft.com/office/drawing/2014/main" id="{648A548B-966E-45BA-B2D0-887F25E77EF4}"/>
              </a:ext>
            </a:extLst>
          </p:cNvPr>
          <p:cNvGraphicFramePr>
            <a:graphicFrameLocks noGrp="1"/>
          </p:cNvGraphicFramePr>
          <p:nvPr>
            <p:ph sz="quarter" idx="13"/>
            <p:extLst>
              <p:ext uri="{D42A27DB-BD31-4B8C-83A1-F6EECF244321}">
                <p14:modId xmlns:p14="http://schemas.microsoft.com/office/powerpoint/2010/main" val="886269815"/>
              </p:ext>
            </p:extLst>
          </p:nvPr>
        </p:nvGraphicFramePr>
        <p:xfrm>
          <a:off x="6842125" y="1763713"/>
          <a:ext cx="6024563" cy="495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el 4"/>
          <p:cNvSpPr>
            <a:spLocks noGrp="1"/>
          </p:cNvSpPr>
          <p:nvPr>
            <p:ph type="title"/>
          </p:nvPr>
        </p:nvSpPr>
        <p:spPr/>
        <p:txBody>
          <a:bodyPr/>
          <a:lstStyle/>
          <a:p>
            <a:r>
              <a:rPr lang="de-DE" dirty="0">
                <a:solidFill>
                  <a:schemeClr val="tx1"/>
                </a:solidFill>
              </a:rPr>
              <a:t>Wiederkehrende Prüfung – Messen</a:t>
            </a:r>
          </a:p>
        </p:txBody>
      </p:sp>
    </p:spTree>
    <p:extLst>
      <p:ext uri="{BB962C8B-B14F-4D97-AF65-F5344CB8AC3E}">
        <p14:creationId xmlns:p14="http://schemas.microsoft.com/office/powerpoint/2010/main" val="15529921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5F617-3AA7-5928-4032-D044E321CAE5}"/>
              </a:ext>
            </a:extLst>
          </p:cNvPr>
          <p:cNvSpPr>
            <a:spLocks noGrp="1"/>
          </p:cNvSpPr>
          <p:nvPr>
            <p:ph type="title"/>
          </p:nvPr>
        </p:nvSpPr>
        <p:spPr/>
        <p:txBody>
          <a:bodyPr/>
          <a:lstStyle/>
          <a:p>
            <a:r>
              <a:rPr lang="de-DE" dirty="0"/>
              <a:t>Messung der Schleifenimpedanz</a:t>
            </a:r>
          </a:p>
        </p:txBody>
      </p:sp>
      <p:sp>
        <p:nvSpPr>
          <p:cNvPr id="3" name="Foliennummernplatzhalter 2">
            <a:extLst>
              <a:ext uri="{FF2B5EF4-FFF2-40B4-BE49-F238E27FC236}">
                <a16:creationId xmlns:a16="http://schemas.microsoft.com/office/drawing/2014/main" id="{479FEB43-3FD0-8F88-BCAB-2D7AF461C94F}"/>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0CB94712-887F-DB13-F8EF-CB23F7B570F8}"/>
              </a:ext>
            </a:extLst>
          </p:cNvPr>
          <p:cNvSpPr>
            <a:spLocks noGrp="1"/>
          </p:cNvSpPr>
          <p:nvPr>
            <p:ph sz="quarter" idx="14"/>
          </p:nvPr>
        </p:nvSpPr>
        <p:spPr/>
        <p:txBody>
          <a:bodyPr>
            <a:normAutofit/>
          </a:bodyPr>
          <a:lstStyle/>
          <a:p>
            <a:r>
              <a:rPr lang="de-DE" dirty="0"/>
              <a:t>Die Schleifenimpedanzmessung stellt sicher, dass die Fehlerstromschleife im Falle eines Fehlers so niedrigen Widerstand aufweist, dass die vorgeschalteten Überstromschutzeinrichtungen zuverlässig auslösen können.</a:t>
            </a:r>
          </a:p>
          <a:p>
            <a:endParaRPr lang="de-DE" dirty="0"/>
          </a:p>
          <a:p>
            <a:r>
              <a:rPr lang="de-DE" dirty="0"/>
              <a:t>Die Schleifenimpedanzmessung umfasst die Fehlerschleifenimpedanzmessung zur Überprüfung der Schutzmaßnahmen gegen elektrischen Schlag und die Netzimpedanzmessung zur Überprüfung der Funktion des Anlagenschutzes. </a:t>
            </a:r>
          </a:p>
          <a:p>
            <a:endParaRPr lang="de-DE" dirty="0"/>
          </a:p>
          <a:p>
            <a:r>
              <a:rPr lang="de-DE" dirty="0"/>
              <a:t>In Stromkreisen mit Fehlerstrom-Schutzeinrichtungen (RCD) ist keine Fehlerschleifenimpedanzmessung erforderlich, da der bei dieser Messung verwendete Prüfstrom unbeabsichtigt die RCD auslösen kann. Dennoch ist in solchen Stromkreisen eine Netzimpedanzmessung zur Überprüfung der Abschaltbedingungen der Überstromschutzeinrichtungen erforderlich.</a:t>
            </a:r>
          </a:p>
        </p:txBody>
      </p:sp>
    </p:spTree>
    <p:extLst>
      <p:ext uri="{BB962C8B-B14F-4D97-AF65-F5344CB8AC3E}">
        <p14:creationId xmlns:p14="http://schemas.microsoft.com/office/powerpoint/2010/main" val="347410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ACBB4D5-BF31-941E-FEC3-B1C7C53CDACF}"/>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3" name="Inhaltsplatzhalter 2">
            <a:extLst>
              <a:ext uri="{FF2B5EF4-FFF2-40B4-BE49-F238E27FC236}">
                <a16:creationId xmlns:a16="http://schemas.microsoft.com/office/drawing/2014/main" id="{F25067CB-053C-20F3-4938-D17B7B90AE2E}"/>
              </a:ext>
            </a:extLst>
          </p:cNvPr>
          <p:cNvSpPr>
            <a:spLocks noGrp="1"/>
          </p:cNvSpPr>
          <p:nvPr>
            <p:ph sz="quarter" idx="1"/>
          </p:nvPr>
        </p:nvSpPr>
        <p:spPr/>
        <p:txBody>
          <a:bodyPr/>
          <a:lstStyle/>
          <a:p>
            <a:r>
              <a:rPr lang="de-DE" dirty="0"/>
              <a:t>Die Schleifenimpedanz wird ermittelt, indem die Netzspannung einmal im unbelasteten und einmal im belasteten Zustand gemessen wird. Die hieraus resultierende Spannungsdifferenz </a:t>
            </a:r>
            <a:r>
              <a:rPr lang="el-GR" dirty="0"/>
              <a:t>Δ</a:t>
            </a:r>
            <a:r>
              <a:rPr lang="de-DE" dirty="0"/>
              <a:t>U wird durch den in der Fehlerschleife gemessenen Strom I</a:t>
            </a:r>
            <a:r>
              <a:rPr lang="de-DE" baseline="-25000" dirty="0"/>
              <a:t>M</a:t>
            </a:r>
            <a:r>
              <a:rPr lang="de-DE" dirty="0"/>
              <a:t> dividiert und ergibt die Schleifenimpedanz </a:t>
            </a:r>
            <a:r>
              <a:rPr lang="de-DE" dirty="0" err="1"/>
              <a:t>Z</a:t>
            </a:r>
            <a:r>
              <a:rPr lang="de-DE" baseline="-25000" dirty="0" err="1"/>
              <a:t>Schleife</a:t>
            </a:r>
            <a:r>
              <a:rPr lang="de-DE" dirty="0"/>
              <a:t>.</a:t>
            </a:r>
          </a:p>
          <a:p>
            <a:endParaRPr lang="de-DE" dirty="0"/>
          </a:p>
        </p:txBody>
      </p:sp>
      <p:sp>
        <p:nvSpPr>
          <p:cNvPr id="5" name="Titel 4">
            <a:extLst>
              <a:ext uri="{FF2B5EF4-FFF2-40B4-BE49-F238E27FC236}">
                <a16:creationId xmlns:a16="http://schemas.microsoft.com/office/drawing/2014/main" id="{37CDF1A8-1770-383A-5C26-7DF091CFB4F4}"/>
              </a:ext>
            </a:extLst>
          </p:cNvPr>
          <p:cNvSpPr>
            <a:spLocks noGrp="1"/>
          </p:cNvSpPr>
          <p:nvPr>
            <p:ph type="title"/>
          </p:nvPr>
        </p:nvSpPr>
        <p:spPr/>
        <p:txBody>
          <a:bodyPr/>
          <a:lstStyle/>
          <a:p>
            <a:r>
              <a:rPr lang="de-DE" dirty="0"/>
              <a:t>Messung der Schleifenimpedanz</a:t>
            </a:r>
          </a:p>
        </p:txBody>
      </p:sp>
      <p:pic>
        <p:nvPicPr>
          <p:cNvPr id="7" name="Grafik 6" descr="Ein Bild, das Text, Schrift, weiß, Reihe enthält.&#10;&#10;Automatisch generierte Beschreibung">
            <a:extLst>
              <a:ext uri="{FF2B5EF4-FFF2-40B4-BE49-F238E27FC236}">
                <a16:creationId xmlns:a16="http://schemas.microsoft.com/office/drawing/2014/main" id="{74BE2935-4B92-988D-B530-A33DBA9D2049}"/>
              </a:ext>
            </a:extLst>
          </p:cNvPr>
          <p:cNvPicPr>
            <a:picLocks noChangeAspect="1"/>
          </p:cNvPicPr>
          <p:nvPr/>
        </p:nvPicPr>
        <p:blipFill>
          <a:blip r:embed="rId2"/>
          <a:stretch>
            <a:fillRect/>
          </a:stretch>
        </p:blipFill>
        <p:spPr>
          <a:xfrm>
            <a:off x="7108180" y="3333509"/>
            <a:ext cx="3443797" cy="881448"/>
          </a:xfrm>
          <a:prstGeom prst="rect">
            <a:avLst/>
          </a:prstGeom>
        </p:spPr>
      </p:pic>
      <p:sp>
        <p:nvSpPr>
          <p:cNvPr id="8" name="Inhaltsplatzhalter 7">
            <a:extLst>
              <a:ext uri="{FF2B5EF4-FFF2-40B4-BE49-F238E27FC236}">
                <a16:creationId xmlns:a16="http://schemas.microsoft.com/office/drawing/2014/main" id="{D5257519-DE5A-D682-CF5F-038D312E0F4C}"/>
              </a:ext>
            </a:extLst>
          </p:cNvPr>
          <p:cNvSpPr>
            <a:spLocks noGrp="1"/>
          </p:cNvSpPr>
          <p:nvPr>
            <p:ph sz="quarter" idx="13"/>
          </p:nvPr>
        </p:nvSpPr>
        <p:spPr/>
        <p:txBody>
          <a:bodyPr/>
          <a:lstStyle/>
          <a:p>
            <a:endParaRPr lang="de-DE"/>
          </a:p>
        </p:txBody>
      </p:sp>
      <p:pic>
        <p:nvPicPr>
          <p:cNvPr id="9" name="Inhaltsplatzhalter 5">
            <a:extLst>
              <a:ext uri="{FF2B5EF4-FFF2-40B4-BE49-F238E27FC236}">
                <a16:creationId xmlns:a16="http://schemas.microsoft.com/office/drawing/2014/main" id="{DDB7D64E-CDE0-7167-BE8A-F89B26437F74}"/>
              </a:ext>
            </a:extLst>
          </p:cNvPr>
          <p:cNvPicPr>
            <a:picLocks noChangeAspect="1"/>
          </p:cNvPicPr>
          <p:nvPr/>
        </p:nvPicPr>
        <p:blipFill>
          <a:blip r:embed="rId3"/>
          <a:stretch>
            <a:fillRect/>
          </a:stretch>
        </p:blipFill>
        <p:spPr>
          <a:xfrm>
            <a:off x="7191279" y="4270415"/>
            <a:ext cx="3615745" cy="704366"/>
          </a:xfrm>
          <a:prstGeom prst="rect">
            <a:avLst/>
          </a:prstGeom>
        </p:spPr>
      </p:pic>
    </p:spTree>
    <p:extLst>
      <p:ext uri="{BB962C8B-B14F-4D97-AF65-F5344CB8AC3E}">
        <p14:creationId xmlns:p14="http://schemas.microsoft.com/office/powerpoint/2010/main" val="361312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ACBB4D5-BF31-941E-FEC3-B1C7C53CDACF}"/>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3" name="Inhaltsplatzhalter 2">
            <a:extLst>
              <a:ext uri="{FF2B5EF4-FFF2-40B4-BE49-F238E27FC236}">
                <a16:creationId xmlns:a16="http://schemas.microsoft.com/office/drawing/2014/main" id="{F25067CB-053C-20F3-4938-D17B7B90AE2E}"/>
              </a:ext>
            </a:extLst>
          </p:cNvPr>
          <p:cNvSpPr>
            <a:spLocks noGrp="1"/>
          </p:cNvSpPr>
          <p:nvPr>
            <p:ph sz="quarter" idx="1"/>
          </p:nvPr>
        </p:nvSpPr>
        <p:spPr/>
        <p:txBody>
          <a:bodyPr>
            <a:normAutofit/>
          </a:bodyPr>
          <a:lstStyle/>
          <a:p>
            <a:r>
              <a:rPr lang="de-DE" dirty="0"/>
              <a:t>Ziel der Fehlerschleifen-impedanzmessung ist es zu zeigen, dass der Schutz vor elektrischem Schlag durch das automatische Abschalten der Stromversorgung sichergestellt ist. </a:t>
            </a:r>
          </a:p>
          <a:p>
            <a:r>
              <a:rPr lang="de-DE" dirty="0"/>
              <a:t>Die Messung der Fehlerschleifenimpedanz im TN-System erfolgt zwischen den Außenleitern und dem Schutzleiter (L1-PE, L2-PE, L3-PE).</a:t>
            </a:r>
          </a:p>
        </p:txBody>
      </p:sp>
      <p:pic>
        <p:nvPicPr>
          <p:cNvPr id="163" name="Inhaltsplatzhalter 162">
            <a:extLst>
              <a:ext uri="{FF2B5EF4-FFF2-40B4-BE49-F238E27FC236}">
                <a16:creationId xmlns:a16="http://schemas.microsoft.com/office/drawing/2014/main" id="{9FC77B5B-1E7C-07FA-B5CB-68F83B6E3811}"/>
              </a:ext>
            </a:extLst>
          </p:cNvPr>
          <p:cNvPicPr>
            <a:picLocks noGrp="1" noChangeAspect="1"/>
          </p:cNvPicPr>
          <p:nvPr>
            <p:ph sz="quarter" idx="13"/>
          </p:nvPr>
        </p:nvPicPr>
        <p:blipFill>
          <a:blip r:embed="rId2"/>
          <a:stretch>
            <a:fillRect/>
          </a:stretch>
        </p:blipFill>
        <p:spPr>
          <a:xfrm>
            <a:off x="6842125" y="2259435"/>
            <a:ext cx="6024563" cy="3966317"/>
          </a:xfrm>
          <a:prstGeom prst="rect">
            <a:avLst/>
          </a:prstGeom>
        </p:spPr>
      </p:pic>
      <p:sp>
        <p:nvSpPr>
          <p:cNvPr id="5" name="Titel 4">
            <a:extLst>
              <a:ext uri="{FF2B5EF4-FFF2-40B4-BE49-F238E27FC236}">
                <a16:creationId xmlns:a16="http://schemas.microsoft.com/office/drawing/2014/main" id="{37CDF1A8-1770-383A-5C26-7DF091CFB4F4}"/>
              </a:ext>
            </a:extLst>
          </p:cNvPr>
          <p:cNvSpPr>
            <a:spLocks noGrp="1"/>
          </p:cNvSpPr>
          <p:nvPr>
            <p:ph type="title"/>
          </p:nvPr>
        </p:nvSpPr>
        <p:spPr/>
        <p:txBody>
          <a:bodyPr/>
          <a:lstStyle/>
          <a:p>
            <a:r>
              <a:rPr lang="de-DE" dirty="0"/>
              <a:t>Messung der Schleifenimpedanz</a:t>
            </a:r>
          </a:p>
        </p:txBody>
      </p:sp>
      <p:sp>
        <p:nvSpPr>
          <p:cNvPr id="10" name="Textfeld 9">
            <a:extLst>
              <a:ext uri="{FF2B5EF4-FFF2-40B4-BE49-F238E27FC236}">
                <a16:creationId xmlns:a16="http://schemas.microsoft.com/office/drawing/2014/main" id="{0EB233F0-16C2-2FC0-7BC7-F00A949F32CB}"/>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64358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881C8A5-F89C-EEF8-19A9-FDF4E52E75EB}"/>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3" name="Inhaltsplatzhalter 2">
            <a:extLst>
              <a:ext uri="{FF2B5EF4-FFF2-40B4-BE49-F238E27FC236}">
                <a16:creationId xmlns:a16="http://schemas.microsoft.com/office/drawing/2014/main" id="{C35C45DC-EB43-EBA7-AC13-8BBD74288824}"/>
              </a:ext>
            </a:extLst>
          </p:cNvPr>
          <p:cNvSpPr>
            <a:spLocks noGrp="1"/>
          </p:cNvSpPr>
          <p:nvPr>
            <p:ph sz="quarter" idx="1"/>
          </p:nvPr>
        </p:nvSpPr>
        <p:spPr/>
        <p:txBody>
          <a:bodyPr>
            <a:normAutofit lnSpcReduction="10000"/>
          </a:bodyPr>
          <a:lstStyle/>
          <a:p>
            <a:r>
              <a:rPr lang="de-DE" dirty="0"/>
              <a:t>In der Praxis können die für die Einhaltung der Abschaltbedingungen erforderlichen Werte nach zwei Methoden ermittelt werden:</a:t>
            </a:r>
          </a:p>
          <a:p>
            <a:r>
              <a:rPr lang="de-DE" dirty="0"/>
              <a:t>30 %-Methode</a:t>
            </a:r>
          </a:p>
          <a:p>
            <a:pPr lvl="1"/>
            <a:r>
              <a:rPr lang="de-DE" dirty="0"/>
              <a:t>Diese Methode berücksichtigt nur die maximale Betriebsmessunsicherheit von ± 30 % nach VDE 0413-3.</a:t>
            </a:r>
          </a:p>
          <a:p>
            <a:r>
              <a:rPr lang="de-DE" dirty="0"/>
              <a:t>2/3-Methode</a:t>
            </a:r>
          </a:p>
          <a:p>
            <a:pPr lvl="1"/>
            <a:r>
              <a:rPr lang="de-DE" dirty="0"/>
              <a:t>Bei der Anwendung dieser Methode lassen sich schnell und unkompliziert überschlagsmäßig Werte unter Berücksichtigung typischer, bei der Messung auftretender Abweichungen, z. B. Spannungsschwankungen und Temperatureinflüsse, ermitteln.</a:t>
            </a:r>
          </a:p>
          <a:p>
            <a:endParaRPr lang="de-DE" dirty="0"/>
          </a:p>
        </p:txBody>
      </p:sp>
      <p:graphicFrame>
        <p:nvGraphicFramePr>
          <p:cNvPr id="11" name="Inhaltsplatzhalter 10">
            <a:extLst>
              <a:ext uri="{FF2B5EF4-FFF2-40B4-BE49-F238E27FC236}">
                <a16:creationId xmlns:a16="http://schemas.microsoft.com/office/drawing/2014/main" id="{087738DC-3509-C95E-E9E0-67DDDF8BBFB7}"/>
              </a:ext>
            </a:extLst>
          </p:cNvPr>
          <p:cNvGraphicFramePr>
            <a:graphicFrameLocks noGrp="1"/>
          </p:cNvGraphicFramePr>
          <p:nvPr>
            <p:ph sz="quarter" idx="13"/>
            <p:extLst>
              <p:ext uri="{D42A27DB-BD31-4B8C-83A1-F6EECF244321}">
                <p14:modId xmlns:p14="http://schemas.microsoft.com/office/powerpoint/2010/main" val="2396361454"/>
              </p:ext>
            </p:extLst>
          </p:nvPr>
        </p:nvGraphicFramePr>
        <p:xfrm>
          <a:off x="6842125" y="1776239"/>
          <a:ext cx="6024560" cy="3406140"/>
        </p:xfrm>
        <a:graphic>
          <a:graphicData uri="http://schemas.openxmlformats.org/drawingml/2006/table">
            <a:tbl>
              <a:tblPr firstRow="1" bandRow="1">
                <a:tableStyleId>{5C22544A-7EE6-4342-B048-85BDC9FD1C3A}</a:tableStyleId>
              </a:tblPr>
              <a:tblGrid>
                <a:gridCol w="1204912">
                  <a:extLst>
                    <a:ext uri="{9D8B030D-6E8A-4147-A177-3AD203B41FA5}">
                      <a16:colId xmlns:a16="http://schemas.microsoft.com/office/drawing/2014/main" val="322679997"/>
                    </a:ext>
                  </a:extLst>
                </a:gridCol>
                <a:gridCol w="1204912">
                  <a:extLst>
                    <a:ext uri="{9D8B030D-6E8A-4147-A177-3AD203B41FA5}">
                      <a16:colId xmlns:a16="http://schemas.microsoft.com/office/drawing/2014/main" val="2028033801"/>
                    </a:ext>
                  </a:extLst>
                </a:gridCol>
                <a:gridCol w="1204912">
                  <a:extLst>
                    <a:ext uri="{9D8B030D-6E8A-4147-A177-3AD203B41FA5}">
                      <a16:colId xmlns:a16="http://schemas.microsoft.com/office/drawing/2014/main" val="3576588146"/>
                    </a:ext>
                  </a:extLst>
                </a:gridCol>
                <a:gridCol w="1204912">
                  <a:extLst>
                    <a:ext uri="{9D8B030D-6E8A-4147-A177-3AD203B41FA5}">
                      <a16:colId xmlns:a16="http://schemas.microsoft.com/office/drawing/2014/main" val="623742623"/>
                    </a:ext>
                  </a:extLst>
                </a:gridCol>
                <a:gridCol w="1204912">
                  <a:extLst>
                    <a:ext uri="{9D8B030D-6E8A-4147-A177-3AD203B41FA5}">
                      <a16:colId xmlns:a16="http://schemas.microsoft.com/office/drawing/2014/main" val="305391619"/>
                    </a:ext>
                  </a:extLst>
                </a:gridCol>
              </a:tblGrid>
              <a:tr h="370840">
                <a:tc>
                  <a:txBody>
                    <a:bodyPr/>
                    <a:lstStyle/>
                    <a:p>
                      <a:endParaRPr lang="de-DE" sz="1200" dirty="0">
                        <a:latin typeface="Arial" panose="020B0604020202020204" pitchFamily="34" charset="0"/>
                        <a:cs typeface="Arial" panose="020B0604020202020204" pitchFamily="34" charset="0"/>
                      </a:endParaRPr>
                    </a:p>
                  </a:txBody>
                  <a:tcPr/>
                </a:tc>
                <a:tc gridSpan="2">
                  <a:txBody>
                    <a:bodyPr/>
                    <a:lstStyle/>
                    <a:p>
                      <a:r>
                        <a:rPr lang="de-DE" sz="1200" dirty="0">
                          <a:latin typeface="Arial" panose="020B0604020202020204" pitchFamily="34" charset="0"/>
                          <a:cs typeface="Arial" panose="020B0604020202020204" pitchFamily="34" charset="0"/>
                        </a:rPr>
                        <a:t>Werte aus VDE 0100-600 Tabelle NA.1, Mindestanforderung (ohne Korrektur)</a:t>
                      </a:r>
                    </a:p>
                  </a:txBody>
                  <a:tcPr/>
                </a:tc>
                <a:tc hMerge="1">
                  <a:txBody>
                    <a:bodyPr/>
                    <a:lstStyle/>
                    <a:p>
                      <a:endParaRPr lang="de-DE" dirty="0"/>
                    </a:p>
                  </a:txBody>
                  <a:tcPr/>
                </a:tc>
                <a:tc gridSpan="2">
                  <a:txBody>
                    <a:bodyPr/>
                    <a:lstStyle/>
                    <a:p>
                      <a:r>
                        <a:rPr lang="de-DE" sz="1200" dirty="0">
                          <a:latin typeface="Arial" panose="020B0604020202020204" pitchFamily="34" charset="0"/>
                          <a:cs typeface="Arial" panose="020B0604020202020204" pitchFamily="34" charset="0"/>
                        </a:rPr>
                        <a:t>Mindestanforderung nach VDE 0100-600,</a:t>
                      </a:r>
                    </a:p>
                    <a:p>
                      <a:r>
                        <a:rPr lang="de-DE" sz="1200" dirty="0">
                          <a:latin typeface="Arial" panose="020B0604020202020204" pitchFamily="34" charset="0"/>
                          <a:cs typeface="Arial" panose="020B0604020202020204" pitchFamily="34" charset="0"/>
                        </a:rPr>
                        <a:t>wiederkehrende Prüfung nach VDE 0105-100/A1</a:t>
                      </a:r>
                    </a:p>
                  </a:txBody>
                  <a:tcPr/>
                </a:tc>
                <a:tc hMerge="1">
                  <a:txBody>
                    <a:bodyPr/>
                    <a:lstStyle/>
                    <a:p>
                      <a:endParaRPr lang="de-DE" dirty="0"/>
                    </a:p>
                  </a:txBody>
                  <a:tcPr/>
                </a:tc>
                <a:extLst>
                  <a:ext uri="{0D108BD9-81ED-4DB2-BD59-A6C34878D82A}">
                    <a16:rowId xmlns:a16="http://schemas.microsoft.com/office/drawing/2014/main" val="363766387"/>
                  </a:ext>
                </a:extLst>
              </a:tr>
              <a:tr h="231166">
                <a:tc>
                  <a:txBody>
                    <a:bodyPr/>
                    <a:lstStyle/>
                    <a:p>
                      <a:endParaRPr lang="de-DE" sz="12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fontAlgn="b"/>
                      <a:r>
                        <a:rPr lang="de-DE" sz="1200" b="1" i="0" u="none" strike="noStrike" dirty="0">
                          <a:solidFill>
                            <a:schemeClr val="bg1"/>
                          </a:solidFill>
                          <a:effectLst/>
                          <a:latin typeface="Arial" panose="020B0604020202020204" pitchFamily="34" charset="0"/>
                          <a:cs typeface="Arial" panose="020B0604020202020204" pitchFamily="34" charset="0"/>
                        </a:rPr>
                        <a:t>Z</a:t>
                      </a:r>
                      <a:r>
                        <a:rPr lang="de-DE" sz="1200" b="1" i="0" u="none" strike="noStrike" baseline="-25000" dirty="0">
                          <a:solidFill>
                            <a:schemeClr val="bg1"/>
                          </a:solidFill>
                          <a:effectLst/>
                          <a:latin typeface="Arial" panose="020B0604020202020204" pitchFamily="34" charset="0"/>
                          <a:cs typeface="Arial" panose="020B0604020202020204" pitchFamily="34" charset="0"/>
                        </a:rPr>
                        <a:t>S </a:t>
                      </a:r>
                      <a:r>
                        <a:rPr lang="de-DE" sz="1200" b="1" i="0" u="none" strike="noStrike" baseline="-25000" dirty="0" err="1">
                          <a:solidFill>
                            <a:schemeClr val="bg1"/>
                          </a:solidFill>
                          <a:effectLst/>
                          <a:latin typeface="Arial" panose="020B0604020202020204" pitchFamily="34" charset="0"/>
                          <a:cs typeface="Arial" panose="020B0604020202020204" pitchFamily="34" charset="0"/>
                        </a:rPr>
                        <a:t>max</a:t>
                      </a:r>
                      <a:endParaRPr lang="de-DE"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 panose="020B0604020202020204" pitchFamily="34" charset="0"/>
                          <a:cs typeface="Arial" panose="020B0604020202020204" pitchFamily="34" charset="0"/>
                        </a:rPr>
                        <a:t>I</a:t>
                      </a:r>
                      <a:r>
                        <a:rPr lang="de-DE" sz="1200" b="1" i="0" u="none" strike="noStrike" baseline="-25000" dirty="0" err="1">
                          <a:solidFill>
                            <a:schemeClr val="bg1"/>
                          </a:solidFill>
                          <a:effectLst/>
                          <a:latin typeface="Arial" panose="020B0604020202020204" pitchFamily="34" charset="0"/>
                          <a:cs typeface="Arial" panose="020B0604020202020204" pitchFamily="34" charset="0"/>
                        </a:rPr>
                        <a:t>a</a:t>
                      </a:r>
                      <a:r>
                        <a:rPr lang="de-DE" sz="1200" b="1" i="0" u="none" strike="noStrike" baseline="-25000" dirty="0">
                          <a:solidFill>
                            <a:schemeClr val="bg1"/>
                          </a:solidFill>
                          <a:effectLst/>
                          <a:latin typeface="Arial" panose="020B0604020202020204" pitchFamily="34" charset="0"/>
                          <a:cs typeface="Arial" panose="020B0604020202020204" pitchFamily="34" charset="0"/>
                        </a:rPr>
                        <a:t> min</a:t>
                      </a:r>
                      <a:endParaRPr lang="de-DE"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de-DE" sz="1200" b="1" i="0" u="none" strike="noStrike" dirty="0">
                          <a:solidFill>
                            <a:schemeClr val="bg1"/>
                          </a:solidFill>
                          <a:effectLst/>
                          <a:latin typeface="Arial" panose="020B0604020202020204" pitchFamily="34" charset="0"/>
                          <a:cs typeface="Arial" panose="020B0604020202020204" pitchFamily="34" charset="0"/>
                        </a:rPr>
                        <a:t>Z</a:t>
                      </a:r>
                      <a:r>
                        <a:rPr lang="de-DE" sz="1200" b="1" i="0" u="none" strike="noStrike" baseline="-25000" dirty="0">
                          <a:solidFill>
                            <a:schemeClr val="bg1"/>
                          </a:solidFill>
                          <a:effectLst/>
                          <a:latin typeface="Arial" panose="020B0604020202020204" pitchFamily="34" charset="0"/>
                          <a:cs typeface="Arial" panose="020B0604020202020204" pitchFamily="34" charset="0"/>
                        </a:rPr>
                        <a:t>S </a:t>
                      </a:r>
                      <a:r>
                        <a:rPr lang="de-DE" sz="1200" b="1" i="0" u="none" strike="noStrike" baseline="-25000" dirty="0" err="1">
                          <a:solidFill>
                            <a:schemeClr val="bg1"/>
                          </a:solidFill>
                          <a:effectLst/>
                          <a:latin typeface="Arial" panose="020B0604020202020204" pitchFamily="34" charset="0"/>
                          <a:cs typeface="Arial" panose="020B0604020202020204" pitchFamily="34" charset="0"/>
                        </a:rPr>
                        <a:t>max</a:t>
                      </a:r>
                      <a:endParaRPr lang="de-DE"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 panose="020B0604020202020204" pitchFamily="34" charset="0"/>
                          <a:cs typeface="Arial" panose="020B0604020202020204" pitchFamily="34" charset="0"/>
                        </a:rPr>
                        <a:t>I</a:t>
                      </a:r>
                      <a:r>
                        <a:rPr lang="de-DE" sz="1200" b="1" i="0" u="none" strike="noStrike" baseline="-25000" dirty="0" err="1">
                          <a:solidFill>
                            <a:schemeClr val="bg1"/>
                          </a:solidFill>
                          <a:effectLst/>
                          <a:latin typeface="Arial" panose="020B0604020202020204" pitchFamily="34" charset="0"/>
                          <a:cs typeface="Arial" panose="020B0604020202020204" pitchFamily="34" charset="0"/>
                        </a:rPr>
                        <a:t>a</a:t>
                      </a:r>
                      <a:r>
                        <a:rPr lang="de-DE" sz="1200" b="1" i="0" u="none" strike="noStrike" baseline="-25000" dirty="0">
                          <a:solidFill>
                            <a:schemeClr val="bg1"/>
                          </a:solidFill>
                          <a:effectLst/>
                          <a:latin typeface="Arial" panose="020B0604020202020204" pitchFamily="34" charset="0"/>
                          <a:cs typeface="Arial" panose="020B0604020202020204" pitchFamily="34" charset="0"/>
                        </a:rPr>
                        <a:t> min</a:t>
                      </a:r>
                      <a:endParaRPr lang="de-DE"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extLst>
                  <a:ext uri="{0D108BD9-81ED-4DB2-BD59-A6C34878D82A}">
                    <a16:rowId xmlns:a16="http://schemas.microsoft.com/office/drawing/2014/main" val="2875761339"/>
                  </a:ext>
                </a:extLst>
              </a:tr>
              <a:tr h="113714">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B10</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4,60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50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3,07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75 A</a:t>
                      </a:r>
                    </a:p>
                  </a:txBody>
                  <a:tcPr marL="9525" marR="9525" marT="9525" marB="0" anchor="b"/>
                </a:tc>
                <a:extLst>
                  <a:ext uri="{0D108BD9-81ED-4DB2-BD59-A6C34878D82A}">
                    <a16:rowId xmlns:a16="http://schemas.microsoft.com/office/drawing/2014/main" val="3763584437"/>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B13</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3,54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65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2,36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98 A</a:t>
                      </a:r>
                    </a:p>
                  </a:txBody>
                  <a:tcPr marL="9525" marR="9525" marT="9525" marB="0" anchor="b"/>
                </a:tc>
                <a:extLst>
                  <a:ext uri="{0D108BD9-81ED-4DB2-BD59-A6C34878D82A}">
                    <a16:rowId xmlns:a16="http://schemas.microsoft.com/office/drawing/2014/main" val="3090522580"/>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B16</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2,88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80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1,92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120 A</a:t>
                      </a:r>
                    </a:p>
                  </a:txBody>
                  <a:tcPr marL="9525" marR="9525" marT="9525" marB="0" anchor="b"/>
                </a:tc>
                <a:extLst>
                  <a:ext uri="{0D108BD9-81ED-4DB2-BD59-A6C34878D82A}">
                    <a16:rowId xmlns:a16="http://schemas.microsoft.com/office/drawing/2014/main" val="1048897248"/>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B20</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2,30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100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1,53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150 A</a:t>
                      </a:r>
                    </a:p>
                  </a:txBody>
                  <a:tcPr marL="9525" marR="9525" marT="9525" marB="0" anchor="b"/>
                </a:tc>
                <a:extLst>
                  <a:ext uri="{0D108BD9-81ED-4DB2-BD59-A6C34878D82A}">
                    <a16:rowId xmlns:a16="http://schemas.microsoft.com/office/drawing/2014/main" val="738632051"/>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B25</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1,84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125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1,23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188 A</a:t>
                      </a:r>
                    </a:p>
                  </a:txBody>
                  <a:tcPr marL="9525" marR="9525" marT="9525" marB="0" anchor="b"/>
                </a:tc>
                <a:extLst>
                  <a:ext uri="{0D108BD9-81ED-4DB2-BD59-A6C34878D82A}">
                    <a16:rowId xmlns:a16="http://schemas.microsoft.com/office/drawing/2014/main" val="2677593981"/>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B32</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1,44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160 A</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0,96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240 A</a:t>
                      </a:r>
                    </a:p>
                  </a:txBody>
                  <a:tcPr marL="9525" marR="9525" marT="9525" marB="0" anchor="b"/>
                </a:tc>
                <a:extLst>
                  <a:ext uri="{0D108BD9-81ED-4DB2-BD59-A6C34878D82A}">
                    <a16:rowId xmlns:a16="http://schemas.microsoft.com/office/drawing/2014/main" val="3046383020"/>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C10</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2,30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100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1,53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150 A</a:t>
                      </a:r>
                    </a:p>
                  </a:txBody>
                  <a:tcPr marL="9525" marR="9525" marT="9525" marB="0" anchor="b"/>
                </a:tc>
                <a:extLst>
                  <a:ext uri="{0D108BD9-81ED-4DB2-BD59-A6C34878D82A}">
                    <a16:rowId xmlns:a16="http://schemas.microsoft.com/office/drawing/2014/main" val="3862627522"/>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C13</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1,77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130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1,18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195 A</a:t>
                      </a:r>
                    </a:p>
                  </a:txBody>
                  <a:tcPr marL="9525" marR="9525" marT="9525" marB="0" anchor="b"/>
                </a:tc>
                <a:extLst>
                  <a:ext uri="{0D108BD9-81ED-4DB2-BD59-A6C34878D82A}">
                    <a16:rowId xmlns:a16="http://schemas.microsoft.com/office/drawing/2014/main" val="1622613727"/>
                  </a:ext>
                </a:extLst>
              </a:tr>
              <a:tr h="71238">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C16</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1,44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160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0,96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240 A</a:t>
                      </a:r>
                    </a:p>
                  </a:txBody>
                  <a:tcPr marL="9525" marR="9525" marT="9525" marB="0" anchor="b"/>
                </a:tc>
                <a:extLst>
                  <a:ext uri="{0D108BD9-81ED-4DB2-BD59-A6C34878D82A}">
                    <a16:rowId xmlns:a16="http://schemas.microsoft.com/office/drawing/2014/main" val="802160086"/>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C20</a:t>
                      </a:r>
                    </a:p>
                  </a:txBody>
                  <a:tcPr marL="9525" marR="9525" marT="9525" marB="0" anchor="b"/>
                </a:tc>
                <a:tc>
                  <a:txBody>
                    <a:bodyPr/>
                    <a:lstStyle/>
                    <a:p>
                      <a:pPr algn="l" fontAlgn="b"/>
                      <a:r>
                        <a:rPr lang="el-GR" sz="1200" b="0" i="0" u="none" strike="noStrike">
                          <a:solidFill>
                            <a:srgbClr val="000000"/>
                          </a:solidFill>
                          <a:effectLst/>
                          <a:latin typeface="Arial" panose="020B0604020202020204" pitchFamily="34" charset="0"/>
                          <a:cs typeface="Arial" panose="020B0604020202020204" pitchFamily="34" charset="0"/>
                        </a:rPr>
                        <a:t>1,15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200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0,77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300 A</a:t>
                      </a:r>
                    </a:p>
                  </a:txBody>
                  <a:tcPr marL="9525" marR="9525" marT="9525" marB="0" anchor="b"/>
                </a:tc>
                <a:extLst>
                  <a:ext uri="{0D108BD9-81ED-4DB2-BD59-A6C34878D82A}">
                    <a16:rowId xmlns:a16="http://schemas.microsoft.com/office/drawing/2014/main" val="4182544525"/>
                  </a:ext>
                </a:extLst>
              </a:tr>
              <a:tr h="0">
                <a:tc>
                  <a:txBody>
                    <a:bodyPr/>
                    <a:lstStyle/>
                    <a:p>
                      <a:pPr algn="l" fontAlgn="b"/>
                      <a:r>
                        <a:rPr lang="de-DE" sz="1200" b="1" i="0" u="none" strike="noStrike">
                          <a:solidFill>
                            <a:srgbClr val="000000"/>
                          </a:solidFill>
                          <a:effectLst/>
                          <a:latin typeface="Arial" panose="020B0604020202020204" pitchFamily="34" charset="0"/>
                          <a:cs typeface="Arial" panose="020B0604020202020204" pitchFamily="34" charset="0"/>
                        </a:rPr>
                        <a:t>C25</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0,92 Ω</a:t>
                      </a:r>
                    </a:p>
                  </a:txBody>
                  <a:tcPr marL="9525" marR="9525" marT="9525" marB="0" anchor="b"/>
                </a:tc>
                <a:tc>
                  <a:txBody>
                    <a:bodyPr/>
                    <a:lstStyle/>
                    <a:p>
                      <a:pPr algn="l" fontAlgn="b"/>
                      <a:r>
                        <a:rPr lang="de-DE" sz="1200" b="0" i="0" u="none" strike="noStrike">
                          <a:solidFill>
                            <a:srgbClr val="000000"/>
                          </a:solidFill>
                          <a:effectLst/>
                          <a:latin typeface="Arial" panose="020B0604020202020204" pitchFamily="34" charset="0"/>
                          <a:cs typeface="Arial" panose="020B0604020202020204" pitchFamily="34" charset="0"/>
                        </a:rPr>
                        <a:t>250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0,61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375 A</a:t>
                      </a:r>
                    </a:p>
                  </a:txBody>
                  <a:tcPr marL="9525" marR="9525" marT="9525" marB="0" anchor="b"/>
                </a:tc>
                <a:extLst>
                  <a:ext uri="{0D108BD9-81ED-4DB2-BD59-A6C34878D82A}">
                    <a16:rowId xmlns:a16="http://schemas.microsoft.com/office/drawing/2014/main" val="1648453759"/>
                  </a:ext>
                </a:extLst>
              </a:tr>
              <a:tr h="0">
                <a:tc>
                  <a:txBody>
                    <a:bodyPr/>
                    <a:lstStyle/>
                    <a:p>
                      <a:pPr algn="l" fontAlgn="b"/>
                      <a:r>
                        <a:rPr lang="de-DE" sz="1200" b="1" i="0" u="none" strike="noStrike" dirty="0">
                          <a:solidFill>
                            <a:srgbClr val="000000"/>
                          </a:solidFill>
                          <a:effectLst/>
                          <a:latin typeface="Arial" panose="020B0604020202020204" pitchFamily="34" charset="0"/>
                          <a:cs typeface="Arial" panose="020B0604020202020204" pitchFamily="34" charset="0"/>
                        </a:rPr>
                        <a:t>C32</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0,72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320 A</a:t>
                      </a:r>
                    </a:p>
                  </a:txBody>
                  <a:tcPr marL="9525" marR="9525" marT="9525" marB="0" anchor="b"/>
                </a:tc>
                <a:tc>
                  <a:txBody>
                    <a:bodyPr/>
                    <a:lstStyle/>
                    <a:p>
                      <a:pPr algn="l" fontAlgn="b"/>
                      <a:r>
                        <a:rPr lang="el-GR" sz="1200" b="0" i="0" u="none" strike="noStrike" dirty="0">
                          <a:solidFill>
                            <a:srgbClr val="000000"/>
                          </a:solidFill>
                          <a:effectLst/>
                          <a:latin typeface="Arial" panose="020B0604020202020204" pitchFamily="34" charset="0"/>
                          <a:cs typeface="Arial" panose="020B0604020202020204" pitchFamily="34" charset="0"/>
                        </a:rPr>
                        <a:t>0,48 Ω</a:t>
                      </a:r>
                    </a:p>
                  </a:txBody>
                  <a:tcPr marL="9525" marR="9525" marT="9525" marB="0" anchor="b"/>
                </a:tc>
                <a:tc>
                  <a:txBody>
                    <a:bodyPr/>
                    <a:lstStyle/>
                    <a:p>
                      <a:pPr algn="l" fontAlgn="b"/>
                      <a:r>
                        <a:rPr lang="de-DE" sz="1200" b="0" i="0" u="none" strike="noStrike" dirty="0">
                          <a:solidFill>
                            <a:srgbClr val="000000"/>
                          </a:solidFill>
                          <a:effectLst/>
                          <a:latin typeface="Arial" panose="020B0604020202020204" pitchFamily="34" charset="0"/>
                          <a:cs typeface="Arial" panose="020B0604020202020204" pitchFamily="34" charset="0"/>
                        </a:rPr>
                        <a:t>480 A</a:t>
                      </a:r>
                    </a:p>
                  </a:txBody>
                  <a:tcPr marL="9525" marR="9525" marT="9525" marB="0" anchor="b"/>
                </a:tc>
                <a:extLst>
                  <a:ext uri="{0D108BD9-81ED-4DB2-BD59-A6C34878D82A}">
                    <a16:rowId xmlns:a16="http://schemas.microsoft.com/office/drawing/2014/main" val="3746815434"/>
                  </a:ext>
                </a:extLst>
              </a:tr>
            </a:tbl>
          </a:graphicData>
        </a:graphic>
      </p:graphicFrame>
      <p:sp>
        <p:nvSpPr>
          <p:cNvPr id="5" name="Titel 4">
            <a:extLst>
              <a:ext uri="{FF2B5EF4-FFF2-40B4-BE49-F238E27FC236}">
                <a16:creationId xmlns:a16="http://schemas.microsoft.com/office/drawing/2014/main" id="{8B138092-8AD8-6A81-6B49-DDB0EEC661A8}"/>
              </a:ext>
            </a:extLst>
          </p:cNvPr>
          <p:cNvSpPr>
            <a:spLocks noGrp="1"/>
          </p:cNvSpPr>
          <p:nvPr>
            <p:ph type="title"/>
          </p:nvPr>
        </p:nvSpPr>
        <p:spPr/>
        <p:txBody>
          <a:bodyPr/>
          <a:lstStyle/>
          <a:p>
            <a:r>
              <a:rPr lang="de-DE" dirty="0"/>
              <a:t>Messung der Schleifenimpedanz</a:t>
            </a:r>
          </a:p>
        </p:txBody>
      </p:sp>
    </p:spTree>
    <p:extLst>
      <p:ext uri="{BB962C8B-B14F-4D97-AF65-F5344CB8AC3E}">
        <p14:creationId xmlns:p14="http://schemas.microsoft.com/office/powerpoint/2010/main" val="285858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C24FBE-4F5A-14C9-3C95-5C31C3A68D15}"/>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3" name="Inhaltsplatzhalter 2">
            <a:extLst>
              <a:ext uri="{FF2B5EF4-FFF2-40B4-BE49-F238E27FC236}">
                <a16:creationId xmlns:a16="http://schemas.microsoft.com/office/drawing/2014/main" id="{58243D1C-777E-4BF9-30EE-BAFD03AC4A0E}"/>
              </a:ext>
            </a:extLst>
          </p:cNvPr>
          <p:cNvSpPr>
            <a:spLocks noGrp="1"/>
          </p:cNvSpPr>
          <p:nvPr>
            <p:ph sz="quarter" idx="1"/>
          </p:nvPr>
        </p:nvSpPr>
        <p:spPr/>
        <p:txBody>
          <a:bodyPr/>
          <a:lstStyle/>
          <a:p>
            <a:r>
              <a:rPr lang="de-DE" dirty="0"/>
              <a:t>Messung über die Haupterdungsschiene:</a:t>
            </a:r>
          </a:p>
          <a:p>
            <a:pPr lvl="1"/>
            <a:r>
              <a:rPr lang="de-DE" dirty="0"/>
              <a:t>Ausgehend von der Haupterdungsschiene werden nacheinander alle berührbaren und an den Schutzleiter angeschlossenen Metallflächen kontaktiert. Dies erfordert eine ausreichend lange Messleitung, welche zur Vermeidung von Messfehlern vor der Messung kompensiert werden muss.</a:t>
            </a:r>
          </a:p>
        </p:txBody>
      </p:sp>
      <p:pic>
        <p:nvPicPr>
          <p:cNvPr id="9" name="Inhaltsplatzhalter 8">
            <a:extLst>
              <a:ext uri="{FF2B5EF4-FFF2-40B4-BE49-F238E27FC236}">
                <a16:creationId xmlns:a16="http://schemas.microsoft.com/office/drawing/2014/main" id="{DE661732-B182-04C8-9C94-40EF95381655}"/>
              </a:ext>
            </a:extLst>
          </p:cNvPr>
          <p:cNvPicPr>
            <a:picLocks noGrp="1" noChangeAspect="1"/>
          </p:cNvPicPr>
          <p:nvPr>
            <p:ph sz="quarter" idx="13"/>
          </p:nvPr>
        </p:nvPicPr>
        <p:blipFill>
          <a:blip r:embed="rId2"/>
          <a:stretch>
            <a:fillRect/>
          </a:stretch>
        </p:blipFill>
        <p:spPr>
          <a:xfrm>
            <a:off x="6842125" y="1797040"/>
            <a:ext cx="6024563" cy="4891107"/>
          </a:xfrm>
          <a:prstGeom prst="rect">
            <a:avLst/>
          </a:prstGeom>
        </p:spPr>
      </p:pic>
      <p:sp>
        <p:nvSpPr>
          <p:cNvPr id="5" name="Titel 4">
            <a:extLst>
              <a:ext uri="{FF2B5EF4-FFF2-40B4-BE49-F238E27FC236}">
                <a16:creationId xmlns:a16="http://schemas.microsoft.com/office/drawing/2014/main" id="{1BFD53F6-8D18-B982-C97A-39E8BD1A6B11}"/>
              </a:ext>
            </a:extLst>
          </p:cNvPr>
          <p:cNvSpPr>
            <a:spLocks noGrp="1"/>
          </p:cNvSpPr>
          <p:nvPr>
            <p:ph type="title"/>
          </p:nvPr>
        </p:nvSpPr>
        <p:spPr/>
        <p:txBody>
          <a:bodyPr/>
          <a:lstStyle/>
          <a:p>
            <a:r>
              <a:rPr lang="de-DE" dirty="0" err="1"/>
              <a:t>Niederohmigkeit</a:t>
            </a:r>
            <a:r>
              <a:rPr lang="de-DE" dirty="0"/>
              <a:t> des Schutzleitersystems</a:t>
            </a:r>
          </a:p>
        </p:txBody>
      </p:sp>
      <p:sp>
        <p:nvSpPr>
          <p:cNvPr id="7" name="Textfeld 6">
            <a:extLst>
              <a:ext uri="{FF2B5EF4-FFF2-40B4-BE49-F238E27FC236}">
                <a16:creationId xmlns:a16="http://schemas.microsoft.com/office/drawing/2014/main" id="{DD688BFE-F16D-8A03-4BF8-C2E15164CFEC}"/>
              </a:ext>
            </a:extLst>
          </p:cNvPr>
          <p:cNvSpPr txBox="1"/>
          <p:nvPr/>
        </p:nvSpPr>
        <p:spPr>
          <a:xfrm>
            <a:off x="8961673"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287233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Nach welcher Norm sind primär wiederkehrende Prüfungen an ortsfesten elektrischen Anlagen/ Maschinen durchzuführen?</a:t>
            </a:r>
          </a:p>
          <a:p>
            <a:pPr marL="342900" indent="-342900">
              <a:buFont typeface="Wingdings" panose="05000000000000000000" pitchFamily="2" charset="2"/>
              <a:buChar char="§"/>
            </a:pPr>
            <a:r>
              <a:rPr lang="de-DE" dirty="0"/>
              <a:t>Auf welche Messspannung darf bei </a:t>
            </a:r>
            <a:r>
              <a:rPr lang="de-DE" dirty="0" err="1"/>
              <a:t>Überspannungsableitern</a:t>
            </a:r>
            <a:r>
              <a:rPr lang="de-DE" dirty="0"/>
              <a:t> reduziert werden?</a:t>
            </a:r>
          </a:p>
          <a:p>
            <a:pPr marL="342900" indent="-342900">
              <a:buFont typeface="Wingdings" panose="05000000000000000000" pitchFamily="2" charset="2"/>
              <a:buChar char="§"/>
            </a:pPr>
            <a:r>
              <a:rPr lang="de-DE" dirty="0"/>
              <a:t>Welcher Kurzschlussstrom wird bei einem LS B16 A (230 V AC/ TN) mindestens benötigt?</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354978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C24FBE-4F5A-14C9-3C95-5C31C3A68D15}"/>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3" name="Inhaltsplatzhalter 2">
            <a:extLst>
              <a:ext uri="{FF2B5EF4-FFF2-40B4-BE49-F238E27FC236}">
                <a16:creationId xmlns:a16="http://schemas.microsoft.com/office/drawing/2014/main" id="{58243D1C-777E-4BF9-30EE-BAFD03AC4A0E}"/>
              </a:ext>
            </a:extLst>
          </p:cNvPr>
          <p:cNvSpPr>
            <a:spLocks noGrp="1"/>
          </p:cNvSpPr>
          <p:nvPr>
            <p:ph sz="quarter" idx="1"/>
          </p:nvPr>
        </p:nvSpPr>
        <p:spPr/>
        <p:txBody>
          <a:bodyPr>
            <a:normAutofit/>
          </a:bodyPr>
          <a:lstStyle/>
          <a:p>
            <a:r>
              <a:rPr lang="de-DE" dirty="0"/>
              <a:t>Widerstandsmessung des Schutzleiters unter </a:t>
            </a:r>
            <a:br>
              <a:rPr lang="de-DE" dirty="0"/>
            </a:br>
            <a:r>
              <a:rPr lang="de-DE" dirty="0"/>
              <a:t>der Beachtung von </a:t>
            </a:r>
          </a:p>
          <a:p>
            <a:pPr lvl="1" algn="just"/>
            <a:r>
              <a:rPr lang="de-DE" dirty="0"/>
              <a:t>Querschnitt</a:t>
            </a:r>
          </a:p>
          <a:p>
            <a:pPr lvl="1" algn="just"/>
            <a:r>
              <a:rPr lang="de-DE" dirty="0"/>
              <a:t>Leitermaterial und</a:t>
            </a:r>
          </a:p>
          <a:p>
            <a:pPr lvl="1" algn="just"/>
            <a:r>
              <a:rPr lang="de-DE" dirty="0"/>
              <a:t>Länge.</a:t>
            </a:r>
          </a:p>
          <a:p>
            <a:r>
              <a:rPr lang="de-DE" dirty="0"/>
              <a:t>Anschlussstellen an ortsfesten Geräten und </a:t>
            </a:r>
            <a:br>
              <a:rPr lang="de-DE" dirty="0"/>
            </a:br>
            <a:r>
              <a:rPr lang="de-DE" dirty="0"/>
              <a:t>Installationsmaterialien sowie Steckkontakte für ortsveränderliche Geräte </a:t>
            </a:r>
            <a:br>
              <a:rPr lang="de-DE" dirty="0"/>
            </a:br>
            <a:r>
              <a:rPr lang="de-DE" dirty="0"/>
              <a:t>sollten eine widerstandslose Verbindung herstellen.</a:t>
            </a:r>
          </a:p>
        </p:txBody>
      </p:sp>
      <p:pic>
        <p:nvPicPr>
          <p:cNvPr id="8" name="Picture 5">
            <a:extLst>
              <a:ext uri="{FF2B5EF4-FFF2-40B4-BE49-F238E27FC236}">
                <a16:creationId xmlns:a16="http://schemas.microsoft.com/office/drawing/2014/main" id="{2071111E-FC49-19A1-870F-73CF799EB2CA}"/>
              </a:ext>
            </a:extLst>
          </p:cNvPr>
          <p:cNvPicPr>
            <a:picLocks noGrp="1" noChangeAspect="1" noChangeArrowheads="1"/>
          </p:cNvPicPr>
          <p:nvPr>
            <p:ph sz="quarter" idx="13"/>
          </p:nvPr>
        </p:nvPicPr>
        <p:blipFill>
          <a:blip r:embed="rId2" cstate="print"/>
          <a:stretch>
            <a:fillRect/>
          </a:stretch>
        </p:blipFill>
        <p:spPr bwMode="auto">
          <a:xfrm>
            <a:off x="6842125" y="2350734"/>
            <a:ext cx="6024563" cy="3783719"/>
          </a:xfrm>
          <a:prstGeom prst="rect">
            <a:avLst/>
          </a:prstGeom>
          <a:noFill/>
          <a:ln w="9525">
            <a:noFill/>
            <a:miter lim="800000"/>
            <a:headEnd/>
            <a:tailEnd/>
          </a:ln>
        </p:spPr>
      </p:pic>
      <p:sp>
        <p:nvSpPr>
          <p:cNvPr id="5" name="Titel 4">
            <a:extLst>
              <a:ext uri="{FF2B5EF4-FFF2-40B4-BE49-F238E27FC236}">
                <a16:creationId xmlns:a16="http://schemas.microsoft.com/office/drawing/2014/main" id="{1BFD53F6-8D18-B982-C97A-39E8BD1A6B11}"/>
              </a:ext>
            </a:extLst>
          </p:cNvPr>
          <p:cNvSpPr>
            <a:spLocks noGrp="1"/>
          </p:cNvSpPr>
          <p:nvPr>
            <p:ph type="title"/>
          </p:nvPr>
        </p:nvSpPr>
        <p:spPr/>
        <p:txBody>
          <a:bodyPr/>
          <a:lstStyle/>
          <a:p>
            <a:r>
              <a:rPr lang="de-DE" dirty="0" err="1"/>
              <a:t>Niederohmigkeit</a:t>
            </a:r>
            <a:r>
              <a:rPr lang="de-DE" dirty="0"/>
              <a:t> des Schutzleitersystems</a:t>
            </a:r>
          </a:p>
        </p:txBody>
      </p:sp>
      <p:sp>
        <p:nvSpPr>
          <p:cNvPr id="7" name="Textfeld 6">
            <a:extLst>
              <a:ext uri="{FF2B5EF4-FFF2-40B4-BE49-F238E27FC236}">
                <a16:creationId xmlns:a16="http://schemas.microsoft.com/office/drawing/2014/main" id="{DD688BFE-F16D-8A03-4BF8-C2E15164CFEC}"/>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3256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89406-6CC2-9E20-B196-47E5ED0BB1C0}"/>
              </a:ext>
            </a:extLst>
          </p:cNvPr>
          <p:cNvSpPr>
            <a:spLocks noGrp="1"/>
          </p:cNvSpPr>
          <p:nvPr>
            <p:ph type="title"/>
          </p:nvPr>
        </p:nvSpPr>
        <p:spPr/>
        <p:txBody>
          <a:bodyPr/>
          <a:lstStyle/>
          <a:p>
            <a:r>
              <a:rPr lang="de-DE" dirty="0"/>
              <a:t>Überprüfung der Wirksamkeit von Fehlerstrom-Schutzeinrichtungen</a:t>
            </a:r>
          </a:p>
        </p:txBody>
      </p:sp>
      <p:sp>
        <p:nvSpPr>
          <p:cNvPr id="3" name="Foliennummernplatzhalter 2">
            <a:extLst>
              <a:ext uri="{FF2B5EF4-FFF2-40B4-BE49-F238E27FC236}">
                <a16:creationId xmlns:a16="http://schemas.microsoft.com/office/drawing/2014/main" id="{DF8011F5-51D4-5DCD-1331-1F3C114E01F9}"/>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0D8FADBA-8C36-A87F-825A-F9F47749AEEB}"/>
              </a:ext>
            </a:extLst>
          </p:cNvPr>
          <p:cNvSpPr>
            <a:spLocks noGrp="1"/>
          </p:cNvSpPr>
          <p:nvPr>
            <p:ph sz="quarter" idx="14"/>
          </p:nvPr>
        </p:nvSpPr>
        <p:spPr/>
        <p:txBody>
          <a:bodyPr/>
          <a:lstStyle/>
          <a:p>
            <a:r>
              <a:rPr lang="de-DE" dirty="0"/>
              <a:t>Welche Prüfungen und Messungen sind an einer Fehlerstromschutzeinrichtung durchzuführen? </a:t>
            </a:r>
          </a:p>
          <a:p>
            <a:r>
              <a:rPr lang="de-DE" dirty="0"/>
              <a:t>Erprobung </a:t>
            </a:r>
          </a:p>
          <a:p>
            <a:pPr lvl="1"/>
            <a:r>
              <a:rPr lang="de-DE" dirty="0"/>
              <a:t>Betätigen der Prüftaste „T“</a:t>
            </a:r>
          </a:p>
          <a:p>
            <a:r>
              <a:rPr lang="de-DE" dirty="0"/>
              <a:t>Messung der Auslösezeit</a:t>
            </a:r>
          </a:p>
          <a:p>
            <a:pPr lvl="1"/>
            <a:r>
              <a:rPr lang="de-DE" dirty="0"/>
              <a:t>Üblich im Anwendungsbereich der VDE mit 1x I∆N</a:t>
            </a:r>
          </a:p>
          <a:p>
            <a:pPr lvl="1"/>
            <a:r>
              <a:rPr lang="de-DE" dirty="0"/>
              <a:t>Wenn Abschaltbedingungen über Schleifenimpedanz NICHT erfüllt sind, mit 5x I∆N</a:t>
            </a:r>
          </a:p>
          <a:p>
            <a:r>
              <a:rPr lang="de-DE" dirty="0"/>
              <a:t>Messung des Auslösestromes</a:t>
            </a:r>
          </a:p>
          <a:p>
            <a:r>
              <a:rPr lang="de-DE" dirty="0"/>
              <a:t>Messung der Berührungsspannung</a:t>
            </a:r>
          </a:p>
          <a:p>
            <a:endParaRPr lang="de-DE" dirty="0"/>
          </a:p>
        </p:txBody>
      </p:sp>
    </p:spTree>
    <p:extLst>
      <p:ext uri="{BB962C8B-B14F-4D97-AF65-F5344CB8AC3E}">
        <p14:creationId xmlns:p14="http://schemas.microsoft.com/office/powerpoint/2010/main" val="401860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r>
              <a:rPr lang="de-DE" dirty="0"/>
              <a:t>Diese Messung soll sicherstellen, dass die Abschaltzeit der Fehlerstrom-Schutzeinrichtungen (RCDs) im Falle eines Fehlers eingehalten wird. Es ist erforderlich, jeden RCD zu prüfen. </a:t>
            </a:r>
          </a:p>
          <a:p>
            <a:r>
              <a:rPr lang="de-DE" dirty="0"/>
              <a:t>Sind hinter einer Fehlerstrom-Schutzeinrichtung mehrere Steckdosenstromkreise bzw. fest angeschlossene Betriebsmittel installiert, genügt es, die Einhaltung der Abschaltbedingungen an einer Steckdose bzw. an einem fest angeschlossenen Betriebsmittel zu überprüfen.</a:t>
            </a:r>
          </a:p>
        </p:txBody>
      </p:sp>
      <p:pic>
        <p:nvPicPr>
          <p:cNvPr id="8" name="Inhaltsplatzhalter 7">
            <a:extLst>
              <a:ext uri="{FF2B5EF4-FFF2-40B4-BE49-F238E27FC236}">
                <a16:creationId xmlns:a16="http://schemas.microsoft.com/office/drawing/2014/main" id="{394F9195-9FB7-6284-DA12-B8FF42567D1F}"/>
              </a:ext>
            </a:extLst>
          </p:cNvPr>
          <p:cNvPicPr>
            <a:picLocks noGrp="1" noChangeAspect="1"/>
          </p:cNvPicPr>
          <p:nvPr>
            <p:ph sz="quarter" idx="13"/>
          </p:nvPr>
        </p:nvPicPr>
        <p:blipFill>
          <a:blip r:embed="rId2"/>
          <a:stretch>
            <a:fillRect/>
          </a:stretch>
        </p:blipFill>
        <p:spPr>
          <a:xfrm>
            <a:off x="6842125" y="2280285"/>
            <a:ext cx="6024563" cy="3924617"/>
          </a:xfrm>
          <a:prstGeom prst="rect">
            <a:avLst/>
          </a:prstGeo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9" name="Textfeld 8">
            <a:extLst>
              <a:ext uri="{FF2B5EF4-FFF2-40B4-BE49-F238E27FC236}">
                <a16:creationId xmlns:a16="http://schemas.microsoft.com/office/drawing/2014/main" id="{ECFCF2B1-8E98-0655-DDE1-75D8D361FD3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07300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a:tabLst>
                <a:tab pos="4691380" algn="l"/>
              </a:tabLst>
            </a:pPr>
            <a:r>
              <a:rPr lang="de-DE" sz="1800" kern="100" dirty="0">
                <a:ea typeface="Calibri" panose="020F0502020204030204" pitchFamily="34" charset="0"/>
                <a:cs typeface="Times New Roman" panose="02020603050405020304" pitchFamily="18" charset="0"/>
              </a:rPr>
              <a:t>Die Prüfung der maximalen Abschaltzeiten für den Schutz durch automatische Abschaltung im Fehlerfall aus Tabelle 41.1 VDE 0100-410 sollte in Stromkreisen mit Fehlerstrom-Schutzeinrichtung (RCD), wenn technisch möglich, mit einem Prüfstrom, der dem 5-fachen Bemessungsdifferenzstrom der jeweiligen Fehlerstrom-Schutzeinrichtung (RCD) entspricht, erfolgen.</a:t>
            </a:r>
          </a:p>
          <a:p>
            <a:pPr>
              <a:tabLst>
                <a:tab pos="4691380" algn="l"/>
              </a:tabLst>
            </a:pP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tabLst>
                <a:tab pos="4691380" algn="l"/>
              </a:tabLst>
            </a:pPr>
            <a:r>
              <a:rPr lang="de-DE" sz="1579" kern="100" dirty="0">
                <a:latin typeface="Calibri" panose="020F0502020204030204" pitchFamily="34" charset="0"/>
                <a:ea typeface="Calibri" panose="020F0502020204030204" pitchFamily="34" charset="0"/>
                <a:cs typeface="Times New Roman" panose="02020603050405020304" pitchFamily="18" charset="0"/>
              </a:rPr>
              <a:t>Anmerkung: Eine Abschaltung kann auch aus anderen Gründen als dem Schutz gegen elektrischen Schlag verlangt sein.</a:t>
            </a:r>
          </a:p>
        </p:txBody>
      </p:sp>
      <p:graphicFrame>
        <p:nvGraphicFramePr>
          <p:cNvPr id="13" name="Inhaltsplatzhalter 12">
            <a:extLst>
              <a:ext uri="{FF2B5EF4-FFF2-40B4-BE49-F238E27FC236}">
                <a16:creationId xmlns:a16="http://schemas.microsoft.com/office/drawing/2014/main" id="{02901722-0724-86B7-2CE2-F2E3681DA5D4}"/>
              </a:ext>
            </a:extLst>
          </p:cNvPr>
          <p:cNvGraphicFramePr>
            <a:graphicFrameLocks noGrp="1"/>
          </p:cNvGraphicFramePr>
          <p:nvPr>
            <p:ph sz="quarter" idx="13"/>
          </p:nvPr>
        </p:nvGraphicFramePr>
        <p:xfrm>
          <a:off x="6842125" y="1763713"/>
          <a:ext cx="6024561" cy="3426777"/>
        </p:xfrm>
        <a:graphic>
          <a:graphicData uri="http://schemas.openxmlformats.org/drawingml/2006/table">
            <a:tbl>
              <a:tblPr firstRow="1" bandRow="1">
                <a:tableStyleId>{5C22544A-7EE6-4342-B048-85BDC9FD1C3A}</a:tableStyleId>
              </a:tblPr>
              <a:tblGrid>
                <a:gridCol w="1506140">
                  <a:extLst>
                    <a:ext uri="{9D8B030D-6E8A-4147-A177-3AD203B41FA5}">
                      <a16:colId xmlns:a16="http://schemas.microsoft.com/office/drawing/2014/main" val="3925209053"/>
                    </a:ext>
                  </a:extLst>
                </a:gridCol>
                <a:gridCol w="1506140">
                  <a:extLst>
                    <a:ext uri="{9D8B030D-6E8A-4147-A177-3AD203B41FA5}">
                      <a16:colId xmlns:a16="http://schemas.microsoft.com/office/drawing/2014/main" val="3639202047"/>
                    </a:ext>
                  </a:extLst>
                </a:gridCol>
                <a:gridCol w="979674">
                  <a:extLst>
                    <a:ext uri="{9D8B030D-6E8A-4147-A177-3AD203B41FA5}">
                      <a16:colId xmlns:a16="http://schemas.microsoft.com/office/drawing/2014/main" val="4293984909"/>
                    </a:ext>
                  </a:extLst>
                </a:gridCol>
                <a:gridCol w="2032607">
                  <a:extLst>
                    <a:ext uri="{9D8B030D-6E8A-4147-A177-3AD203B41FA5}">
                      <a16:colId xmlns:a16="http://schemas.microsoft.com/office/drawing/2014/main" val="4088656509"/>
                    </a:ext>
                  </a:extLst>
                </a:gridCol>
              </a:tblGrid>
              <a:tr h="370840">
                <a:tc gridSpan="4">
                  <a:txBody>
                    <a:bodyPr/>
                    <a:lstStyle/>
                    <a:p>
                      <a:pPr algn="ctr" fontAlgn="b"/>
                      <a:r>
                        <a:rPr lang="de-DE" sz="1600" b="0" i="0" u="none" strike="noStrike">
                          <a:solidFill>
                            <a:srgbClr val="FFFFFF"/>
                          </a:solidFill>
                          <a:effectLst/>
                          <a:latin typeface="ArialMT"/>
                        </a:rPr>
                        <a:t>Zulässige Abschaltzeit TN-System t</a:t>
                      </a:r>
                      <a:r>
                        <a:rPr lang="de-DE" sz="1600" b="0" i="0" u="none" strike="noStrike" baseline="-25000">
                          <a:solidFill>
                            <a:srgbClr val="FFFFFF"/>
                          </a:solidFill>
                          <a:effectLst/>
                          <a:latin typeface="ArialMT"/>
                        </a:rPr>
                        <a:t>a</a:t>
                      </a:r>
                      <a:endParaRPr lang="de-DE" sz="1600" b="0" i="0" u="none" strike="noStrike">
                        <a:solidFill>
                          <a:srgbClr val="FFFFFF"/>
                        </a:solidFill>
                        <a:effectLst/>
                        <a:latin typeface="ArialMT"/>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53867659"/>
                  </a:ext>
                </a:extLst>
              </a:tr>
              <a:tr h="225107">
                <a:tc>
                  <a:txBody>
                    <a:bodyPr/>
                    <a:lstStyle/>
                    <a:p>
                      <a:pPr algn="l" fontAlgn="b"/>
                      <a:r>
                        <a:rPr lang="de-DE" sz="1600" b="0" i="0" u="none" strike="noStrike" dirty="0">
                          <a:solidFill>
                            <a:schemeClr val="tx1"/>
                          </a:solidFill>
                          <a:effectLst/>
                          <a:latin typeface="ArialMT"/>
                        </a:rPr>
                        <a:t>Nennspannung</a:t>
                      </a:r>
                    </a:p>
                  </a:txBody>
                  <a:tcPr marL="9525" marR="9525" marT="9525" marB="0" anchor="b"/>
                </a:tc>
                <a:tc gridSpan="2">
                  <a:txBody>
                    <a:bodyPr/>
                    <a:lstStyle/>
                    <a:p>
                      <a:pPr algn="ctr" fontAlgn="b"/>
                      <a:r>
                        <a:rPr lang="de-DE" sz="1600" b="0" i="0" u="none" strike="noStrike">
                          <a:solidFill>
                            <a:schemeClr val="tx1"/>
                          </a:solidFill>
                          <a:effectLst/>
                          <a:latin typeface="ArialMT"/>
                        </a:rPr>
                        <a:t>Endstromkreise</a:t>
                      </a:r>
                    </a:p>
                  </a:txBody>
                  <a:tcPr marL="9525" marR="9525" marT="9525" marB="0" anchor="b"/>
                </a:tc>
                <a:tc hMerge="1">
                  <a:txBody>
                    <a:bodyPr/>
                    <a:lstStyle/>
                    <a:p>
                      <a:endParaRPr lang="de-DE"/>
                    </a:p>
                  </a:txBody>
                  <a:tcPr/>
                </a:tc>
                <a:tc>
                  <a:txBody>
                    <a:bodyPr/>
                    <a:lstStyle/>
                    <a:p>
                      <a:pPr algn="ctr" fontAlgn="b"/>
                      <a:r>
                        <a:rPr lang="de-DE" sz="1600" b="0" i="0" u="none" strike="noStrike">
                          <a:solidFill>
                            <a:schemeClr val="tx1"/>
                          </a:solidFill>
                          <a:effectLst/>
                          <a:latin typeface="ArialMT"/>
                        </a:rPr>
                        <a:t>Verteilerstromkreise</a:t>
                      </a:r>
                    </a:p>
                  </a:txBody>
                  <a:tcPr marL="9525" marR="9525" marT="9525" marB="0" anchor="b"/>
                </a:tc>
                <a:extLst>
                  <a:ext uri="{0D108BD9-81ED-4DB2-BD59-A6C34878D82A}">
                    <a16:rowId xmlns:a16="http://schemas.microsoft.com/office/drawing/2014/main" val="2951687328"/>
                  </a:ext>
                </a:extLst>
              </a:tr>
              <a:tr h="179387">
                <a:tc>
                  <a:txBody>
                    <a:bodyPr/>
                    <a:lstStyle/>
                    <a:p>
                      <a:pPr algn="ctr" fontAlgn="b"/>
                      <a:r>
                        <a:rPr lang="de-DE" sz="1600" b="0" i="0" u="none" strike="noStrike" dirty="0">
                          <a:solidFill>
                            <a:schemeClr val="tx1"/>
                          </a:solidFill>
                          <a:effectLst/>
                          <a:latin typeface="ArialMT"/>
                        </a:rPr>
                        <a:t>U</a:t>
                      </a:r>
                      <a:r>
                        <a:rPr lang="de-DE" sz="1600" b="0" i="0" u="none" strike="noStrike" baseline="-25000" dirty="0">
                          <a:solidFill>
                            <a:schemeClr val="tx1"/>
                          </a:solidFill>
                          <a:effectLst/>
                          <a:latin typeface="ArialMT"/>
                        </a:rPr>
                        <a:t>0</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tc>
                  <a:txBody>
                    <a:bodyPr/>
                    <a:lstStyle/>
                    <a:p>
                      <a:pPr algn="l" fontAlgn="b"/>
                      <a:r>
                        <a:rPr lang="de-DE" sz="1400" b="0" i="0" u="none" strike="noStrike">
                          <a:solidFill>
                            <a:schemeClr val="tx1"/>
                          </a:solidFill>
                          <a:effectLst/>
                          <a:latin typeface="ArialMT"/>
                        </a:rPr>
                        <a:t>DC</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extLst>
                  <a:ext uri="{0D108BD9-81ED-4DB2-BD59-A6C34878D82A}">
                    <a16:rowId xmlns:a16="http://schemas.microsoft.com/office/drawing/2014/main" val="1307580410"/>
                  </a:ext>
                </a:extLst>
              </a:tr>
              <a:tr h="251142">
                <a:tc>
                  <a:txBody>
                    <a:bodyPr/>
                    <a:lstStyle/>
                    <a:p>
                      <a:pPr algn="l" fontAlgn="ctr"/>
                      <a:r>
                        <a:rPr lang="de-DE" sz="1200" b="0" i="0" u="none" strike="noStrike" dirty="0">
                          <a:solidFill>
                            <a:schemeClr val="tx1"/>
                          </a:solidFill>
                          <a:effectLst/>
                          <a:latin typeface="Helvetica" pitchFamily="2" charset="0"/>
                        </a:rPr>
                        <a:t>50 V </a:t>
                      </a:r>
                      <a:r>
                        <a:rPr lang="de-DE" sz="1200" b="0" i="0" u="none" strike="noStrike" dirty="0">
                          <a:solidFill>
                            <a:schemeClr val="tx1"/>
                          </a:solidFill>
                          <a:effectLst/>
                          <a:latin typeface="Arial" panose="020B0604020202020204" pitchFamily="34" charset="0"/>
                        </a:rPr>
                        <a:t>&lt;</a:t>
                      </a:r>
                      <a:r>
                        <a:rPr lang="de-DE" sz="1200" b="0" i="0" u="none" strike="noStrike" dirty="0">
                          <a:solidFill>
                            <a:schemeClr val="tx1"/>
                          </a:solidFill>
                          <a:effectLst/>
                          <a:latin typeface="Helvetica" pitchFamily="2" charset="0"/>
                        </a:rPr>
                        <a:t> U</a:t>
                      </a:r>
                      <a:r>
                        <a:rPr lang="de-DE" sz="1200" b="0" i="0" u="none" strike="noStrike" baseline="-25000" dirty="0">
                          <a:solidFill>
                            <a:schemeClr val="tx1"/>
                          </a:solidFill>
                          <a:effectLst/>
                          <a:latin typeface="Helvetica" pitchFamily="2" charset="0"/>
                        </a:rPr>
                        <a:t>0</a:t>
                      </a:r>
                      <a:r>
                        <a:rPr lang="de-DE" sz="1200" b="0" i="0" u="none" strike="noStrike" dirty="0">
                          <a:solidFill>
                            <a:schemeClr val="tx1"/>
                          </a:solidFill>
                          <a:effectLst/>
                          <a:latin typeface="Helvetica" pitchFamily="2" charset="0"/>
                        </a:rPr>
                        <a:t> </a:t>
                      </a: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120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0,8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Helvetica" pitchFamily="2" charset="0"/>
                        </a:rPr>
                        <a:t>Anmerkung</a:t>
                      </a:r>
                    </a:p>
                  </a:txBody>
                  <a:tcPr marL="9525" marR="9525" marT="9525" marB="0" anchor="ctr"/>
                </a:tc>
                <a:tc rowSpan="4">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5,0 s</a:t>
                      </a:r>
                    </a:p>
                  </a:txBody>
                  <a:tcPr marL="9525" marR="9525" marT="9525" marB="0" anchor="ctr"/>
                </a:tc>
                <a:extLst>
                  <a:ext uri="{0D108BD9-81ED-4DB2-BD59-A6C34878D82A}">
                    <a16:rowId xmlns:a16="http://schemas.microsoft.com/office/drawing/2014/main" val="2271591469"/>
                  </a:ext>
                </a:extLst>
              </a:tr>
              <a:tr h="223520">
                <a:tc>
                  <a:txBody>
                    <a:bodyPr/>
                    <a:lstStyle/>
                    <a:p>
                      <a:pPr algn="l" fontAlgn="ctr"/>
                      <a:r>
                        <a:rPr lang="de-DE" sz="1200" b="0" i="0" u="none" strike="noStrike">
                          <a:solidFill>
                            <a:schemeClr val="tx1"/>
                          </a:solidFill>
                          <a:effectLst/>
                          <a:latin typeface="Helvetica" pitchFamily="2" charset="0"/>
                        </a:rPr>
                        <a:t>120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230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1,0 s</a:t>
                      </a:r>
                      <a:endParaRPr lang="de-DE" sz="1200" b="0" i="0" u="none" strike="noStrike">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4652836"/>
                  </a:ext>
                </a:extLst>
              </a:tr>
              <a:tr h="223520">
                <a:tc>
                  <a:txBody>
                    <a:bodyPr/>
                    <a:lstStyle/>
                    <a:p>
                      <a:pPr algn="l" fontAlgn="ctr"/>
                      <a:r>
                        <a:rPr lang="de-DE" sz="1200" b="0" i="0" u="none" strike="noStrike">
                          <a:solidFill>
                            <a:schemeClr val="tx1"/>
                          </a:solidFill>
                          <a:effectLst/>
                          <a:latin typeface="Helvetica" pitchFamily="2" charset="0"/>
                        </a:rPr>
                        <a:t>230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400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0,2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18042411"/>
                  </a:ext>
                </a:extLst>
              </a:tr>
              <a:tr h="162560">
                <a:tc>
                  <a:txBody>
                    <a:bodyPr/>
                    <a:lstStyle/>
                    <a:p>
                      <a:pPr algn="l" fontAlgn="ctr"/>
                      <a:r>
                        <a:rPr lang="de-DE" sz="1200" b="0" i="0" u="none" strike="noStrike">
                          <a:solidFill>
                            <a:schemeClr val="tx1"/>
                          </a:solidFill>
                          <a:effectLst/>
                          <a:latin typeface="Arial" panose="020B0604020202020204" pitchFamily="34" charset="0"/>
                        </a:rPr>
                        <a:t>&gt;</a:t>
                      </a:r>
                      <a:r>
                        <a:rPr lang="de-DE" sz="1200" b="0" i="0" u="none" strike="noStrike">
                          <a:solidFill>
                            <a:schemeClr val="tx1"/>
                          </a:solidFill>
                          <a:effectLst/>
                          <a:latin typeface="Helvetica" pitchFamily="2" charset="0"/>
                        </a:rPr>
                        <a:t> 400 V</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05687245"/>
                  </a:ext>
                </a:extLst>
              </a:tr>
              <a:tr h="370840">
                <a:tc gridSpan="4">
                  <a:txBody>
                    <a:bodyPr/>
                    <a:lstStyle/>
                    <a:p>
                      <a:pPr algn="ctr" fontAlgn="b"/>
                      <a:r>
                        <a:rPr lang="de-DE" sz="1600" b="0" i="0" u="none" strike="noStrike" dirty="0">
                          <a:solidFill>
                            <a:srgbClr val="FFFFFF"/>
                          </a:solidFill>
                          <a:effectLst/>
                          <a:latin typeface="ArialMT"/>
                        </a:rPr>
                        <a:t>Zulässige Abschaltzeit TT-System </a:t>
                      </a:r>
                      <a:r>
                        <a:rPr lang="de-DE" sz="1600" b="0" i="0" u="none" strike="noStrike" dirty="0" err="1">
                          <a:solidFill>
                            <a:srgbClr val="FFFFFF"/>
                          </a:solidFill>
                          <a:effectLst/>
                          <a:latin typeface="ArialMT"/>
                        </a:rPr>
                        <a:t>t</a:t>
                      </a:r>
                      <a:r>
                        <a:rPr lang="de-DE" sz="1600" b="0" i="0" u="none" strike="noStrike" baseline="-25000" dirty="0" err="1">
                          <a:solidFill>
                            <a:srgbClr val="FFFFFF"/>
                          </a:solidFill>
                          <a:effectLst/>
                          <a:latin typeface="ArialMT"/>
                        </a:rPr>
                        <a:t>a</a:t>
                      </a:r>
                      <a:endParaRPr lang="de-DE" sz="1600" b="0" i="0" u="none" strike="noStrike" dirty="0">
                        <a:solidFill>
                          <a:srgbClr val="FFFFFF"/>
                        </a:solidFill>
                        <a:effectLst/>
                        <a:latin typeface="ArialMT"/>
                      </a:endParaRPr>
                    </a:p>
                  </a:txBody>
                  <a:tcPr marL="9525" marR="9525" marT="9525" marB="0" anchor="b">
                    <a:solidFill>
                      <a:schemeClr val="tx1"/>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031258523"/>
                  </a:ext>
                </a:extLst>
              </a:tr>
              <a:tr h="249555">
                <a:tc>
                  <a:txBody>
                    <a:bodyPr/>
                    <a:lstStyle/>
                    <a:p>
                      <a:pPr algn="l" fontAlgn="b"/>
                      <a:r>
                        <a:rPr lang="de-DE" sz="1600" b="0" i="0" u="none" strike="noStrike" dirty="0">
                          <a:solidFill>
                            <a:schemeClr val="tx1"/>
                          </a:solidFill>
                          <a:effectLst/>
                          <a:latin typeface="ArialMT"/>
                        </a:rPr>
                        <a:t>Nennspannung</a:t>
                      </a:r>
                    </a:p>
                  </a:txBody>
                  <a:tcPr marL="9525" marR="9525" marT="9525" marB="0" anchor="b"/>
                </a:tc>
                <a:tc gridSpan="2">
                  <a:txBody>
                    <a:bodyPr/>
                    <a:lstStyle/>
                    <a:p>
                      <a:pPr algn="ctr" fontAlgn="b"/>
                      <a:r>
                        <a:rPr lang="de-DE" sz="1600" b="0" i="0" u="none" strike="noStrike">
                          <a:solidFill>
                            <a:schemeClr val="tx1"/>
                          </a:solidFill>
                          <a:effectLst/>
                          <a:latin typeface="ArialMT"/>
                        </a:rPr>
                        <a:t>Endstromkreise</a:t>
                      </a:r>
                    </a:p>
                  </a:txBody>
                  <a:tcPr marL="9525" marR="9525" marT="9525" marB="0" anchor="b"/>
                </a:tc>
                <a:tc hMerge="1">
                  <a:txBody>
                    <a:bodyPr/>
                    <a:lstStyle/>
                    <a:p>
                      <a:endParaRPr lang="de-DE"/>
                    </a:p>
                  </a:txBody>
                  <a:tcPr/>
                </a:tc>
                <a:tc>
                  <a:txBody>
                    <a:bodyPr/>
                    <a:lstStyle/>
                    <a:p>
                      <a:pPr algn="ctr" fontAlgn="b"/>
                      <a:r>
                        <a:rPr lang="de-DE" sz="1600" b="0" i="0" u="none" strike="noStrike">
                          <a:solidFill>
                            <a:schemeClr val="tx1"/>
                          </a:solidFill>
                          <a:effectLst/>
                          <a:latin typeface="ArialMT"/>
                        </a:rPr>
                        <a:t>Verteilerstromkreise</a:t>
                      </a:r>
                    </a:p>
                  </a:txBody>
                  <a:tcPr marL="9525" marR="9525" marT="9525" marB="0" anchor="b"/>
                </a:tc>
                <a:extLst>
                  <a:ext uri="{0D108BD9-81ED-4DB2-BD59-A6C34878D82A}">
                    <a16:rowId xmlns:a16="http://schemas.microsoft.com/office/drawing/2014/main" val="2607764600"/>
                  </a:ext>
                </a:extLst>
              </a:tr>
              <a:tr h="193040">
                <a:tc>
                  <a:txBody>
                    <a:bodyPr/>
                    <a:lstStyle/>
                    <a:p>
                      <a:pPr algn="ctr" fontAlgn="b"/>
                      <a:r>
                        <a:rPr lang="de-DE" sz="1600" b="0" i="0" u="none" strike="noStrike" dirty="0">
                          <a:solidFill>
                            <a:schemeClr val="tx1"/>
                          </a:solidFill>
                          <a:effectLst/>
                          <a:latin typeface="ArialMT"/>
                        </a:rPr>
                        <a:t>U</a:t>
                      </a:r>
                      <a:r>
                        <a:rPr lang="de-DE" sz="1600" b="0" i="0" u="none" strike="noStrike" baseline="-25000" dirty="0">
                          <a:solidFill>
                            <a:schemeClr val="tx1"/>
                          </a:solidFill>
                          <a:effectLst/>
                          <a:latin typeface="ArialMT"/>
                        </a:rPr>
                        <a:t>0</a:t>
                      </a:r>
                    </a:p>
                  </a:txBody>
                  <a:tcPr marL="9525" marR="9525" marT="9525" marB="0" anchor="b"/>
                </a:tc>
                <a:tc>
                  <a:txBody>
                    <a:bodyPr/>
                    <a:lstStyle/>
                    <a:p>
                      <a:pPr algn="l" fontAlgn="b"/>
                      <a:r>
                        <a:rPr lang="de-DE" sz="1400" b="0" i="0" u="none" strike="noStrike" dirty="0">
                          <a:solidFill>
                            <a:schemeClr val="tx1"/>
                          </a:solidFill>
                          <a:effectLst/>
                          <a:latin typeface="ArialMT"/>
                        </a:rPr>
                        <a:t>AC</a:t>
                      </a:r>
                    </a:p>
                  </a:txBody>
                  <a:tcPr marL="9525" marR="9525" marT="9525" marB="0" anchor="b"/>
                </a:tc>
                <a:tc>
                  <a:txBody>
                    <a:bodyPr/>
                    <a:lstStyle/>
                    <a:p>
                      <a:pPr algn="l" fontAlgn="b"/>
                      <a:r>
                        <a:rPr lang="de-DE" sz="1400" b="0" i="0" u="none" strike="noStrike">
                          <a:solidFill>
                            <a:schemeClr val="tx1"/>
                          </a:solidFill>
                          <a:effectLst/>
                          <a:latin typeface="ArialMT"/>
                        </a:rPr>
                        <a:t>DC</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extLst>
                  <a:ext uri="{0D108BD9-81ED-4DB2-BD59-A6C34878D82A}">
                    <a16:rowId xmlns:a16="http://schemas.microsoft.com/office/drawing/2014/main" val="982603326"/>
                  </a:ext>
                </a:extLst>
              </a:tr>
              <a:tr h="203835">
                <a:tc>
                  <a:txBody>
                    <a:bodyPr/>
                    <a:lstStyle/>
                    <a:p>
                      <a:pPr algn="l" fontAlgn="ctr"/>
                      <a:r>
                        <a:rPr lang="de-DE" sz="1200" b="0" i="0" u="none" strike="noStrike">
                          <a:solidFill>
                            <a:schemeClr val="tx1"/>
                          </a:solidFill>
                          <a:effectLst/>
                          <a:latin typeface="Helvetica" pitchFamily="2" charset="0"/>
                        </a:rPr>
                        <a:t>50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120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0,3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Helvetica" pitchFamily="2" charset="0"/>
                        </a:rPr>
                        <a:t>Anmerkung</a:t>
                      </a:r>
                    </a:p>
                  </a:txBody>
                  <a:tcPr marL="9525" marR="9525" marT="9525" marB="0" anchor="ctr"/>
                </a:tc>
                <a:tc rowSpan="4">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1,0 s</a:t>
                      </a:r>
                    </a:p>
                  </a:txBody>
                  <a:tcPr marL="9525" marR="9525" marT="9525" marB="0" anchor="ctr"/>
                </a:tc>
                <a:extLst>
                  <a:ext uri="{0D108BD9-81ED-4DB2-BD59-A6C34878D82A}">
                    <a16:rowId xmlns:a16="http://schemas.microsoft.com/office/drawing/2014/main" val="1355198720"/>
                  </a:ext>
                </a:extLst>
              </a:tr>
              <a:tr h="182880">
                <a:tc>
                  <a:txBody>
                    <a:bodyPr/>
                    <a:lstStyle/>
                    <a:p>
                      <a:pPr algn="l" fontAlgn="ctr"/>
                      <a:r>
                        <a:rPr lang="de-DE" sz="1200" b="0" i="0" u="none" strike="noStrike">
                          <a:solidFill>
                            <a:schemeClr val="tx1"/>
                          </a:solidFill>
                          <a:effectLst/>
                          <a:latin typeface="Helvetica" pitchFamily="2" charset="0"/>
                        </a:rPr>
                        <a:t>120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230 V</a:t>
                      </a: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0,2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54258039"/>
                  </a:ext>
                </a:extLst>
              </a:tr>
              <a:tr h="153035">
                <a:tc>
                  <a:txBody>
                    <a:bodyPr/>
                    <a:lstStyle/>
                    <a:p>
                      <a:pPr algn="l" fontAlgn="ctr"/>
                      <a:r>
                        <a:rPr lang="de-DE" sz="1200" b="0" i="0" u="none" strike="noStrike">
                          <a:solidFill>
                            <a:schemeClr val="tx1"/>
                          </a:solidFill>
                          <a:effectLst/>
                          <a:latin typeface="Helvetica" pitchFamily="2" charset="0"/>
                        </a:rPr>
                        <a:t>230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400 V</a:t>
                      </a: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0,07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0,2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59909651"/>
                  </a:ext>
                </a:extLst>
              </a:tr>
              <a:tr h="133985">
                <a:tc>
                  <a:txBody>
                    <a:bodyPr/>
                    <a:lstStyle/>
                    <a:p>
                      <a:pPr algn="l" fontAlgn="ctr"/>
                      <a:r>
                        <a:rPr lang="de-DE" sz="1200" b="0" i="0" u="none" strike="noStrike">
                          <a:solidFill>
                            <a:schemeClr val="tx1"/>
                          </a:solidFill>
                          <a:effectLst/>
                          <a:latin typeface="Arial" panose="020B0604020202020204" pitchFamily="34" charset="0"/>
                        </a:rPr>
                        <a:t>&gt;</a:t>
                      </a:r>
                      <a:r>
                        <a:rPr lang="de-DE" sz="1200" b="0" i="0" u="none" strike="noStrike">
                          <a:solidFill>
                            <a:schemeClr val="tx1"/>
                          </a:solidFill>
                          <a:effectLst/>
                          <a:latin typeface="Helvetica" pitchFamily="2" charset="0"/>
                        </a:rPr>
                        <a:t> 400 V</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0,04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35198494"/>
                  </a:ext>
                </a:extLst>
              </a:tr>
            </a:tbl>
          </a:graphicData>
        </a:graphic>
      </p:graphicFrame>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Tree>
    <p:extLst>
      <p:ext uri="{BB962C8B-B14F-4D97-AF65-F5344CB8AC3E}">
        <p14:creationId xmlns:p14="http://schemas.microsoft.com/office/powerpoint/2010/main" val="111077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a:tabLst>
                <a:tab pos="4691380" algn="l"/>
              </a:tabLst>
            </a:pPr>
            <a:r>
              <a:rPr lang="de-DE" sz="1800" kern="100" dirty="0">
                <a:cs typeface="Times New Roman" panose="02020603050405020304" pitchFamily="18" charset="0"/>
              </a:rPr>
              <a:t>Beim Auftreten von Gleichströmen oder hochfrequenten Stromanteilen, z. B. hervorgerufen durch den Anschluss eines frequenzgesteuerten Betriebsmittels, ist der Austausch einer RCD Typ A gegen eine RCD des Typ B oder B+ im gesamten Strompfad erforderlich.</a:t>
            </a:r>
          </a:p>
        </p:txBody>
      </p:sp>
      <p:graphicFrame>
        <p:nvGraphicFramePr>
          <p:cNvPr id="10" name="Inhaltsplatzhalter 9">
            <a:extLst>
              <a:ext uri="{FF2B5EF4-FFF2-40B4-BE49-F238E27FC236}">
                <a16:creationId xmlns:a16="http://schemas.microsoft.com/office/drawing/2014/main" id="{D19C706B-ED45-DADB-2FDF-E7E9E162B4CF}"/>
              </a:ext>
            </a:extLst>
          </p:cNvPr>
          <p:cNvGraphicFramePr>
            <a:graphicFrameLocks noGrp="1"/>
          </p:cNvGraphicFramePr>
          <p:nvPr>
            <p:ph sz="quarter" idx="13"/>
          </p:nvPr>
        </p:nvGraphicFramePr>
        <p:xfrm>
          <a:off x="6917281" y="2089389"/>
          <a:ext cx="6024561" cy="3302000"/>
        </p:xfrm>
        <a:graphic>
          <a:graphicData uri="http://schemas.openxmlformats.org/drawingml/2006/table">
            <a:tbl>
              <a:tblPr firstRow="1" bandRow="1">
                <a:tableStyleId>{5C22544A-7EE6-4342-B048-85BDC9FD1C3A}</a:tableStyleId>
              </a:tblPr>
              <a:tblGrid>
                <a:gridCol w="1051326">
                  <a:extLst>
                    <a:ext uri="{9D8B030D-6E8A-4147-A177-3AD203B41FA5}">
                      <a16:colId xmlns:a16="http://schemas.microsoft.com/office/drawing/2014/main" val="3028564031"/>
                    </a:ext>
                  </a:extLst>
                </a:gridCol>
                <a:gridCol w="1994692">
                  <a:extLst>
                    <a:ext uri="{9D8B030D-6E8A-4147-A177-3AD203B41FA5}">
                      <a16:colId xmlns:a16="http://schemas.microsoft.com/office/drawing/2014/main" val="329250021"/>
                    </a:ext>
                  </a:extLst>
                </a:gridCol>
                <a:gridCol w="2978543">
                  <a:extLst>
                    <a:ext uri="{9D8B030D-6E8A-4147-A177-3AD203B41FA5}">
                      <a16:colId xmlns:a16="http://schemas.microsoft.com/office/drawing/2014/main" val="3994448975"/>
                    </a:ext>
                  </a:extLst>
                </a:gridCol>
              </a:tblGrid>
              <a:tr h="370840">
                <a:tc>
                  <a:txBody>
                    <a:bodyPr/>
                    <a:lstStyle/>
                    <a:p>
                      <a:pPr algn="ctr" fontAlgn="ctr"/>
                      <a:r>
                        <a:rPr lang="de-DE" sz="1600" b="0" i="0" u="none" strike="noStrike" dirty="0">
                          <a:solidFill>
                            <a:srgbClr val="FFFFFF"/>
                          </a:solidFill>
                          <a:effectLst/>
                          <a:latin typeface="ArialMT"/>
                        </a:rPr>
                        <a:t>RCD-Typ</a:t>
                      </a:r>
                    </a:p>
                  </a:txBody>
                  <a:tcPr marL="0" marR="0" marT="0" marB="0" anchor="ctr"/>
                </a:tc>
                <a:tc>
                  <a:txBody>
                    <a:bodyPr/>
                    <a:lstStyle/>
                    <a:p>
                      <a:pPr algn="l" fontAlgn="ctr"/>
                      <a:r>
                        <a:rPr lang="de-DE" sz="1600" b="0" i="0" u="none" strike="noStrike">
                          <a:solidFill>
                            <a:srgbClr val="FFFFFF"/>
                          </a:solidFill>
                          <a:effectLst/>
                          <a:latin typeface="ArialMT"/>
                        </a:rPr>
                        <a:t>Symbol</a:t>
                      </a:r>
                    </a:p>
                  </a:txBody>
                  <a:tcPr marL="0" marR="0" marT="0" marB="0" anchor="ctr"/>
                </a:tc>
                <a:tc>
                  <a:txBody>
                    <a:bodyPr/>
                    <a:lstStyle/>
                    <a:p>
                      <a:pPr algn="l" fontAlgn="ctr"/>
                      <a:r>
                        <a:rPr lang="de-DE" sz="1600" b="0" i="0" u="none" strike="noStrike">
                          <a:solidFill>
                            <a:srgbClr val="FFFFFF"/>
                          </a:solidFill>
                          <a:effectLst/>
                          <a:latin typeface="ArialMT"/>
                        </a:rPr>
                        <a:t>Anwendungsbereich (Beispiele)</a:t>
                      </a:r>
                    </a:p>
                  </a:txBody>
                  <a:tcPr marL="0" marR="0" marT="0" marB="0" anchor="ctr"/>
                </a:tc>
                <a:extLst>
                  <a:ext uri="{0D108BD9-81ED-4DB2-BD59-A6C34878D82A}">
                    <a16:rowId xmlns:a16="http://schemas.microsoft.com/office/drawing/2014/main" val="4126865933"/>
                  </a:ext>
                </a:extLst>
              </a:tr>
              <a:tr h="370840">
                <a:tc>
                  <a:txBody>
                    <a:bodyPr/>
                    <a:lstStyle/>
                    <a:p>
                      <a:pPr algn="ctr" fontAlgn="ctr"/>
                      <a:r>
                        <a:rPr lang="de-DE" sz="1200" b="0" i="0" u="none" strike="noStrike" dirty="0">
                          <a:solidFill>
                            <a:srgbClr val="000000"/>
                          </a:solidFill>
                          <a:effectLst/>
                          <a:latin typeface="ArialMT"/>
                        </a:rPr>
                        <a:t>AC</a:t>
                      </a:r>
                    </a:p>
                  </a:txBody>
                  <a:tcPr marL="0" marR="0" marT="0" marB="0" anchor="ctr"/>
                </a:tc>
                <a:tc>
                  <a:txBody>
                    <a:bodyPr/>
                    <a:lstStyle/>
                    <a:p>
                      <a:pPr algn="l" fontAlgn="b"/>
                      <a:endParaRPr lang="de-DE" sz="1200" b="0" i="0" u="none" strike="noStrike">
                        <a:solidFill>
                          <a:srgbClr val="000000"/>
                        </a:solidFill>
                        <a:effectLst/>
                        <a:latin typeface="ArialMT"/>
                      </a:endParaRPr>
                    </a:p>
                  </a:txBody>
                  <a:tcPr marL="0" marR="0" marT="0" marB="0" anchor="b"/>
                </a:tc>
                <a:tc>
                  <a:txBody>
                    <a:bodyPr/>
                    <a:lstStyle/>
                    <a:p>
                      <a:pPr algn="l" fontAlgn="ctr"/>
                      <a:r>
                        <a:rPr lang="de-DE" sz="1200" b="0" i="0" u="none" strike="noStrike">
                          <a:solidFill>
                            <a:srgbClr val="000000"/>
                          </a:solidFill>
                          <a:effectLst/>
                          <a:latin typeface="ArialMT"/>
                        </a:rPr>
                        <a:t>In Deutschland seit 1985 nicht mehr</a:t>
                      </a:r>
                      <a:br>
                        <a:rPr lang="de-DE" sz="1200" b="0" i="0" u="none" strike="noStrike">
                          <a:solidFill>
                            <a:srgbClr val="000000"/>
                          </a:solidFill>
                          <a:effectLst/>
                          <a:latin typeface="ArialMT"/>
                        </a:rPr>
                      </a:br>
                      <a:r>
                        <a:rPr lang="de-DE" sz="1200" b="0" i="0" u="none" strike="noStrike">
                          <a:solidFill>
                            <a:srgbClr val="000000"/>
                          </a:solidFill>
                          <a:effectLst/>
                          <a:latin typeface="ArialMT"/>
                        </a:rPr>
                        <a:t>erlaubt, da nur rein sinusförmige</a:t>
                      </a:r>
                      <a:br>
                        <a:rPr lang="de-DE" sz="1200" b="0" i="0" u="none" strike="noStrike">
                          <a:solidFill>
                            <a:srgbClr val="000000"/>
                          </a:solidFill>
                          <a:effectLst/>
                          <a:latin typeface="ArialMT"/>
                        </a:rPr>
                      </a:br>
                      <a:r>
                        <a:rPr lang="de-DE" sz="1200" b="0" i="0" u="none" strike="noStrike">
                          <a:solidFill>
                            <a:srgbClr val="000000"/>
                          </a:solidFill>
                          <a:effectLst/>
                          <a:latin typeface="ArialMT"/>
                        </a:rPr>
                        <a:t>Größen erkannt werden!</a:t>
                      </a:r>
                    </a:p>
                  </a:txBody>
                  <a:tcPr marL="0" marR="0" marT="0" marB="0" anchor="ctr"/>
                </a:tc>
                <a:extLst>
                  <a:ext uri="{0D108BD9-81ED-4DB2-BD59-A6C34878D82A}">
                    <a16:rowId xmlns:a16="http://schemas.microsoft.com/office/drawing/2014/main" val="1773831236"/>
                  </a:ext>
                </a:extLst>
              </a:tr>
              <a:tr h="370840">
                <a:tc>
                  <a:txBody>
                    <a:bodyPr/>
                    <a:lstStyle/>
                    <a:p>
                      <a:pPr algn="ctr" fontAlgn="ctr"/>
                      <a:r>
                        <a:rPr lang="de-DE" sz="1200" b="0" i="0" u="none" strike="noStrike" dirty="0">
                          <a:solidFill>
                            <a:srgbClr val="000000"/>
                          </a:solidFill>
                          <a:effectLst/>
                          <a:latin typeface="ArialMT"/>
                        </a:rPr>
                        <a:t>A</a:t>
                      </a:r>
                    </a:p>
                  </a:txBody>
                  <a:tcPr marL="0" marR="0" marT="0" marB="0" anchor="ctr"/>
                </a:tc>
                <a:tc>
                  <a:txBody>
                    <a:bodyPr/>
                    <a:lstStyle/>
                    <a:p>
                      <a:pPr algn="l" fontAlgn="b"/>
                      <a:endParaRPr lang="de-DE" sz="1200" b="0" i="0" u="none" strike="noStrike">
                        <a:solidFill>
                          <a:srgbClr val="000000"/>
                        </a:solidFill>
                        <a:effectLst/>
                        <a:latin typeface="ArialMT"/>
                      </a:endParaRPr>
                    </a:p>
                  </a:txBody>
                  <a:tcPr marL="0" marR="0" marT="0" marB="0" anchor="b"/>
                </a:tc>
                <a:tc>
                  <a:txBody>
                    <a:bodyPr/>
                    <a:lstStyle/>
                    <a:p>
                      <a:pPr algn="l" fontAlgn="ctr"/>
                      <a:r>
                        <a:rPr lang="de-DE" sz="1200" b="0" i="0" u="none" strike="noStrike">
                          <a:solidFill>
                            <a:srgbClr val="000000"/>
                          </a:solidFill>
                          <a:effectLst/>
                          <a:latin typeface="ArialMT"/>
                        </a:rPr>
                        <a:t>Nur für Netze mit sinusförmigen Wech-</a:t>
                      </a:r>
                      <a:br>
                        <a:rPr lang="de-DE" sz="1200" b="0" i="0" u="none" strike="noStrike">
                          <a:solidFill>
                            <a:srgbClr val="000000"/>
                          </a:solidFill>
                          <a:effectLst/>
                          <a:latin typeface="ArialMT"/>
                        </a:rPr>
                      </a:br>
                      <a:r>
                        <a:rPr lang="de-DE" sz="1200" b="0" i="0" u="none" strike="noStrike">
                          <a:solidFill>
                            <a:srgbClr val="000000"/>
                          </a:solidFill>
                          <a:effectLst/>
                          <a:latin typeface="ArialMT"/>
                        </a:rPr>
                        <a:t>selfehlerströmen und pulsierenden</a:t>
                      </a:r>
                      <a:br>
                        <a:rPr lang="de-DE" sz="1200" b="0" i="0" u="none" strike="noStrike">
                          <a:solidFill>
                            <a:srgbClr val="000000"/>
                          </a:solidFill>
                          <a:effectLst/>
                          <a:latin typeface="ArialMT"/>
                        </a:rPr>
                      </a:br>
                      <a:r>
                        <a:rPr lang="de-DE" sz="1200" b="0" i="0" u="none" strike="noStrike">
                          <a:solidFill>
                            <a:srgbClr val="000000"/>
                          </a:solidFill>
                          <a:effectLst/>
                          <a:latin typeface="ArialMT"/>
                        </a:rPr>
                        <a:t>Gleichfehlerströmen</a:t>
                      </a:r>
                    </a:p>
                  </a:txBody>
                  <a:tcPr marL="0" marR="0" marT="0" marB="0" anchor="ctr"/>
                </a:tc>
                <a:extLst>
                  <a:ext uri="{0D108BD9-81ED-4DB2-BD59-A6C34878D82A}">
                    <a16:rowId xmlns:a16="http://schemas.microsoft.com/office/drawing/2014/main" val="34665823"/>
                  </a:ext>
                </a:extLst>
              </a:tr>
              <a:tr h="370840">
                <a:tc>
                  <a:txBody>
                    <a:bodyPr/>
                    <a:lstStyle/>
                    <a:p>
                      <a:pPr algn="ctr" fontAlgn="ctr"/>
                      <a:r>
                        <a:rPr lang="de-DE" sz="1200" b="0" i="0" u="none" strike="noStrike" dirty="0">
                          <a:solidFill>
                            <a:srgbClr val="000000"/>
                          </a:solidFill>
                          <a:effectLst/>
                          <a:latin typeface="ArialMT"/>
                        </a:rPr>
                        <a:t>F</a:t>
                      </a:r>
                    </a:p>
                  </a:txBody>
                  <a:tcPr marL="0" marR="0" marT="0" marB="0" anchor="ctr"/>
                </a:tc>
                <a:tc>
                  <a:txBody>
                    <a:bodyPr/>
                    <a:lstStyle/>
                    <a:p>
                      <a:pPr algn="l" fontAlgn="b"/>
                      <a:endParaRPr lang="de-DE" sz="1200" b="0" i="0" u="none" strike="noStrike">
                        <a:solidFill>
                          <a:srgbClr val="000000"/>
                        </a:solidFill>
                        <a:effectLst/>
                        <a:latin typeface="ArialMT"/>
                      </a:endParaRPr>
                    </a:p>
                  </a:txBody>
                  <a:tcPr marL="0" marR="0" marT="0" marB="0" anchor="b"/>
                </a:tc>
                <a:tc>
                  <a:txBody>
                    <a:bodyPr/>
                    <a:lstStyle/>
                    <a:p>
                      <a:pPr algn="l" fontAlgn="ctr"/>
                      <a:r>
                        <a:rPr lang="de-DE" sz="1200" b="0" i="0" u="none" strike="noStrike">
                          <a:solidFill>
                            <a:srgbClr val="000000"/>
                          </a:solidFill>
                          <a:effectLst/>
                          <a:latin typeface="ArialMT"/>
                        </a:rPr>
                        <a:t>Wie Typ A, zusätzlich für Fehlerströme</a:t>
                      </a:r>
                      <a:br>
                        <a:rPr lang="de-DE" sz="1200" b="0" i="0" u="none" strike="noStrike">
                          <a:solidFill>
                            <a:srgbClr val="000000"/>
                          </a:solidFill>
                          <a:effectLst/>
                          <a:latin typeface="ArialMT"/>
                        </a:rPr>
                      </a:br>
                      <a:r>
                        <a:rPr lang="de-DE" sz="1200" b="0" i="0" u="none" strike="noStrike">
                          <a:solidFill>
                            <a:srgbClr val="000000"/>
                          </a:solidFill>
                          <a:effectLst/>
                          <a:latin typeface="ArialMT"/>
                        </a:rPr>
                        <a:t>mit Mischfrequenzen, z. B. Verbraucher</a:t>
                      </a:r>
                      <a:br>
                        <a:rPr lang="de-DE" sz="1200" b="0" i="0" u="none" strike="noStrike">
                          <a:solidFill>
                            <a:srgbClr val="000000"/>
                          </a:solidFill>
                          <a:effectLst/>
                          <a:latin typeface="ArialMT"/>
                        </a:rPr>
                      </a:br>
                      <a:r>
                        <a:rPr lang="de-DE" sz="1200" b="0" i="0" u="none" strike="noStrike">
                          <a:solidFill>
                            <a:srgbClr val="000000"/>
                          </a:solidFill>
                          <a:effectLst/>
                          <a:latin typeface="ArialMT"/>
                        </a:rPr>
                        <a:t>mit Frequenzumrichter in Einphasen-</a:t>
                      </a:r>
                      <a:br>
                        <a:rPr lang="de-DE" sz="1200" b="0" i="0" u="none" strike="noStrike">
                          <a:solidFill>
                            <a:srgbClr val="000000"/>
                          </a:solidFill>
                          <a:effectLst/>
                          <a:latin typeface="ArialMT"/>
                        </a:rPr>
                      </a:br>
                      <a:r>
                        <a:rPr lang="de-DE" sz="1200" b="0" i="0" u="none" strike="noStrike">
                          <a:solidFill>
                            <a:srgbClr val="000000"/>
                          </a:solidFill>
                          <a:effectLst/>
                          <a:latin typeface="ArialMT"/>
                        </a:rPr>
                        <a:t>Wechselstromnetz</a:t>
                      </a:r>
                    </a:p>
                  </a:txBody>
                  <a:tcPr marL="0" marR="0" marT="0" marB="0" anchor="ctr"/>
                </a:tc>
                <a:extLst>
                  <a:ext uri="{0D108BD9-81ED-4DB2-BD59-A6C34878D82A}">
                    <a16:rowId xmlns:a16="http://schemas.microsoft.com/office/drawing/2014/main" val="1811478789"/>
                  </a:ext>
                </a:extLst>
              </a:tr>
              <a:tr h="370840">
                <a:tc>
                  <a:txBody>
                    <a:bodyPr/>
                    <a:lstStyle/>
                    <a:p>
                      <a:pPr algn="ctr" fontAlgn="ctr"/>
                      <a:r>
                        <a:rPr lang="de-DE" sz="1200" b="0" i="0" u="none" strike="noStrike" dirty="0">
                          <a:solidFill>
                            <a:srgbClr val="000000"/>
                          </a:solidFill>
                          <a:effectLst/>
                          <a:latin typeface="ArialMT"/>
                        </a:rPr>
                        <a:t>B</a:t>
                      </a:r>
                    </a:p>
                  </a:txBody>
                  <a:tcPr marL="0" marR="0" marT="0" marB="0" anchor="ctr"/>
                </a:tc>
                <a:tc>
                  <a:txBody>
                    <a:bodyPr/>
                    <a:lstStyle/>
                    <a:p>
                      <a:pPr algn="l" fontAlgn="b"/>
                      <a:endParaRPr lang="de-DE" sz="1200" b="0" i="0" u="none" strike="noStrike">
                        <a:solidFill>
                          <a:srgbClr val="000000"/>
                        </a:solidFill>
                        <a:effectLst/>
                        <a:latin typeface="ArialMT"/>
                      </a:endParaRPr>
                    </a:p>
                  </a:txBody>
                  <a:tcPr marL="0" marR="0" marT="0" marB="0" anchor="b"/>
                </a:tc>
                <a:tc>
                  <a:txBody>
                    <a:bodyPr/>
                    <a:lstStyle/>
                    <a:p>
                      <a:pPr algn="l" fontAlgn="ctr"/>
                      <a:r>
                        <a:rPr lang="de-DE" sz="1200" b="0" i="0" u="none" strike="noStrike">
                          <a:solidFill>
                            <a:srgbClr val="000000"/>
                          </a:solidFill>
                          <a:effectLst/>
                          <a:latin typeface="ArialMT"/>
                        </a:rPr>
                        <a:t>Wie Typ A, zusätzlich für glatte Gleich-</a:t>
                      </a:r>
                      <a:br>
                        <a:rPr lang="de-DE" sz="1200" b="0" i="0" u="none" strike="noStrike">
                          <a:solidFill>
                            <a:srgbClr val="000000"/>
                          </a:solidFill>
                          <a:effectLst/>
                          <a:latin typeface="ArialMT"/>
                        </a:rPr>
                      </a:br>
                      <a:r>
                        <a:rPr lang="de-DE" sz="1200" b="0" i="0" u="none" strike="noStrike">
                          <a:solidFill>
                            <a:srgbClr val="000000"/>
                          </a:solidFill>
                          <a:effectLst/>
                          <a:latin typeface="ArialMT"/>
                        </a:rPr>
                        <a:t>fehlerströme und hochfrequente Feh-</a:t>
                      </a:r>
                      <a:br>
                        <a:rPr lang="de-DE" sz="1200" b="0" i="0" u="none" strike="noStrike">
                          <a:solidFill>
                            <a:srgbClr val="000000"/>
                          </a:solidFill>
                          <a:effectLst/>
                          <a:latin typeface="ArialMT"/>
                        </a:rPr>
                      </a:br>
                      <a:r>
                        <a:rPr lang="de-DE" sz="1200" b="0" i="0" u="none" strike="noStrike">
                          <a:solidFill>
                            <a:srgbClr val="000000"/>
                          </a:solidFill>
                          <a:effectLst/>
                          <a:latin typeface="ArialMT"/>
                        </a:rPr>
                        <a:t>lerströme (z. B. verursacht durch mehr-</a:t>
                      </a:r>
                      <a:br>
                        <a:rPr lang="de-DE" sz="1200" b="0" i="0" u="none" strike="noStrike">
                          <a:solidFill>
                            <a:srgbClr val="000000"/>
                          </a:solidFill>
                          <a:effectLst/>
                          <a:latin typeface="ArialMT"/>
                        </a:rPr>
                      </a:br>
                      <a:r>
                        <a:rPr lang="de-DE" sz="1200" b="0" i="0" u="none" strike="noStrike">
                          <a:solidFill>
                            <a:srgbClr val="000000"/>
                          </a:solidFill>
                          <a:effectLst/>
                          <a:latin typeface="ArialMT"/>
                        </a:rPr>
                        <a:t>phasige Frequenzumrichter)</a:t>
                      </a:r>
                    </a:p>
                  </a:txBody>
                  <a:tcPr marL="0" marR="0" marT="0" marB="0" anchor="ctr"/>
                </a:tc>
                <a:extLst>
                  <a:ext uri="{0D108BD9-81ED-4DB2-BD59-A6C34878D82A}">
                    <a16:rowId xmlns:a16="http://schemas.microsoft.com/office/drawing/2014/main" val="3532713321"/>
                  </a:ext>
                </a:extLst>
              </a:tr>
              <a:tr h="370840">
                <a:tc>
                  <a:txBody>
                    <a:bodyPr/>
                    <a:lstStyle/>
                    <a:p>
                      <a:pPr algn="ctr" fontAlgn="ctr"/>
                      <a:r>
                        <a:rPr lang="de-DE" sz="1200" b="0" i="0" u="none" strike="noStrike" dirty="0">
                          <a:solidFill>
                            <a:srgbClr val="000000"/>
                          </a:solidFill>
                          <a:effectLst/>
                          <a:latin typeface="ArialMT"/>
                        </a:rPr>
                        <a:t>B+</a:t>
                      </a:r>
                    </a:p>
                  </a:txBody>
                  <a:tcPr marL="0" marR="0" marT="0" marB="0" anchor="ctr"/>
                </a:tc>
                <a:tc>
                  <a:txBody>
                    <a:bodyPr/>
                    <a:lstStyle/>
                    <a:p>
                      <a:pPr algn="l" fontAlgn="b"/>
                      <a:endParaRPr lang="de-DE" sz="1200" b="0" i="0" u="none" strike="noStrike">
                        <a:solidFill>
                          <a:srgbClr val="000000"/>
                        </a:solidFill>
                        <a:effectLst/>
                        <a:latin typeface="ArialMT"/>
                      </a:endParaRPr>
                    </a:p>
                  </a:txBody>
                  <a:tcPr marL="0" marR="0" marT="0" marB="0" anchor="b"/>
                </a:tc>
                <a:tc>
                  <a:txBody>
                    <a:bodyPr/>
                    <a:lstStyle/>
                    <a:p>
                      <a:pPr algn="l" fontAlgn="ctr"/>
                      <a:r>
                        <a:rPr lang="de-DE" sz="1200" b="0" i="0" u="none" strike="noStrike" dirty="0">
                          <a:solidFill>
                            <a:srgbClr val="000000"/>
                          </a:solidFill>
                          <a:effectLst/>
                          <a:latin typeface="ArialMT"/>
                        </a:rPr>
                        <a:t>Wie Typ B, zusätzliche für hochfrequente Fehlerströme bis 20kHz</a:t>
                      </a:r>
                    </a:p>
                  </a:txBody>
                  <a:tcPr marL="0" marR="0" marT="0" marB="0" anchor="ctr"/>
                </a:tc>
                <a:extLst>
                  <a:ext uri="{0D108BD9-81ED-4DB2-BD59-A6C34878D82A}">
                    <a16:rowId xmlns:a16="http://schemas.microsoft.com/office/drawing/2014/main" val="2750091647"/>
                  </a:ext>
                </a:extLst>
              </a:tr>
            </a:tbl>
          </a:graphicData>
        </a:graphic>
      </p:graphicFrame>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pic>
        <p:nvPicPr>
          <p:cNvPr id="11" name="Grafik 10">
            <a:extLst>
              <a:ext uri="{FF2B5EF4-FFF2-40B4-BE49-F238E27FC236}">
                <a16:creationId xmlns:a16="http://schemas.microsoft.com/office/drawing/2014/main" id="{AFC2F1D6-61A2-6AAF-BE00-0C029B05C16B}"/>
              </a:ext>
            </a:extLst>
          </p:cNvPr>
          <p:cNvPicPr>
            <a:picLocks noChangeAspect="1"/>
          </p:cNvPicPr>
          <p:nvPr/>
        </p:nvPicPr>
        <p:blipFill>
          <a:blip r:embed="rId2"/>
          <a:stretch>
            <a:fillRect/>
          </a:stretch>
        </p:blipFill>
        <p:spPr>
          <a:xfrm>
            <a:off x="8738716" y="2605608"/>
            <a:ext cx="538442" cy="274320"/>
          </a:xfrm>
          <a:prstGeom prst="rect">
            <a:avLst/>
          </a:prstGeom>
        </p:spPr>
      </p:pic>
      <p:pic>
        <p:nvPicPr>
          <p:cNvPr id="13" name="Grafik 12">
            <a:extLst>
              <a:ext uri="{FF2B5EF4-FFF2-40B4-BE49-F238E27FC236}">
                <a16:creationId xmlns:a16="http://schemas.microsoft.com/office/drawing/2014/main" id="{BFDDE491-FF9E-2F14-097F-962C02FBF4B6}"/>
              </a:ext>
            </a:extLst>
          </p:cNvPr>
          <p:cNvPicPr>
            <a:picLocks noChangeAspect="1"/>
          </p:cNvPicPr>
          <p:nvPr/>
        </p:nvPicPr>
        <p:blipFill>
          <a:blip r:embed="rId3"/>
          <a:stretch>
            <a:fillRect/>
          </a:stretch>
        </p:blipFill>
        <p:spPr>
          <a:xfrm>
            <a:off x="8736707" y="3144037"/>
            <a:ext cx="540451" cy="274320"/>
          </a:xfrm>
          <a:prstGeom prst="rect">
            <a:avLst/>
          </a:prstGeom>
        </p:spPr>
      </p:pic>
      <p:pic>
        <p:nvPicPr>
          <p:cNvPr id="14" name="Grafik 13">
            <a:extLst>
              <a:ext uri="{FF2B5EF4-FFF2-40B4-BE49-F238E27FC236}">
                <a16:creationId xmlns:a16="http://schemas.microsoft.com/office/drawing/2014/main" id="{C4EC8BE1-9CED-8CBE-16F1-7FB8F99BF5F2}"/>
              </a:ext>
            </a:extLst>
          </p:cNvPr>
          <p:cNvPicPr>
            <a:picLocks noChangeAspect="1"/>
          </p:cNvPicPr>
          <p:nvPr/>
        </p:nvPicPr>
        <p:blipFill>
          <a:blip r:embed="rId4"/>
          <a:stretch>
            <a:fillRect/>
          </a:stretch>
        </p:blipFill>
        <p:spPr>
          <a:xfrm>
            <a:off x="8113043" y="3774206"/>
            <a:ext cx="540451" cy="274320"/>
          </a:xfrm>
          <a:prstGeom prst="rect">
            <a:avLst/>
          </a:prstGeom>
        </p:spPr>
      </p:pic>
      <p:pic>
        <p:nvPicPr>
          <p:cNvPr id="15" name="Grafik 14">
            <a:extLst>
              <a:ext uri="{FF2B5EF4-FFF2-40B4-BE49-F238E27FC236}">
                <a16:creationId xmlns:a16="http://schemas.microsoft.com/office/drawing/2014/main" id="{A9CB91D7-8A28-5790-CD0F-1B921F2330A3}"/>
              </a:ext>
            </a:extLst>
          </p:cNvPr>
          <p:cNvPicPr>
            <a:picLocks noChangeAspect="1"/>
          </p:cNvPicPr>
          <p:nvPr/>
        </p:nvPicPr>
        <p:blipFill rotWithShape="1">
          <a:blip r:embed="rId5"/>
          <a:srcRect t="185" b="-185"/>
          <a:stretch/>
        </p:blipFill>
        <p:spPr>
          <a:xfrm>
            <a:off x="8738716" y="4565121"/>
            <a:ext cx="538442" cy="274320"/>
          </a:xfrm>
          <a:prstGeom prst="rect">
            <a:avLst/>
          </a:prstGeom>
        </p:spPr>
      </p:pic>
      <p:pic>
        <p:nvPicPr>
          <p:cNvPr id="16" name="Grafik 15">
            <a:extLst>
              <a:ext uri="{FF2B5EF4-FFF2-40B4-BE49-F238E27FC236}">
                <a16:creationId xmlns:a16="http://schemas.microsoft.com/office/drawing/2014/main" id="{FF2E8C55-92D2-8C5F-CAD9-8D3968C06D02}"/>
              </a:ext>
            </a:extLst>
          </p:cNvPr>
          <p:cNvPicPr>
            <a:picLocks noChangeAspect="1"/>
          </p:cNvPicPr>
          <p:nvPr/>
        </p:nvPicPr>
        <p:blipFill>
          <a:blip r:embed="rId6"/>
          <a:stretch>
            <a:fillRect/>
          </a:stretch>
        </p:blipFill>
        <p:spPr>
          <a:xfrm>
            <a:off x="9358735" y="5089158"/>
            <a:ext cx="540451" cy="274320"/>
          </a:xfrm>
          <a:prstGeom prst="rect">
            <a:avLst/>
          </a:prstGeom>
        </p:spPr>
      </p:pic>
      <p:pic>
        <p:nvPicPr>
          <p:cNvPr id="17" name="Grafik 16">
            <a:extLst>
              <a:ext uri="{FF2B5EF4-FFF2-40B4-BE49-F238E27FC236}">
                <a16:creationId xmlns:a16="http://schemas.microsoft.com/office/drawing/2014/main" id="{FE99D353-D337-B842-9426-F81E3508F079}"/>
              </a:ext>
            </a:extLst>
          </p:cNvPr>
          <p:cNvPicPr>
            <a:picLocks noChangeAspect="1"/>
          </p:cNvPicPr>
          <p:nvPr/>
        </p:nvPicPr>
        <p:blipFill>
          <a:blip r:embed="rId3"/>
          <a:stretch>
            <a:fillRect/>
          </a:stretch>
        </p:blipFill>
        <p:spPr>
          <a:xfrm>
            <a:off x="8738716" y="3780631"/>
            <a:ext cx="540451" cy="274320"/>
          </a:xfrm>
          <a:prstGeom prst="rect">
            <a:avLst/>
          </a:prstGeom>
        </p:spPr>
      </p:pic>
      <p:pic>
        <p:nvPicPr>
          <p:cNvPr id="18" name="Grafik 17">
            <a:extLst>
              <a:ext uri="{FF2B5EF4-FFF2-40B4-BE49-F238E27FC236}">
                <a16:creationId xmlns:a16="http://schemas.microsoft.com/office/drawing/2014/main" id="{FC240A4E-760C-4848-9854-A1A50E2A37A0}"/>
              </a:ext>
            </a:extLst>
          </p:cNvPr>
          <p:cNvPicPr>
            <a:picLocks noChangeAspect="1"/>
          </p:cNvPicPr>
          <p:nvPr/>
        </p:nvPicPr>
        <p:blipFill>
          <a:blip r:embed="rId3"/>
          <a:stretch>
            <a:fillRect/>
          </a:stretch>
        </p:blipFill>
        <p:spPr>
          <a:xfrm>
            <a:off x="8113044" y="4565121"/>
            <a:ext cx="540451" cy="274320"/>
          </a:xfrm>
          <a:prstGeom prst="rect">
            <a:avLst/>
          </a:prstGeom>
        </p:spPr>
      </p:pic>
      <p:pic>
        <p:nvPicPr>
          <p:cNvPr id="19" name="Grafik 18">
            <a:extLst>
              <a:ext uri="{FF2B5EF4-FFF2-40B4-BE49-F238E27FC236}">
                <a16:creationId xmlns:a16="http://schemas.microsoft.com/office/drawing/2014/main" id="{63DEF52C-B3FC-5048-AD9A-2B3DBFB59728}"/>
              </a:ext>
            </a:extLst>
          </p:cNvPr>
          <p:cNvPicPr>
            <a:picLocks noChangeAspect="1"/>
          </p:cNvPicPr>
          <p:nvPr/>
        </p:nvPicPr>
        <p:blipFill>
          <a:blip r:embed="rId5"/>
          <a:stretch>
            <a:fillRect/>
          </a:stretch>
        </p:blipFill>
        <p:spPr>
          <a:xfrm>
            <a:off x="8738716" y="5092814"/>
            <a:ext cx="538442" cy="274320"/>
          </a:xfrm>
          <a:prstGeom prst="rect">
            <a:avLst/>
          </a:prstGeom>
        </p:spPr>
      </p:pic>
      <p:pic>
        <p:nvPicPr>
          <p:cNvPr id="20" name="Grafik 19">
            <a:extLst>
              <a:ext uri="{FF2B5EF4-FFF2-40B4-BE49-F238E27FC236}">
                <a16:creationId xmlns:a16="http://schemas.microsoft.com/office/drawing/2014/main" id="{F69ACC44-A48D-3B49-B627-70B83113D97B}"/>
              </a:ext>
            </a:extLst>
          </p:cNvPr>
          <p:cNvPicPr>
            <a:picLocks noChangeAspect="1"/>
          </p:cNvPicPr>
          <p:nvPr/>
        </p:nvPicPr>
        <p:blipFill>
          <a:blip r:embed="rId4"/>
          <a:stretch>
            <a:fillRect/>
          </a:stretch>
        </p:blipFill>
        <p:spPr>
          <a:xfrm>
            <a:off x="9355770" y="4565121"/>
            <a:ext cx="540451" cy="274320"/>
          </a:xfrm>
          <a:prstGeom prst="rect">
            <a:avLst/>
          </a:prstGeom>
        </p:spPr>
      </p:pic>
      <p:pic>
        <p:nvPicPr>
          <p:cNvPr id="21" name="Grafik 20">
            <a:extLst>
              <a:ext uri="{FF2B5EF4-FFF2-40B4-BE49-F238E27FC236}">
                <a16:creationId xmlns:a16="http://schemas.microsoft.com/office/drawing/2014/main" id="{8D0F8E38-2B65-9D41-93F7-8E3441BC3EB6}"/>
              </a:ext>
            </a:extLst>
          </p:cNvPr>
          <p:cNvPicPr>
            <a:picLocks noChangeAspect="1"/>
          </p:cNvPicPr>
          <p:nvPr/>
        </p:nvPicPr>
        <p:blipFill>
          <a:blip r:embed="rId3"/>
          <a:stretch>
            <a:fillRect/>
          </a:stretch>
        </p:blipFill>
        <p:spPr>
          <a:xfrm>
            <a:off x="8113045" y="5092813"/>
            <a:ext cx="540451" cy="274320"/>
          </a:xfrm>
          <a:prstGeom prst="rect">
            <a:avLst/>
          </a:prstGeom>
        </p:spPr>
      </p:pic>
    </p:spTree>
    <p:extLst>
      <p:ext uri="{BB962C8B-B14F-4D97-AF65-F5344CB8AC3E}">
        <p14:creationId xmlns:p14="http://schemas.microsoft.com/office/powerpoint/2010/main" val="181549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1"/>
                </a:solidFill>
              </a:rPr>
              <a:t>Wiederkehrende Prüfung – Messung</a:t>
            </a:r>
          </a:p>
        </p:txBody>
      </p:sp>
      <p:sp>
        <p:nvSpPr>
          <p:cNvPr id="3" name="Foliennummernplatzhalter 2"/>
          <p:cNvSpPr>
            <a:spLocks noGrp="1"/>
          </p:cNvSpPr>
          <p:nvPr>
            <p:ph type="sldNum" sz="quarter" idx="12"/>
          </p:nvPr>
        </p:nvSpPr>
        <p:spPr/>
        <p:txBody>
          <a:bodyPr>
            <a:normAutofit fontScale="92500" lnSpcReduction="10000"/>
          </a:bodyPr>
          <a:lstStyle/>
          <a:p>
            <a:fld id="{9889C296-15D4-E74A-895E-0A457A8331D7}" type="slidenum">
              <a:rPr lang="de-DE" smtClean="0"/>
              <a:pPr/>
              <a:t>25</a:t>
            </a:fld>
            <a:endParaRPr lang="de-DE" dirty="0"/>
          </a:p>
        </p:txBody>
      </p:sp>
      <p:sp>
        <p:nvSpPr>
          <p:cNvPr id="9" name="Inhaltsplatzhalter 8"/>
          <p:cNvSpPr>
            <a:spLocks noGrp="1"/>
          </p:cNvSpPr>
          <p:nvPr>
            <p:ph sz="quarter" idx="14"/>
          </p:nvPr>
        </p:nvSpPr>
        <p:spPr/>
        <p:txBody>
          <a:bodyPr>
            <a:normAutofit/>
          </a:bodyPr>
          <a:lstStyle/>
          <a:p>
            <a:r>
              <a:rPr lang="de-DE" dirty="0"/>
              <a:t>Wenn ein Stromkreis durch ein </a:t>
            </a:r>
            <a:r>
              <a:rPr lang="de-DE" dirty="0">
                <a:solidFill>
                  <a:srgbClr val="95C02A"/>
                </a:solidFill>
              </a:rPr>
              <a:t>Differenzstrom-Überwachungsgerät </a:t>
            </a:r>
            <a:r>
              <a:rPr lang="de-DE" dirty="0"/>
              <a:t>nach DIN EN 62020 (VDE 0663) oder eine </a:t>
            </a:r>
            <a:r>
              <a:rPr lang="de-DE" dirty="0">
                <a:solidFill>
                  <a:srgbClr val="95C02A"/>
                </a:solidFill>
              </a:rPr>
              <a:t>Isolationsüberwachungseinrichtung</a:t>
            </a:r>
            <a:r>
              <a:rPr lang="de-DE" dirty="0"/>
              <a:t> nach DIN EN 61557-8 (VDE 0413-8) ständig überwacht wird und diese Überwachungseinrichtung einwandfrei funktionieren, </a:t>
            </a:r>
            <a:r>
              <a:rPr lang="de-DE" u="sng" dirty="0"/>
              <a:t>kann auf die Messung des Isolationswiderstands verzichtet werden</a:t>
            </a:r>
            <a:r>
              <a:rPr lang="de-DE" dirty="0"/>
              <a:t>.</a:t>
            </a:r>
          </a:p>
          <a:p>
            <a:r>
              <a:rPr lang="de-DE" dirty="0"/>
              <a:t>Die einwandfreie Funktion der Differenzstrom-Überwachungsgeräte</a:t>
            </a:r>
            <a:r>
              <a:rPr lang="de-DE" i="1" dirty="0"/>
              <a:t> oder </a:t>
            </a:r>
            <a:r>
              <a:rPr lang="de-DE" dirty="0"/>
              <a:t>Isolationsüberwachungseinrichtungen muss geprüft werden. </a:t>
            </a:r>
            <a:r>
              <a:rPr lang="de-DE" i="1" dirty="0"/>
              <a:t>Dies kann z. B. durch Betätigen der Prüftaste erfolgen.</a:t>
            </a:r>
            <a:endParaRPr lang="de-DE" dirty="0"/>
          </a:p>
          <a:p>
            <a:endParaRPr lang="de-DE" dirty="0"/>
          </a:p>
        </p:txBody>
      </p:sp>
    </p:spTree>
    <p:extLst>
      <p:ext uri="{BB962C8B-B14F-4D97-AF65-F5344CB8AC3E}">
        <p14:creationId xmlns:p14="http://schemas.microsoft.com/office/powerpoint/2010/main" val="40159312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Foliennummernplatzhalter 1705985"/>
          <p:cNvSpPr>
            <a:spLocks noGrp="1"/>
          </p:cNvSpPr>
          <p:nvPr>
            <p:ph type="sldNum" sz="quarter" idx="12"/>
          </p:nvPr>
        </p:nvSpPr>
        <p:spPr/>
        <p:txBody>
          <a:bodyPr>
            <a:normAutofit fontScale="92500" lnSpcReduction="10000"/>
          </a:bodyPr>
          <a:lstStyle/>
          <a:p>
            <a:fld id="{9889C296-15D4-E74A-895E-0A457A8331D7}" type="slidenum">
              <a:rPr lang="de-DE" smtClean="0"/>
              <a:pPr/>
              <a:t>26</a:t>
            </a:fld>
            <a:endParaRPr lang="de-DE" dirty="0"/>
          </a:p>
        </p:txBody>
      </p:sp>
      <p:sp>
        <p:nvSpPr>
          <p:cNvPr id="32" name="Inhaltsplatzhalter 31">
            <a:extLst>
              <a:ext uri="{FF2B5EF4-FFF2-40B4-BE49-F238E27FC236}">
                <a16:creationId xmlns:a16="http://schemas.microsoft.com/office/drawing/2014/main" id="{5E38EBE8-A3C3-65D5-BBBB-73F0200D94A0}"/>
              </a:ext>
            </a:extLst>
          </p:cNvPr>
          <p:cNvSpPr>
            <a:spLocks noGrp="1"/>
          </p:cNvSpPr>
          <p:nvPr>
            <p:ph sz="quarter" idx="1"/>
          </p:nvPr>
        </p:nvSpPr>
        <p:spPr/>
        <p:txBody>
          <a:bodyPr/>
          <a:lstStyle/>
          <a:p>
            <a:endParaRPr lang="de-DE"/>
          </a:p>
        </p:txBody>
      </p:sp>
      <p:sp>
        <p:nvSpPr>
          <p:cNvPr id="1706460" name="Rectangle 476"/>
          <p:cNvSpPr>
            <a:spLocks noGrp="1" noChangeArrowheads="1"/>
          </p:cNvSpPr>
          <p:nvPr>
            <p:ph type="title"/>
          </p:nvPr>
        </p:nvSpPr>
        <p:spPr/>
        <p:txBody>
          <a:bodyPr/>
          <a:lstStyle/>
          <a:p>
            <a:r>
              <a:rPr lang="de-DE" dirty="0">
                <a:solidFill>
                  <a:schemeClr val="tx1"/>
                </a:solidFill>
              </a:rPr>
              <a:t>RCD / FI-Messung im TT-System</a:t>
            </a:r>
          </a:p>
        </p:txBody>
      </p:sp>
      <p:sp>
        <p:nvSpPr>
          <p:cNvPr id="1705988" name="Text Box 4"/>
          <p:cNvSpPr txBox="1">
            <a:spLocks noChangeArrowheads="1"/>
          </p:cNvSpPr>
          <p:nvPr/>
        </p:nvSpPr>
        <p:spPr bwMode="auto">
          <a:xfrm>
            <a:off x="8931275" y="1779413"/>
            <a:ext cx="199456" cy="339360"/>
          </a:xfrm>
          <a:prstGeom prst="rect">
            <a:avLst/>
          </a:prstGeom>
          <a:noFill/>
          <a:ln w="9525">
            <a:noFill/>
            <a:miter lim="800000"/>
            <a:headEnd/>
            <a:tailEnd/>
          </a:ln>
          <a:effectLst/>
        </p:spPr>
        <p:txBody>
          <a:bodyPr wrap="none" lIns="99504" tIns="49752" rIns="99504" bIns="49752">
            <a:spAutoFit/>
          </a:bodyPr>
          <a:lstStyle/>
          <a:p>
            <a:pPr defTabSz="994423"/>
            <a:endParaRPr lang="de-DE" sz="1500" dirty="0">
              <a:latin typeface="Geogrotesque Regular" pitchFamily="2" charset="0"/>
            </a:endParaRPr>
          </a:p>
        </p:txBody>
      </p:sp>
      <p:sp>
        <p:nvSpPr>
          <p:cNvPr id="1705989" name="Text Box 5"/>
          <p:cNvSpPr txBox="1">
            <a:spLocks noChangeArrowheads="1"/>
          </p:cNvSpPr>
          <p:nvPr/>
        </p:nvSpPr>
        <p:spPr bwMode="auto">
          <a:xfrm>
            <a:off x="1361054" y="2295561"/>
            <a:ext cx="4900043" cy="3501407"/>
          </a:xfrm>
          <a:prstGeom prst="rect">
            <a:avLst/>
          </a:prstGeom>
          <a:noFill/>
          <a:ln w="12700">
            <a:solidFill>
              <a:schemeClr val="tx1"/>
            </a:solidFill>
            <a:miter lim="800000"/>
            <a:headEnd/>
            <a:tailEnd/>
          </a:ln>
          <a:effectLst/>
        </p:spPr>
        <p:txBody>
          <a:bodyPr wrap="square" lIns="99504" tIns="49752" rIns="99504" bIns="49752">
            <a:spAutoFit/>
          </a:bodyPr>
          <a:lstStyle/>
          <a:p>
            <a:pPr defTabSz="994423"/>
            <a:r>
              <a:rPr lang="de-DE" sz="2200" dirty="0">
                <a:latin typeface="Arial" panose="020B0604020202020204" pitchFamily="34" charset="0"/>
                <a:cs typeface="Arial" panose="020B0604020202020204" pitchFamily="34" charset="0"/>
              </a:rPr>
              <a:t>Berührungsspannung </a:t>
            </a:r>
          </a:p>
          <a:p>
            <a:pPr defTabSz="994423"/>
            <a:r>
              <a:rPr lang="de-DE" sz="2200" dirty="0">
                <a:latin typeface="Arial" panose="020B0604020202020204" pitchFamily="34" charset="0"/>
                <a:cs typeface="Arial" panose="020B0604020202020204" pitchFamily="34" charset="0"/>
              </a:rPr>
              <a:t>U</a:t>
            </a:r>
            <a:r>
              <a:rPr lang="de-DE" sz="1300" dirty="0">
                <a:latin typeface="Arial" panose="020B0604020202020204" pitchFamily="34" charset="0"/>
                <a:cs typeface="Arial" panose="020B0604020202020204" pitchFamily="34" charset="0"/>
              </a:rPr>
              <a:t>B</a:t>
            </a:r>
            <a:r>
              <a:rPr lang="de-DE" sz="2200" dirty="0">
                <a:latin typeface="Arial" panose="020B0604020202020204" pitchFamily="34" charset="0"/>
                <a:cs typeface="Arial" panose="020B0604020202020204" pitchFamily="34" charset="0"/>
              </a:rPr>
              <a:t> = R</a:t>
            </a:r>
            <a:r>
              <a:rPr lang="de-DE" sz="1300" dirty="0">
                <a:latin typeface="Arial" panose="020B0604020202020204" pitchFamily="34" charset="0"/>
                <a:cs typeface="Arial" panose="020B0604020202020204" pitchFamily="34" charset="0"/>
              </a:rPr>
              <a:t>E</a:t>
            </a:r>
            <a:r>
              <a:rPr lang="de-DE" sz="2200" dirty="0">
                <a:latin typeface="Arial" panose="020B0604020202020204" pitchFamily="34" charset="0"/>
                <a:cs typeface="Arial" panose="020B0604020202020204" pitchFamily="34" charset="0"/>
              </a:rPr>
              <a:t> x Fehlerstrom:</a:t>
            </a:r>
            <a:endParaRPr lang="de-DE" sz="1700" dirty="0">
              <a:latin typeface="Arial" panose="020B0604020202020204" pitchFamily="34" charset="0"/>
              <a:cs typeface="Arial" panose="020B0604020202020204" pitchFamily="34" charset="0"/>
            </a:endParaRPr>
          </a:p>
          <a:p>
            <a:pPr defTabSz="994423"/>
            <a:endParaRPr lang="de-DE" sz="1700" dirty="0">
              <a:latin typeface="Arial" panose="020B0604020202020204" pitchFamily="34" charset="0"/>
              <a:cs typeface="Arial" panose="020B0604020202020204" pitchFamily="34" charset="0"/>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   </a:t>
            </a:r>
            <a:r>
              <a:rPr lang="de-DE" sz="2000" dirty="0">
                <a:solidFill>
                  <a:schemeClr val="bg2">
                    <a:lumMod val="50000"/>
                  </a:schemeClr>
                </a:solidFill>
                <a:latin typeface="Arial" panose="020B0604020202020204" pitchFamily="34" charset="0"/>
                <a:cs typeface="Arial" panose="020B0604020202020204" pitchFamily="34" charset="0"/>
              </a:rPr>
              <a:t>1</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0,03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   </a:t>
            </a:r>
            <a:r>
              <a:rPr lang="de-DE" sz="2000" dirty="0">
                <a:solidFill>
                  <a:schemeClr val="bg2">
                    <a:lumMod val="50000"/>
                  </a:schemeClr>
                </a:solidFill>
                <a:latin typeface="Arial" panose="020B0604020202020204" pitchFamily="34" charset="0"/>
                <a:cs typeface="Arial" panose="020B0604020202020204" pitchFamily="34" charset="0"/>
              </a:rPr>
              <a:t>5</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0,15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 </a:t>
            </a:r>
            <a:r>
              <a:rPr lang="de-DE" sz="2000" dirty="0">
                <a:solidFill>
                  <a:schemeClr val="bg2">
                    <a:lumMod val="50000"/>
                  </a:schemeClr>
                </a:solidFill>
                <a:latin typeface="Arial" panose="020B0604020202020204" pitchFamily="34" charset="0"/>
                <a:cs typeface="Arial" panose="020B0604020202020204" pitchFamily="34" charset="0"/>
              </a:rPr>
              <a:t>10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0,30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 </a:t>
            </a:r>
            <a:r>
              <a:rPr lang="de-DE" sz="2000" dirty="0">
                <a:solidFill>
                  <a:schemeClr val="bg2">
                    <a:lumMod val="50000"/>
                  </a:schemeClr>
                </a:solidFill>
                <a:latin typeface="Arial" panose="020B0604020202020204" pitchFamily="34" charset="0"/>
                <a:cs typeface="Arial" panose="020B0604020202020204" pitchFamily="34" charset="0"/>
              </a:rPr>
              <a:t>20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0,60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 </a:t>
            </a:r>
            <a:r>
              <a:rPr lang="de-DE" sz="2000" dirty="0">
                <a:solidFill>
                  <a:schemeClr val="bg2">
                    <a:lumMod val="50000"/>
                  </a:schemeClr>
                </a:solidFill>
                <a:latin typeface="Arial" panose="020B0604020202020204" pitchFamily="34" charset="0"/>
                <a:cs typeface="Arial" panose="020B0604020202020204" pitchFamily="34" charset="0"/>
              </a:rPr>
              <a:t>50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1,50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a:t>
            </a:r>
            <a:r>
              <a:rPr lang="de-DE" sz="2000" dirty="0">
                <a:solidFill>
                  <a:schemeClr val="bg2">
                    <a:lumMod val="50000"/>
                  </a:schemeClr>
                </a:solidFill>
                <a:latin typeface="Arial" panose="020B0604020202020204" pitchFamily="34" charset="0"/>
                <a:cs typeface="Arial" panose="020B0604020202020204" pitchFamily="34" charset="0"/>
              </a:rPr>
              <a:t>100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  </a:t>
            </a:r>
            <a:r>
              <a:rPr lang="de-DE" sz="2000" dirty="0">
                <a:latin typeface="Arial" panose="020B0604020202020204" pitchFamily="34" charset="0"/>
                <a:cs typeface="Arial" panose="020B0604020202020204" pitchFamily="34" charset="0"/>
                <a:sym typeface="Symbol" pitchFamily="18" charset="2"/>
              </a:rPr>
              <a:t>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3,00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a:t>
            </a:r>
            <a:r>
              <a:rPr lang="de-DE" sz="2000" dirty="0">
                <a:solidFill>
                  <a:schemeClr val="bg2">
                    <a:lumMod val="50000"/>
                  </a:schemeClr>
                </a:solidFill>
                <a:latin typeface="Arial" panose="020B0604020202020204" pitchFamily="34" charset="0"/>
                <a:cs typeface="Arial" panose="020B0604020202020204" pitchFamily="34" charset="0"/>
              </a:rPr>
              <a:t>200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 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6,00 V</a:t>
            </a:r>
            <a:endParaRPr lang="de-DE" sz="2000" dirty="0">
              <a:latin typeface="Arial" panose="020B0604020202020204" pitchFamily="34" charset="0"/>
              <a:cs typeface="Arial" panose="020B0604020202020204" pitchFamily="34" charset="0"/>
              <a:sym typeface="Symbol" pitchFamily="18" charset="2"/>
            </a:endParaRPr>
          </a:p>
          <a:p>
            <a:pPr defTabSz="994423"/>
            <a:r>
              <a:rPr lang="de-DE" sz="2000" dirty="0">
                <a:solidFill>
                  <a:srgbClr val="F7B320"/>
                </a:solidFill>
                <a:latin typeface="Arial" panose="020B0604020202020204" pitchFamily="34" charset="0"/>
                <a:cs typeface="Arial" panose="020B0604020202020204" pitchFamily="34" charset="0"/>
              </a:rPr>
              <a:t>U</a:t>
            </a:r>
            <a:r>
              <a:rPr lang="de-DE" sz="1300" dirty="0">
                <a:solidFill>
                  <a:srgbClr val="F7B320"/>
                </a:solidFill>
                <a:latin typeface="Arial" panose="020B0604020202020204" pitchFamily="34" charset="0"/>
                <a:cs typeface="Arial" panose="020B0604020202020204" pitchFamily="34" charset="0"/>
              </a:rPr>
              <a:t>B</a:t>
            </a:r>
            <a:r>
              <a:rPr lang="de-DE" sz="2000" dirty="0">
                <a:latin typeface="Arial" panose="020B0604020202020204" pitchFamily="34" charset="0"/>
                <a:cs typeface="Arial" panose="020B0604020202020204" pitchFamily="34" charset="0"/>
              </a:rPr>
              <a:t> =</a:t>
            </a:r>
            <a:r>
              <a:rPr lang="de-DE" sz="2000" dirty="0">
                <a:solidFill>
                  <a:schemeClr val="bg2">
                    <a:lumMod val="50000"/>
                  </a:schemeClr>
                </a:solidFill>
                <a:latin typeface="Arial" panose="020B0604020202020204" pitchFamily="34" charset="0"/>
                <a:cs typeface="Arial" panose="020B0604020202020204" pitchFamily="34" charset="0"/>
              </a:rPr>
              <a:t>500</a:t>
            </a:r>
            <a:r>
              <a:rPr lang="de-DE" sz="2000" dirty="0">
                <a:solidFill>
                  <a:schemeClr val="bg2">
                    <a:lumMod val="50000"/>
                  </a:schemeClr>
                </a:solidFill>
                <a:latin typeface="Arial" panose="020B0604020202020204" pitchFamily="34" charset="0"/>
                <a:cs typeface="Arial" panose="020B0604020202020204" pitchFamily="34" charset="0"/>
                <a:sym typeface="Symbol" pitchFamily="18" charset="2"/>
              </a:rPr>
              <a:t></a:t>
            </a:r>
            <a:r>
              <a:rPr lang="de-DE" sz="2000" dirty="0">
                <a:latin typeface="Arial" panose="020B0604020202020204" pitchFamily="34" charset="0"/>
                <a:cs typeface="Arial" panose="020B0604020202020204" pitchFamily="34" charset="0"/>
                <a:sym typeface="Symbol" pitchFamily="18" charset="2"/>
              </a:rPr>
              <a:t>  x </a:t>
            </a:r>
            <a:r>
              <a:rPr lang="de-DE" sz="2000" dirty="0">
                <a:solidFill>
                  <a:srgbClr val="FF0000"/>
                </a:solidFill>
                <a:latin typeface="Arial" panose="020B0604020202020204" pitchFamily="34" charset="0"/>
                <a:cs typeface="Arial" panose="020B0604020202020204" pitchFamily="34" charset="0"/>
                <a:sym typeface="Symbol" pitchFamily="18" charset="2"/>
              </a:rPr>
              <a:t>30mA</a:t>
            </a:r>
            <a:r>
              <a:rPr lang="de-DE" sz="2000" dirty="0">
                <a:latin typeface="Arial" panose="020B0604020202020204" pitchFamily="34" charset="0"/>
                <a:cs typeface="Arial" panose="020B0604020202020204" pitchFamily="34" charset="0"/>
                <a:sym typeface="Symbol" pitchFamily="18" charset="2"/>
              </a:rPr>
              <a:t> =  </a:t>
            </a:r>
            <a:r>
              <a:rPr lang="de-DE" sz="2000" u="sng" dirty="0">
                <a:solidFill>
                  <a:srgbClr val="F7B320"/>
                </a:solidFill>
                <a:latin typeface="Arial" panose="020B0604020202020204" pitchFamily="34" charset="0"/>
                <a:cs typeface="Arial" panose="020B0604020202020204" pitchFamily="34" charset="0"/>
                <a:sym typeface="Symbol" pitchFamily="18" charset="2"/>
              </a:rPr>
              <a:t>15,0 V</a:t>
            </a:r>
            <a:endParaRPr lang="de-DE" sz="2000" dirty="0">
              <a:latin typeface="Arial" panose="020B0604020202020204" pitchFamily="34" charset="0"/>
              <a:cs typeface="Arial" panose="020B0604020202020204" pitchFamily="34" charset="0"/>
              <a:sym typeface="Symbol" pitchFamily="18" charset="2"/>
            </a:endParaRPr>
          </a:p>
        </p:txBody>
      </p:sp>
      <p:pic>
        <p:nvPicPr>
          <p:cNvPr id="1706806" name="Inhaltsplatzhalter 1706805">
            <a:extLst>
              <a:ext uri="{FF2B5EF4-FFF2-40B4-BE49-F238E27FC236}">
                <a16:creationId xmlns:a16="http://schemas.microsoft.com/office/drawing/2014/main" id="{D72623D2-2A05-5450-747A-246340EC422E}"/>
              </a:ext>
            </a:extLst>
          </p:cNvPr>
          <p:cNvPicPr>
            <a:picLocks noGrp="1" noChangeAspect="1"/>
          </p:cNvPicPr>
          <p:nvPr>
            <p:ph sz="quarter" idx="13"/>
          </p:nvPr>
        </p:nvPicPr>
        <p:blipFill>
          <a:blip r:embed="rId3"/>
          <a:stretch>
            <a:fillRect/>
          </a:stretch>
        </p:blipFill>
        <p:spPr>
          <a:xfrm>
            <a:off x="6996906" y="2470944"/>
            <a:ext cx="5715000" cy="3543300"/>
          </a:xfrm>
          <a:prstGeom prst="rect">
            <a:avLst/>
          </a:prstGeom>
        </p:spPr>
      </p:pic>
      <p:sp>
        <p:nvSpPr>
          <p:cNvPr id="1706807" name="Textfeld 1706806">
            <a:extLst>
              <a:ext uri="{FF2B5EF4-FFF2-40B4-BE49-F238E27FC236}">
                <a16:creationId xmlns:a16="http://schemas.microsoft.com/office/drawing/2014/main" id="{78918ACE-01C8-357C-7CF0-00C0F6201001}"/>
              </a:ext>
            </a:extLst>
          </p:cNvPr>
          <p:cNvSpPr txBox="1"/>
          <p:nvPr/>
        </p:nvSpPr>
        <p:spPr>
          <a:xfrm>
            <a:off x="10478114" y="6758887"/>
            <a:ext cx="1132041"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BEHA</a:t>
            </a:r>
          </a:p>
        </p:txBody>
      </p:sp>
    </p:spTree>
    <p:extLst>
      <p:ext uri="{BB962C8B-B14F-4D97-AF65-F5344CB8AC3E}">
        <p14:creationId xmlns:p14="http://schemas.microsoft.com/office/powerpoint/2010/main" val="9113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D015AE8-A912-030E-78F7-41ABD3B5E3C4}"/>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sp>
        <p:nvSpPr>
          <p:cNvPr id="5" name="Inhaltsplatzhalter 4">
            <a:extLst>
              <a:ext uri="{FF2B5EF4-FFF2-40B4-BE49-F238E27FC236}">
                <a16:creationId xmlns:a16="http://schemas.microsoft.com/office/drawing/2014/main" id="{3E797E8D-6D91-171F-5DA9-D1A517F7BE6A}"/>
              </a:ext>
            </a:extLst>
          </p:cNvPr>
          <p:cNvSpPr>
            <a:spLocks noGrp="1"/>
          </p:cNvSpPr>
          <p:nvPr>
            <p:ph sz="quarter" idx="1"/>
          </p:nvPr>
        </p:nvSpPr>
        <p:spPr/>
        <p:txBody>
          <a:bodyPr/>
          <a:lstStyle/>
          <a:p>
            <a:r>
              <a:rPr lang="de-DE" sz="2000" dirty="0"/>
              <a:t>Die nachfolgende Tabelle zeigt Werte, bei denen ein RCD / FI auslöst und die entsprechende Berührungs-spannung anliegt.</a:t>
            </a:r>
          </a:p>
          <a:p>
            <a:endParaRPr lang="de-DE" dirty="0"/>
          </a:p>
          <a:p>
            <a:pPr marL="0" indent="0" defTabSz="994423">
              <a:buNone/>
            </a:pPr>
            <a:r>
              <a:rPr lang="de-DE" sz="2000" b="0" dirty="0"/>
              <a:t>Beispiel:</a:t>
            </a:r>
          </a:p>
          <a:p>
            <a:pPr marL="0" indent="0" defTabSz="994423">
              <a:buNone/>
            </a:pPr>
            <a:r>
              <a:rPr lang="de-DE" sz="2000" b="0" dirty="0"/>
              <a:t>Fließt </a:t>
            </a:r>
            <a:r>
              <a:rPr lang="de-DE" sz="2000" b="0" dirty="0">
                <a:sym typeface="Symbol" pitchFamily="18" charset="2"/>
              </a:rPr>
              <a:t>ein Fehlerstrom von </a:t>
            </a:r>
            <a:r>
              <a:rPr lang="de-DE" sz="2000" dirty="0">
                <a:solidFill>
                  <a:srgbClr val="FF0000"/>
                </a:solidFill>
                <a:sym typeface="Symbol" pitchFamily="18" charset="2"/>
              </a:rPr>
              <a:t>30 mA </a:t>
            </a:r>
            <a:r>
              <a:rPr lang="de-DE" sz="2000" b="0" dirty="0"/>
              <a:t>über einen Erder mit </a:t>
            </a:r>
            <a:r>
              <a:rPr lang="de-DE" sz="2000" dirty="0">
                <a:solidFill>
                  <a:srgbClr val="FF0000"/>
                </a:solidFill>
              </a:rPr>
              <a:t>1666 </a:t>
            </a:r>
            <a:r>
              <a:rPr lang="de-DE" sz="2000" dirty="0">
                <a:solidFill>
                  <a:srgbClr val="FF0000"/>
                </a:solidFill>
                <a:sym typeface="Symbol" pitchFamily="18" charset="2"/>
              </a:rPr>
              <a:t></a:t>
            </a:r>
            <a:r>
              <a:rPr lang="de-DE" sz="2000" b="0" dirty="0">
                <a:sym typeface="Symbol" pitchFamily="18" charset="2"/>
              </a:rPr>
              <a:t>, so liegt eine Berührungsspannung von </a:t>
            </a:r>
            <a:r>
              <a:rPr lang="de-DE" sz="2000" dirty="0">
                <a:solidFill>
                  <a:srgbClr val="FF0000"/>
                </a:solidFill>
                <a:sym typeface="Symbol" pitchFamily="18" charset="2"/>
              </a:rPr>
              <a:t>50 V </a:t>
            </a:r>
            <a:r>
              <a:rPr lang="de-DE" sz="2000" b="0" dirty="0">
                <a:sym typeface="Symbol" pitchFamily="18" charset="2"/>
              </a:rPr>
              <a:t>an.</a:t>
            </a:r>
          </a:p>
          <a:p>
            <a:endParaRPr lang="de-DE" sz="2000" dirty="0"/>
          </a:p>
          <a:p>
            <a:endParaRPr lang="de-DE" dirty="0"/>
          </a:p>
        </p:txBody>
      </p:sp>
      <p:sp>
        <p:nvSpPr>
          <p:cNvPr id="2" name="Titel 1">
            <a:extLst>
              <a:ext uri="{FF2B5EF4-FFF2-40B4-BE49-F238E27FC236}">
                <a16:creationId xmlns:a16="http://schemas.microsoft.com/office/drawing/2014/main" id="{22E97AA1-4A91-B129-B290-2D96CAC47391}"/>
              </a:ext>
            </a:extLst>
          </p:cNvPr>
          <p:cNvSpPr>
            <a:spLocks noGrp="1"/>
          </p:cNvSpPr>
          <p:nvPr>
            <p:ph type="title"/>
          </p:nvPr>
        </p:nvSpPr>
        <p:spPr/>
        <p:txBody>
          <a:bodyPr/>
          <a:lstStyle/>
          <a:p>
            <a:r>
              <a:rPr lang="de-DE" dirty="0">
                <a:solidFill>
                  <a:schemeClr val="tx1"/>
                </a:solidFill>
              </a:rPr>
              <a:t>Maximal zulässiger Erdungswiderstand</a:t>
            </a:r>
            <a:endParaRPr lang="de-DE" dirty="0"/>
          </a:p>
        </p:txBody>
      </p:sp>
      <p:pic>
        <p:nvPicPr>
          <p:cNvPr id="7" name="Inhaltsplatzhalter 7">
            <a:extLst>
              <a:ext uri="{FF2B5EF4-FFF2-40B4-BE49-F238E27FC236}">
                <a16:creationId xmlns:a16="http://schemas.microsoft.com/office/drawing/2014/main" id="{8137874D-3DE0-45D4-8928-75C2615770A1}"/>
              </a:ext>
            </a:extLst>
          </p:cNvPr>
          <p:cNvPicPr>
            <a:picLocks noGrp="1" noChangeAspect="1"/>
          </p:cNvPicPr>
          <p:nvPr>
            <p:ph sz="quarter" idx="13"/>
          </p:nvPr>
        </p:nvPicPr>
        <p:blipFill>
          <a:blip r:embed="rId2"/>
          <a:stretch>
            <a:fillRect/>
          </a:stretch>
        </p:blipFill>
        <p:spPr>
          <a:xfrm>
            <a:off x="7130256" y="2712244"/>
            <a:ext cx="5448300" cy="3060700"/>
          </a:xfrm>
          <a:prstGeom prst="rect">
            <a:avLst/>
          </a:prstGeom>
        </p:spPr>
      </p:pic>
    </p:spTree>
    <p:extLst>
      <p:ext uri="{BB962C8B-B14F-4D97-AF65-F5344CB8AC3E}">
        <p14:creationId xmlns:p14="http://schemas.microsoft.com/office/powerpoint/2010/main" val="992634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BA8D8-FB66-940D-B0F4-77FFB484DD41}"/>
              </a:ext>
            </a:extLst>
          </p:cNvPr>
          <p:cNvSpPr>
            <a:spLocks noGrp="1"/>
          </p:cNvSpPr>
          <p:nvPr>
            <p:ph type="title"/>
          </p:nvPr>
        </p:nvSpPr>
        <p:spPr/>
        <p:txBody>
          <a:bodyPr/>
          <a:lstStyle/>
          <a:p>
            <a:r>
              <a:rPr lang="de-DE" dirty="0"/>
              <a:t>Isolationswiderstand</a:t>
            </a:r>
          </a:p>
        </p:txBody>
      </p:sp>
      <p:sp>
        <p:nvSpPr>
          <p:cNvPr id="3" name="Foliennummernplatzhalter 2">
            <a:extLst>
              <a:ext uri="{FF2B5EF4-FFF2-40B4-BE49-F238E27FC236}">
                <a16:creationId xmlns:a16="http://schemas.microsoft.com/office/drawing/2014/main" id="{B7E446F2-1F97-25F1-E001-B08F4D8C0B10}"/>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sp>
        <p:nvSpPr>
          <p:cNvPr id="4" name="Inhaltsplatzhalter 3">
            <a:extLst>
              <a:ext uri="{FF2B5EF4-FFF2-40B4-BE49-F238E27FC236}">
                <a16:creationId xmlns:a16="http://schemas.microsoft.com/office/drawing/2014/main" id="{FD3CA03A-BDBA-35B3-DB82-D736D16810B8}"/>
              </a:ext>
            </a:extLst>
          </p:cNvPr>
          <p:cNvSpPr>
            <a:spLocks noGrp="1"/>
          </p:cNvSpPr>
          <p:nvPr>
            <p:ph sz="quarter" idx="14"/>
          </p:nvPr>
        </p:nvSpPr>
        <p:spPr/>
        <p:txBody>
          <a:bodyPr>
            <a:normAutofit lnSpcReduction="10000"/>
          </a:bodyPr>
          <a:lstStyle/>
          <a:p>
            <a:r>
              <a:rPr lang="de-DE" dirty="0"/>
              <a:t>Die Isolationswiderstandsmessung dient dem Nachweis, dass die Isolation der Stromkreise noch die für den sicheren Betrieb notwendigen Widerstandswerte aufweist.</a:t>
            </a:r>
          </a:p>
          <a:p>
            <a:r>
              <a:rPr lang="de-DE" dirty="0"/>
              <a:t>Ursachen für eine Verschlechterung können z. B. sein:</a:t>
            </a:r>
          </a:p>
          <a:p>
            <a:pPr lvl="1"/>
            <a:r>
              <a:rPr lang="de-DE" dirty="0"/>
              <a:t>Beschädigungen</a:t>
            </a:r>
          </a:p>
          <a:p>
            <a:pPr lvl="1"/>
            <a:r>
              <a:rPr lang="de-DE" dirty="0"/>
              <a:t>Alterung</a:t>
            </a:r>
          </a:p>
          <a:p>
            <a:pPr lvl="1"/>
            <a:r>
              <a:rPr lang="de-DE" dirty="0"/>
              <a:t>Einwirkung von leitfähigem Schmutz oder Feuchtigkeit</a:t>
            </a:r>
          </a:p>
          <a:p>
            <a:pPr lvl="1"/>
            <a:r>
              <a:rPr lang="de-DE" dirty="0"/>
              <a:t>Einwirkung von Wärme, UV-Einstrahlung, chemischen Einflüssen</a:t>
            </a:r>
          </a:p>
          <a:p>
            <a:pPr lvl="1"/>
            <a:r>
              <a:rPr lang="de-DE" dirty="0"/>
              <a:t>Montagefehler</a:t>
            </a:r>
          </a:p>
          <a:p>
            <a:r>
              <a:rPr lang="de-DE" dirty="0"/>
              <a:t>Die Prüfspannung muss mindestens der Nennspannung des zu überprüfenden Anlagenteils bzw. Betriebsmittels entsprechen.</a:t>
            </a:r>
          </a:p>
          <a:p>
            <a:r>
              <a:rPr lang="de-DE" dirty="0"/>
              <a:t>Die Isolationswiderstandsmessung ist ausschließlich im spannungsfreien Zustand durchzuführen!</a:t>
            </a:r>
          </a:p>
          <a:p>
            <a:r>
              <a:rPr lang="de-DE" dirty="0"/>
              <a:t>Vor der Messung ist darauf zu achten, dass Schalter, Sicherungen, Netztrenneinrichtungen und ähnliche Einrichtungen im zu prüfenden Stromkreis geschlossen sind.</a:t>
            </a:r>
          </a:p>
          <a:p>
            <a:endParaRPr lang="de-DE" dirty="0"/>
          </a:p>
          <a:p>
            <a:endParaRPr lang="de-DE" dirty="0"/>
          </a:p>
        </p:txBody>
      </p:sp>
    </p:spTree>
    <p:extLst>
      <p:ext uri="{BB962C8B-B14F-4D97-AF65-F5344CB8AC3E}">
        <p14:creationId xmlns:p14="http://schemas.microsoft.com/office/powerpoint/2010/main" val="267880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7EC4F56-E337-0AA8-AAE8-E352DB7F7E02}"/>
              </a:ext>
            </a:extLst>
          </p:cNvPr>
          <p:cNvSpPr>
            <a:spLocks noGrp="1"/>
          </p:cNvSpPr>
          <p:nvPr>
            <p:ph type="sldNum" sz="quarter" idx="12"/>
          </p:nvPr>
        </p:nvSpPr>
        <p:spPr/>
        <p:txBody>
          <a:bodyPr>
            <a:normAutofit lnSpcReduction="10000"/>
          </a:bodyPr>
          <a:lstStyle/>
          <a:p>
            <a:fld id="{65F0BAE9-1A88-4C6E-BBF4-0C1105ECBC08}" type="slidenum">
              <a:rPr lang="de-DE" smtClean="0"/>
              <a:t>29</a:t>
            </a:fld>
            <a:endParaRPr lang="de-DE"/>
          </a:p>
        </p:txBody>
      </p:sp>
      <p:sp>
        <p:nvSpPr>
          <p:cNvPr id="3" name="Inhaltsplatzhalter 2">
            <a:extLst>
              <a:ext uri="{FF2B5EF4-FFF2-40B4-BE49-F238E27FC236}">
                <a16:creationId xmlns:a16="http://schemas.microsoft.com/office/drawing/2014/main" id="{3DBD133F-A955-0BB5-6DDB-5820847522C7}"/>
              </a:ext>
            </a:extLst>
          </p:cNvPr>
          <p:cNvSpPr>
            <a:spLocks noGrp="1"/>
          </p:cNvSpPr>
          <p:nvPr>
            <p:ph sz="quarter" idx="1"/>
          </p:nvPr>
        </p:nvSpPr>
        <p:spPr/>
        <p:txBody>
          <a:bodyPr/>
          <a:lstStyle/>
          <a:p>
            <a:r>
              <a:rPr lang="de-DE" dirty="0"/>
              <a:t>Bei Stromkreisen mit elektromagnetischen Schaltgeräten, z. B. Schütze, ist die Isolationswiderstandsmessung im geöffneten Zustand der Schaltkontakte vor und hinter dem Schaltgerät durchzuführen.</a:t>
            </a:r>
          </a:p>
          <a:p>
            <a:endParaRPr lang="de-DE" dirty="0"/>
          </a:p>
          <a:p>
            <a:r>
              <a:rPr lang="de-DE" dirty="0"/>
              <a:t>Im Rahmen von Wiederholungsprüfungen werden die spannungsfreien zu überprüfenden Stromkreise mit einer Prüfspannung von mind. 500 V DC geprüft. Bei SELV-/PELV-Stromkreisen oder mit </a:t>
            </a:r>
            <a:r>
              <a:rPr lang="de-DE" dirty="0" err="1"/>
              <a:t>Überspannungsableitern</a:t>
            </a:r>
            <a:r>
              <a:rPr lang="de-DE" dirty="0"/>
              <a:t> ausgestatteten Anlagenteilen kann auch mit einer reduzierten Prüfspannung von 250 V DC geprüft werden.</a:t>
            </a:r>
          </a:p>
        </p:txBody>
      </p:sp>
      <p:graphicFrame>
        <p:nvGraphicFramePr>
          <p:cNvPr id="8" name="Inhaltsplatzhalter 7">
            <a:extLst>
              <a:ext uri="{FF2B5EF4-FFF2-40B4-BE49-F238E27FC236}">
                <a16:creationId xmlns:a16="http://schemas.microsoft.com/office/drawing/2014/main" id="{686191B2-4C0F-05B6-DD8A-A4BECCA5C0D7}"/>
              </a:ext>
            </a:extLst>
          </p:cNvPr>
          <p:cNvGraphicFramePr>
            <a:graphicFrameLocks noGrp="1"/>
          </p:cNvGraphicFramePr>
          <p:nvPr>
            <p:ph sz="quarter" idx="13"/>
            <p:extLst>
              <p:ext uri="{D42A27DB-BD31-4B8C-83A1-F6EECF244321}">
                <p14:modId xmlns:p14="http://schemas.microsoft.com/office/powerpoint/2010/main" val="3391959529"/>
              </p:ext>
            </p:extLst>
          </p:nvPr>
        </p:nvGraphicFramePr>
        <p:xfrm>
          <a:off x="6842125" y="1763713"/>
          <a:ext cx="6024560" cy="2787015"/>
        </p:xfrm>
        <a:graphic>
          <a:graphicData uri="http://schemas.openxmlformats.org/drawingml/2006/table">
            <a:tbl>
              <a:tblPr firstRow="1" bandRow="1">
                <a:tableStyleId>{5C22544A-7EE6-4342-B048-85BDC9FD1C3A}</a:tableStyleId>
              </a:tblPr>
              <a:tblGrid>
                <a:gridCol w="1204912">
                  <a:extLst>
                    <a:ext uri="{9D8B030D-6E8A-4147-A177-3AD203B41FA5}">
                      <a16:colId xmlns:a16="http://schemas.microsoft.com/office/drawing/2014/main" val="245657722"/>
                    </a:ext>
                  </a:extLst>
                </a:gridCol>
                <a:gridCol w="1204912">
                  <a:extLst>
                    <a:ext uri="{9D8B030D-6E8A-4147-A177-3AD203B41FA5}">
                      <a16:colId xmlns:a16="http://schemas.microsoft.com/office/drawing/2014/main" val="856141317"/>
                    </a:ext>
                  </a:extLst>
                </a:gridCol>
                <a:gridCol w="1204912">
                  <a:extLst>
                    <a:ext uri="{9D8B030D-6E8A-4147-A177-3AD203B41FA5}">
                      <a16:colId xmlns:a16="http://schemas.microsoft.com/office/drawing/2014/main" val="68629493"/>
                    </a:ext>
                  </a:extLst>
                </a:gridCol>
                <a:gridCol w="1204912">
                  <a:extLst>
                    <a:ext uri="{9D8B030D-6E8A-4147-A177-3AD203B41FA5}">
                      <a16:colId xmlns:a16="http://schemas.microsoft.com/office/drawing/2014/main" val="1197922727"/>
                    </a:ext>
                  </a:extLst>
                </a:gridCol>
                <a:gridCol w="1204912">
                  <a:extLst>
                    <a:ext uri="{9D8B030D-6E8A-4147-A177-3AD203B41FA5}">
                      <a16:colId xmlns:a16="http://schemas.microsoft.com/office/drawing/2014/main" val="513704330"/>
                    </a:ext>
                  </a:extLst>
                </a:gridCol>
              </a:tblGrid>
              <a:tr h="370840">
                <a:tc rowSpan="3">
                  <a:txBody>
                    <a:bodyPr/>
                    <a:lstStyle/>
                    <a:p>
                      <a:pPr algn="l" fontAlgn="ctr"/>
                      <a:r>
                        <a:rPr lang="de-DE" sz="1600" b="0" i="0" u="none" strike="noStrike" dirty="0">
                          <a:solidFill>
                            <a:srgbClr val="FFFFFF"/>
                          </a:solidFill>
                          <a:effectLst/>
                          <a:latin typeface="Arial" panose="020B0604020202020204" pitchFamily="34" charset="0"/>
                        </a:rPr>
                        <a:t> </a:t>
                      </a:r>
                    </a:p>
                    <a:p>
                      <a:pPr algn="ctr" fontAlgn="ctr"/>
                      <a:r>
                        <a:rPr lang="de-DE" sz="1600" b="0" i="0" u="none" strike="noStrike" dirty="0">
                          <a:solidFill>
                            <a:srgbClr val="FFFFFF"/>
                          </a:solidFill>
                          <a:effectLst/>
                          <a:latin typeface="Arial" panose="020B0604020202020204" pitchFamily="34" charset="0"/>
                        </a:rPr>
                        <a:t> Netzform</a:t>
                      </a:r>
                    </a:p>
                    <a:p>
                      <a:pPr algn="l" fontAlgn="ctr"/>
                      <a:r>
                        <a:rPr lang="de-DE" sz="1600" b="0" i="0" u="none" strike="noStrike" dirty="0">
                          <a:solidFill>
                            <a:srgbClr val="FFFFFF"/>
                          </a:solidFill>
                          <a:effectLst/>
                          <a:latin typeface="Arial" panose="020B0604020202020204" pitchFamily="34" charset="0"/>
                        </a:rPr>
                        <a:t> </a:t>
                      </a:r>
                    </a:p>
                  </a:txBody>
                  <a:tcPr marL="9525" marR="9525" marT="9525" marB="0" anchor="ctr"/>
                </a:tc>
                <a:tc rowSpan="3">
                  <a:txBody>
                    <a:bodyPr/>
                    <a:lstStyle/>
                    <a:p>
                      <a:pPr algn="ctr" fontAlgn="ctr"/>
                      <a:r>
                        <a:rPr lang="de-DE" sz="1400" b="0" i="0" u="none" strike="noStrike" dirty="0">
                          <a:solidFill>
                            <a:srgbClr val="FFFFFF"/>
                          </a:solidFill>
                          <a:effectLst/>
                          <a:latin typeface="Arial" panose="020B0604020202020204" pitchFamily="34" charset="0"/>
                        </a:rPr>
                        <a:t>Erstprüfung</a:t>
                      </a:r>
                      <a:br>
                        <a:rPr lang="de-DE" sz="1400" b="0" i="0" u="none" strike="noStrike" dirty="0">
                          <a:solidFill>
                            <a:srgbClr val="FFFFFF"/>
                          </a:solidFill>
                          <a:effectLst/>
                          <a:latin typeface="Arial" panose="020B0604020202020204" pitchFamily="34" charset="0"/>
                        </a:rPr>
                      </a:br>
                      <a:r>
                        <a:rPr lang="de-DE" sz="1200" b="0" i="0" u="none" strike="noStrike" dirty="0">
                          <a:solidFill>
                            <a:srgbClr val="FFFFFF"/>
                          </a:solidFill>
                          <a:effectLst/>
                          <a:latin typeface="Arial" panose="020B0604020202020204" pitchFamily="34" charset="0"/>
                        </a:rPr>
                        <a:t>(VDE 0100-600)</a:t>
                      </a:r>
                      <a:endParaRPr lang="de-DE" sz="1400" b="0" i="0" u="none" strike="noStrike" dirty="0">
                        <a:solidFill>
                          <a:srgbClr val="FFFFFF"/>
                        </a:solidFill>
                        <a:effectLst/>
                        <a:latin typeface="Arial" panose="020B0604020202020204" pitchFamily="34" charset="0"/>
                      </a:endParaRPr>
                    </a:p>
                  </a:txBody>
                  <a:tcPr marL="9525" marR="9525" marT="9525" marB="0" anchor="ctr"/>
                </a:tc>
                <a:tc gridSpan="3">
                  <a:txBody>
                    <a:bodyPr/>
                    <a:lstStyle/>
                    <a:p>
                      <a:pPr algn="ctr" fontAlgn="ctr"/>
                      <a:r>
                        <a:rPr lang="de-DE" sz="1600" b="0" i="0" u="none" strike="noStrike" dirty="0">
                          <a:solidFill>
                            <a:srgbClr val="FFFFFF"/>
                          </a:solidFill>
                          <a:effectLst/>
                          <a:latin typeface="Arial" panose="020B0604020202020204" pitchFamily="34" charset="0"/>
                        </a:rPr>
                        <a:t>Wiederholungsprüfung </a:t>
                      </a:r>
                    </a:p>
                    <a:p>
                      <a:pPr algn="ctr" fontAlgn="ctr"/>
                      <a:r>
                        <a:rPr lang="de-DE" sz="1200" b="0" i="0" u="none" strike="noStrike" dirty="0">
                          <a:solidFill>
                            <a:srgbClr val="FFFFFF"/>
                          </a:solidFill>
                          <a:effectLst/>
                          <a:latin typeface="Arial" panose="020B0604020202020204" pitchFamily="34" charset="0"/>
                        </a:rPr>
                        <a:t>(VDE 0105-100/A1)</a:t>
                      </a: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9588728"/>
                  </a:ext>
                </a:extLst>
              </a:tr>
              <a:tr h="370840">
                <a:tc vMerge="1">
                  <a:txBody>
                    <a:bodyPr/>
                    <a:lstStyle/>
                    <a:p>
                      <a:endParaRPr/>
                    </a:p>
                  </a:txBody>
                  <a:tcPr marL="9525" marR="9525" marT="9525" marB="0" anchor="ctr"/>
                </a:tc>
                <a:tc vMerge="1">
                  <a:txBody>
                    <a:bodyPr/>
                    <a:lstStyle/>
                    <a:p>
                      <a:endParaRPr lang="de-DE"/>
                    </a:p>
                  </a:txBody>
                  <a:tcPr/>
                </a:tc>
                <a:tc gridSpan="2">
                  <a:txBody>
                    <a:bodyPr/>
                    <a:lstStyle/>
                    <a:p>
                      <a:pPr algn="ctr" fontAlgn="ctr"/>
                      <a:r>
                        <a:rPr lang="de-DE" sz="1600" b="0" i="0" u="none" strike="noStrike" dirty="0">
                          <a:solidFill>
                            <a:srgbClr val="FFFFFF"/>
                          </a:solidFill>
                          <a:effectLst/>
                          <a:latin typeface="Arial" panose="020B0604020202020204" pitchFamily="34" charset="0"/>
                        </a:rPr>
                        <a:t>mit Verbraucher</a:t>
                      </a:r>
                    </a:p>
                  </a:txBody>
                  <a:tcPr marL="9525" marR="9525" marT="9525" marB="0" anchor="ctr">
                    <a:solidFill>
                      <a:schemeClr val="tx1"/>
                    </a:solidFill>
                  </a:tcPr>
                </a:tc>
                <a:tc hMerge="1">
                  <a:txBody>
                    <a:bodyPr/>
                    <a:lstStyle/>
                    <a:p>
                      <a:endParaRPr lang="de-DE"/>
                    </a:p>
                  </a:txBody>
                  <a:tcPr/>
                </a:tc>
                <a:tc>
                  <a:txBody>
                    <a:bodyPr/>
                    <a:lstStyle/>
                    <a:p>
                      <a:pPr algn="ctr" fontAlgn="ctr"/>
                      <a:r>
                        <a:rPr lang="de-DE" sz="1600" b="0" i="0" u="none" strike="noStrike">
                          <a:solidFill>
                            <a:srgbClr val="FFFFFF"/>
                          </a:solidFill>
                          <a:effectLst/>
                          <a:latin typeface="Arial" panose="020B0604020202020204" pitchFamily="34" charset="0"/>
                        </a:rPr>
                        <a:t>ohne Verbraucher</a:t>
                      </a:r>
                    </a:p>
                  </a:txBody>
                  <a:tcPr marL="9525" marR="9525" marT="9525" marB="0" anchor="ctr">
                    <a:solidFill>
                      <a:schemeClr val="tx1"/>
                    </a:solidFill>
                  </a:tcPr>
                </a:tc>
                <a:extLst>
                  <a:ext uri="{0D108BD9-81ED-4DB2-BD59-A6C34878D82A}">
                    <a16:rowId xmlns:a16="http://schemas.microsoft.com/office/drawing/2014/main" val="349351395"/>
                  </a:ext>
                </a:extLst>
              </a:tr>
              <a:tr h="370840">
                <a:tc vMerge="1">
                  <a:txBody>
                    <a:bodyPr/>
                    <a:lstStyle/>
                    <a:p>
                      <a:endParaRPr dirty="0"/>
                    </a:p>
                  </a:txBody>
                  <a:tcPr marL="9525" marR="9525" marT="9525" marB="0" anchor="ctr"/>
                </a:tc>
                <a:tc vMerge="1">
                  <a:txBody>
                    <a:bodyPr/>
                    <a:lstStyle/>
                    <a:p>
                      <a:endParaRPr lang="de-DE"/>
                    </a:p>
                  </a:txBody>
                  <a:tcPr/>
                </a:tc>
                <a:tc>
                  <a:txBody>
                    <a:bodyPr/>
                    <a:lstStyle/>
                    <a:p>
                      <a:pPr algn="ctr" fontAlgn="ctr"/>
                      <a:r>
                        <a:rPr lang="de-DE" sz="1400" b="0" i="0" u="none" strike="noStrike" dirty="0">
                          <a:solidFill>
                            <a:srgbClr val="FFFFFF"/>
                          </a:solidFill>
                          <a:effectLst/>
                          <a:latin typeface="Arial" panose="020B0604020202020204" pitchFamily="34" charset="0"/>
                        </a:rPr>
                        <a:t>trocken</a:t>
                      </a:r>
                    </a:p>
                  </a:txBody>
                  <a:tcPr marL="9525" marR="9525" marT="9525" marB="0" anchor="ctr">
                    <a:solidFill>
                      <a:schemeClr val="tx1"/>
                    </a:solidFill>
                  </a:tcPr>
                </a:tc>
                <a:tc>
                  <a:txBody>
                    <a:bodyPr/>
                    <a:lstStyle/>
                    <a:p>
                      <a:pPr algn="ctr" fontAlgn="ctr"/>
                      <a:r>
                        <a:rPr lang="de-DE" sz="1400" b="0" i="0" u="none" strike="noStrike" dirty="0">
                          <a:solidFill>
                            <a:srgbClr val="FFFFFF"/>
                          </a:solidFill>
                          <a:effectLst/>
                          <a:latin typeface="Arial" panose="020B0604020202020204" pitchFamily="34" charset="0"/>
                        </a:rPr>
                        <a:t>feucht</a:t>
                      </a:r>
                    </a:p>
                  </a:txBody>
                  <a:tcPr marL="9525" marR="9525" marT="9525" marB="0" anchor="ctr">
                    <a:solidFill>
                      <a:schemeClr val="tx1"/>
                    </a:solidFill>
                  </a:tcPr>
                </a:tc>
                <a:tc>
                  <a:txBody>
                    <a:bodyPr/>
                    <a:lstStyle/>
                    <a:p>
                      <a:pPr algn="ctr" fontAlgn="ctr"/>
                      <a:r>
                        <a:rPr lang="de-DE" sz="1400" b="0" i="0" u="none" strike="noStrike" dirty="0">
                          <a:solidFill>
                            <a:srgbClr val="FFFFFF"/>
                          </a:solidFill>
                          <a:effectLst/>
                          <a:latin typeface="Arial" panose="020B0604020202020204" pitchFamily="34" charset="0"/>
                        </a:rPr>
                        <a:t>trocken</a:t>
                      </a:r>
                    </a:p>
                  </a:txBody>
                  <a:tcPr marL="9525" marR="9525" marT="9525" marB="0" anchor="ctr">
                    <a:solidFill>
                      <a:schemeClr val="tx1"/>
                    </a:solidFill>
                  </a:tcPr>
                </a:tc>
                <a:extLst>
                  <a:ext uri="{0D108BD9-81ED-4DB2-BD59-A6C34878D82A}">
                    <a16:rowId xmlns:a16="http://schemas.microsoft.com/office/drawing/2014/main" val="1928370912"/>
                  </a:ext>
                </a:extLst>
              </a:tr>
              <a:tr h="370840">
                <a:tc>
                  <a:txBody>
                    <a:bodyPr/>
                    <a:lstStyle/>
                    <a:p>
                      <a:pPr algn="ctr" fontAlgn="t"/>
                      <a:r>
                        <a:rPr lang="de-DE" sz="1200" b="0" i="0" u="none" strike="noStrike" dirty="0">
                          <a:solidFill>
                            <a:srgbClr val="000000"/>
                          </a:solidFill>
                          <a:effectLst/>
                          <a:latin typeface="Arial" panose="020B0604020202020204" pitchFamily="34" charset="0"/>
                        </a:rPr>
                        <a:t>TN/TT/FELV</a:t>
                      </a:r>
                    </a:p>
                  </a:txBody>
                  <a:tcPr marL="9525" marR="9525" marT="9525" marB="0"/>
                </a:tc>
                <a:tc>
                  <a:txBody>
                    <a:bodyPr/>
                    <a:lstStyle/>
                    <a:p>
                      <a:pPr algn="l" fontAlgn="t"/>
                      <a:r>
                        <a:rPr lang="de-DE" sz="1200" b="0" i="0" u="none" strike="noStrike">
                          <a:solidFill>
                            <a:srgbClr val="000000"/>
                          </a:solidFill>
                          <a:effectLst/>
                          <a:latin typeface="Arial" panose="020B0604020202020204" pitchFamily="34" charset="0"/>
                        </a:rPr>
                        <a:t>≥ 1 M</a:t>
                      </a:r>
                      <a:r>
                        <a:rPr lang="el-GR" sz="1200" b="0" i="0" u="none" strike="noStrike">
                          <a:solidFill>
                            <a:srgbClr val="000000"/>
                          </a:solidFill>
                          <a:effectLst/>
                          <a:latin typeface="Arial" panose="020B0604020202020204" pitchFamily="34" charset="0"/>
                        </a:rPr>
                        <a:t>Ω</a:t>
                      </a:r>
                    </a:p>
                  </a:txBody>
                  <a:tcPr marL="9525" marR="9525" marT="9525" marB="0"/>
                </a:tc>
                <a:tc>
                  <a:txBody>
                    <a:bodyPr/>
                    <a:lstStyle/>
                    <a:p>
                      <a:pPr algn="l" fontAlgn="t"/>
                      <a:r>
                        <a:rPr lang="el-GR" sz="1200" b="0" i="0" u="none" strike="noStrike" dirty="0">
                          <a:solidFill>
                            <a:srgbClr val="000000"/>
                          </a:solidFill>
                          <a:effectLst/>
                          <a:latin typeface="Arial" panose="020B0604020202020204" pitchFamily="34" charset="0"/>
                        </a:rPr>
                        <a:t>≥ 300 Ω/</a:t>
                      </a:r>
                      <a:r>
                        <a:rPr lang="de-DE" sz="1200" b="0" i="0" u="none" strike="noStrike" dirty="0">
                          <a:solidFill>
                            <a:srgbClr val="000000"/>
                          </a:solidFill>
                          <a:effectLst/>
                          <a:latin typeface="Arial" panose="020B0604020202020204" pitchFamily="34" charset="0"/>
                        </a:rPr>
                        <a:t>V</a:t>
                      </a:r>
                      <a:br>
                        <a:rPr lang="de-DE" sz="1200" b="0" i="0" u="none" strike="noStrike" dirty="0">
                          <a:solidFill>
                            <a:srgbClr val="000000"/>
                          </a:solidFill>
                          <a:effectLst/>
                          <a:latin typeface="Arial" panose="020B0604020202020204" pitchFamily="34" charset="0"/>
                        </a:rPr>
                      </a:br>
                      <a:r>
                        <a:rPr lang="de-DE" sz="1200" b="0" i="0" u="none" strike="noStrike" dirty="0">
                          <a:solidFill>
                            <a:srgbClr val="000000"/>
                          </a:solidFill>
                          <a:effectLst/>
                          <a:latin typeface="Arial" panose="020B0604020202020204" pitchFamily="34" charset="0"/>
                        </a:rPr>
                        <a:t>(z. B. 230 V ⋅ 300 </a:t>
                      </a:r>
                      <a:r>
                        <a:rPr lang="el-GR" sz="1200" b="0" i="0" u="none" strike="noStrike" dirty="0">
                          <a:solidFill>
                            <a:srgbClr val="000000"/>
                          </a:solidFill>
                          <a:effectLst/>
                          <a:latin typeface="Arial" panose="020B0604020202020204" pitchFamily="34" charset="0"/>
                        </a:rPr>
                        <a:t>Ω/</a:t>
                      </a:r>
                      <a:r>
                        <a:rPr lang="de-DE" sz="1200" b="0" i="0" u="none" strike="noStrike" dirty="0">
                          <a:solidFill>
                            <a:srgbClr val="000000"/>
                          </a:solidFill>
                          <a:effectLst/>
                          <a:latin typeface="Arial" panose="020B0604020202020204" pitchFamily="34" charset="0"/>
                        </a:rPr>
                        <a:t>V = 69 </a:t>
                      </a:r>
                      <a:r>
                        <a:rPr lang="de-DE" sz="1200" b="0" i="0" u="none" strike="noStrike" dirty="0" err="1">
                          <a:solidFill>
                            <a:srgbClr val="000000"/>
                          </a:solidFill>
                          <a:effectLst/>
                          <a:latin typeface="Arial" panose="020B0604020202020204" pitchFamily="34" charset="0"/>
                        </a:rPr>
                        <a:t>k</a:t>
                      </a:r>
                      <a:r>
                        <a:rPr lang="el-GR" sz="1200" b="0" i="0" u="none" strike="noStrike" dirty="0">
                          <a:solidFill>
                            <a:srgbClr val="000000"/>
                          </a:solidFill>
                          <a:effectLst/>
                          <a:latin typeface="Arial" panose="020B0604020202020204" pitchFamily="34" charset="0"/>
                        </a:rPr>
                        <a:t>Ω)</a:t>
                      </a:r>
                    </a:p>
                  </a:txBody>
                  <a:tcPr marL="9525" marR="9525" marT="9525" marB="0"/>
                </a:tc>
                <a:tc>
                  <a:txBody>
                    <a:bodyPr/>
                    <a:lstStyle/>
                    <a:p>
                      <a:pPr algn="l" fontAlgn="t"/>
                      <a:r>
                        <a:rPr lang="el-GR" sz="1200" b="0" i="0" u="none" strike="noStrike">
                          <a:solidFill>
                            <a:srgbClr val="000000"/>
                          </a:solidFill>
                          <a:effectLst/>
                          <a:latin typeface="Arial" panose="020B0604020202020204" pitchFamily="34" charset="0"/>
                        </a:rPr>
                        <a:t>≥ 150 Ω/</a:t>
                      </a:r>
                      <a:r>
                        <a:rPr lang="de-DE" sz="1200" b="0" i="0" u="none" strike="noStrike">
                          <a:solidFill>
                            <a:srgbClr val="000000"/>
                          </a:solidFill>
                          <a:effectLst/>
                          <a:latin typeface="Arial" panose="020B0604020202020204" pitchFamily="34" charset="0"/>
                        </a:rPr>
                        <a:t>V</a:t>
                      </a:r>
                    </a:p>
                  </a:txBody>
                  <a:tcPr marL="9525" marR="9525" marT="9525" marB="0"/>
                </a:tc>
                <a:tc>
                  <a:txBody>
                    <a:bodyPr/>
                    <a:lstStyle/>
                    <a:p>
                      <a:pPr algn="l" fontAlgn="t"/>
                      <a:r>
                        <a:rPr lang="el-GR" sz="1200" b="0" i="0" u="none" strike="noStrike" dirty="0">
                          <a:solidFill>
                            <a:srgbClr val="000000"/>
                          </a:solidFill>
                          <a:effectLst/>
                          <a:latin typeface="Arial" panose="020B0604020202020204" pitchFamily="34" charset="0"/>
                        </a:rPr>
                        <a:t>≥ 1000 Ω/</a:t>
                      </a:r>
                      <a:r>
                        <a:rPr lang="de-DE" sz="1200" b="0" i="0" u="none" strike="noStrike" dirty="0">
                          <a:solidFill>
                            <a:srgbClr val="000000"/>
                          </a:solidFill>
                          <a:effectLst/>
                          <a:latin typeface="Arial" panose="020B0604020202020204" pitchFamily="34" charset="0"/>
                        </a:rPr>
                        <a:t>V</a:t>
                      </a:r>
                      <a:br>
                        <a:rPr lang="de-DE" sz="1200" b="0" i="0" u="none" strike="noStrike" dirty="0">
                          <a:solidFill>
                            <a:srgbClr val="000000"/>
                          </a:solidFill>
                          <a:effectLst/>
                          <a:latin typeface="Arial" panose="020B0604020202020204" pitchFamily="34" charset="0"/>
                        </a:rPr>
                      </a:br>
                      <a:r>
                        <a:rPr lang="de-DE" sz="1200" b="0" i="0" u="none" strike="noStrike" dirty="0">
                          <a:solidFill>
                            <a:srgbClr val="000000"/>
                          </a:solidFill>
                          <a:effectLst/>
                          <a:latin typeface="Arial" panose="020B0604020202020204" pitchFamily="34" charset="0"/>
                        </a:rPr>
                        <a:t>(z. B. 230 V ⋅ 1000 </a:t>
                      </a:r>
                      <a:r>
                        <a:rPr lang="el-GR" sz="1200" b="0" i="0" u="none" strike="noStrike" dirty="0">
                          <a:solidFill>
                            <a:srgbClr val="000000"/>
                          </a:solidFill>
                          <a:effectLst/>
                          <a:latin typeface="Arial" panose="020B0604020202020204" pitchFamily="34" charset="0"/>
                        </a:rPr>
                        <a:t>Ω/</a:t>
                      </a:r>
                      <a:r>
                        <a:rPr lang="de-DE" sz="1200" b="0" i="0" u="none" strike="noStrike" dirty="0">
                          <a:solidFill>
                            <a:srgbClr val="000000"/>
                          </a:solidFill>
                          <a:effectLst/>
                          <a:latin typeface="Arial" panose="020B0604020202020204" pitchFamily="34" charset="0"/>
                        </a:rPr>
                        <a:t>V = 230 </a:t>
                      </a:r>
                      <a:r>
                        <a:rPr lang="de-DE" sz="1200" b="0" i="0" u="none" strike="noStrike" dirty="0" err="1">
                          <a:solidFill>
                            <a:srgbClr val="000000"/>
                          </a:solidFill>
                          <a:effectLst/>
                          <a:latin typeface="Arial" panose="020B0604020202020204" pitchFamily="34" charset="0"/>
                        </a:rPr>
                        <a:t>k</a:t>
                      </a:r>
                      <a:r>
                        <a:rPr lang="el-GR" sz="1200" b="0" i="0" u="none" strike="noStrike" dirty="0">
                          <a:solidFill>
                            <a:srgbClr val="000000"/>
                          </a:solidFill>
                          <a:effectLst/>
                          <a:latin typeface="Arial" panose="020B0604020202020204" pitchFamily="34" charset="0"/>
                        </a:rPr>
                        <a:t>Ω)</a:t>
                      </a:r>
                    </a:p>
                  </a:txBody>
                  <a:tcPr marL="9525" marR="9525" marT="9525" marB="0"/>
                </a:tc>
                <a:extLst>
                  <a:ext uri="{0D108BD9-81ED-4DB2-BD59-A6C34878D82A}">
                    <a16:rowId xmlns:a16="http://schemas.microsoft.com/office/drawing/2014/main" val="343017262"/>
                  </a:ext>
                </a:extLst>
              </a:tr>
              <a:tr h="370840">
                <a:tc>
                  <a:txBody>
                    <a:bodyPr/>
                    <a:lstStyle/>
                    <a:p>
                      <a:pPr algn="ctr" fontAlgn="ctr"/>
                      <a:r>
                        <a:rPr lang="de-DE" sz="1200" b="0" i="0" u="none" strike="noStrike" dirty="0">
                          <a:solidFill>
                            <a:srgbClr val="000000"/>
                          </a:solidFill>
                          <a:effectLst/>
                          <a:latin typeface="Arial" panose="020B0604020202020204" pitchFamily="34" charset="0"/>
                        </a:rPr>
                        <a:t>IT</a:t>
                      </a:r>
                    </a:p>
                  </a:txBody>
                  <a:tcPr marL="9525" marR="9525" marT="9525" marB="0" anchor="ctr"/>
                </a:tc>
                <a:tc>
                  <a:txBody>
                    <a:bodyPr/>
                    <a:lstStyle/>
                    <a:p>
                      <a:pPr algn="l" fontAlgn="ctr"/>
                      <a:r>
                        <a:rPr lang="de-DE" sz="1200" b="0" i="0" u="none" strike="noStrike" dirty="0">
                          <a:solidFill>
                            <a:srgbClr val="000000"/>
                          </a:solidFill>
                          <a:effectLst/>
                          <a:latin typeface="Arial" panose="020B0604020202020204" pitchFamily="34" charset="0"/>
                        </a:rPr>
                        <a:t>≥ 1 M</a:t>
                      </a:r>
                      <a:r>
                        <a:rPr lang="el-GR" sz="1200" b="0" i="0" u="none" strike="noStrike" dirty="0">
                          <a:solidFill>
                            <a:srgbClr val="000000"/>
                          </a:solidFill>
                          <a:effectLst/>
                          <a:latin typeface="Arial" panose="020B0604020202020204" pitchFamily="34" charset="0"/>
                        </a:rPr>
                        <a:t>Ω </a:t>
                      </a:r>
                    </a:p>
                  </a:txBody>
                  <a:tcPr marL="9525" marR="9525" marT="9525" marB="0" anchor="ctr"/>
                </a:tc>
                <a:tc gridSpan="3">
                  <a:txBody>
                    <a:bodyPr/>
                    <a:lstStyle/>
                    <a:p>
                      <a:pPr algn="l" fontAlgn="ctr"/>
                      <a:r>
                        <a:rPr lang="el-GR" sz="1200" b="0" i="0" u="none" strike="noStrike">
                          <a:solidFill>
                            <a:srgbClr val="000000"/>
                          </a:solidFill>
                          <a:effectLst/>
                          <a:latin typeface="Arial" panose="020B0604020202020204" pitchFamily="34" charset="0"/>
                        </a:rPr>
                        <a:t>≥ 50 Ω/</a:t>
                      </a:r>
                      <a:r>
                        <a:rPr lang="de-DE" sz="1200" b="0" i="0" u="none" strike="noStrike">
                          <a:solidFill>
                            <a:srgbClr val="000000"/>
                          </a:solidFill>
                          <a:effectLst/>
                          <a:latin typeface="Arial" panose="020B0604020202020204" pitchFamily="34" charset="0"/>
                        </a:rPr>
                        <a:t>V</a:t>
                      </a: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68053283"/>
                  </a:ext>
                </a:extLst>
              </a:tr>
              <a:tr h="370840">
                <a:tc>
                  <a:txBody>
                    <a:bodyPr/>
                    <a:lstStyle/>
                    <a:p>
                      <a:pPr algn="ctr" fontAlgn="ctr"/>
                      <a:r>
                        <a:rPr lang="de-DE" sz="1200" b="0" i="0" u="none" strike="noStrike" dirty="0">
                          <a:solidFill>
                            <a:srgbClr val="000000"/>
                          </a:solidFill>
                          <a:effectLst/>
                          <a:latin typeface="Arial" panose="020B0604020202020204" pitchFamily="34" charset="0"/>
                        </a:rPr>
                        <a:t>SELV/PELV</a:t>
                      </a:r>
                    </a:p>
                  </a:txBody>
                  <a:tcPr marL="9525" marR="9525" marT="9525" marB="0" anchor="ctr"/>
                </a:tc>
                <a:tc>
                  <a:txBody>
                    <a:bodyPr/>
                    <a:lstStyle/>
                    <a:p>
                      <a:pPr algn="l" fontAlgn="ctr"/>
                      <a:r>
                        <a:rPr lang="de-DE" sz="1200" b="0" i="0" u="none" strike="noStrike">
                          <a:solidFill>
                            <a:srgbClr val="000000"/>
                          </a:solidFill>
                          <a:effectLst/>
                          <a:latin typeface="Arial" panose="020B0604020202020204" pitchFamily="34" charset="0"/>
                        </a:rPr>
                        <a:t>≥ 0,5 M</a:t>
                      </a:r>
                      <a:r>
                        <a:rPr lang="el-GR" sz="1200" b="0" i="0" u="none" strike="noStrike">
                          <a:solidFill>
                            <a:srgbClr val="000000"/>
                          </a:solidFill>
                          <a:effectLst/>
                          <a:latin typeface="Arial" panose="020B0604020202020204" pitchFamily="34" charset="0"/>
                        </a:rPr>
                        <a:t>Ω</a:t>
                      </a:r>
                    </a:p>
                  </a:txBody>
                  <a:tcPr marL="9525" marR="9525" marT="9525" marB="0" anchor="ctr"/>
                </a:tc>
                <a:tc gridSpan="3">
                  <a:txBody>
                    <a:bodyPr/>
                    <a:lstStyle/>
                    <a:p>
                      <a:pPr algn="l" fontAlgn="ctr"/>
                      <a:r>
                        <a:rPr lang="de-DE" sz="1200" b="0" i="0" u="none" strike="noStrike" dirty="0">
                          <a:solidFill>
                            <a:srgbClr val="000000"/>
                          </a:solidFill>
                          <a:effectLst/>
                          <a:latin typeface="Arial" panose="020B0604020202020204" pitchFamily="34" charset="0"/>
                        </a:rPr>
                        <a:t>≥ 0,25 M</a:t>
                      </a:r>
                      <a:r>
                        <a:rPr lang="el-GR" sz="1200" b="0" i="0" u="none" strike="noStrike" dirty="0">
                          <a:solidFill>
                            <a:srgbClr val="000000"/>
                          </a:solidFill>
                          <a:effectLst/>
                          <a:latin typeface="Arial" panose="020B0604020202020204" pitchFamily="34" charset="0"/>
                        </a:rPr>
                        <a:t>Ω</a:t>
                      </a:r>
                    </a:p>
                  </a:txBody>
                  <a:tcPr marL="9525" marR="9525" marT="9525" marB="0" anchor="ct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597597168"/>
                  </a:ext>
                </a:extLst>
              </a:tr>
            </a:tbl>
          </a:graphicData>
        </a:graphic>
      </p:graphicFrame>
      <p:sp>
        <p:nvSpPr>
          <p:cNvPr id="2" name="Titel 1">
            <a:extLst>
              <a:ext uri="{FF2B5EF4-FFF2-40B4-BE49-F238E27FC236}">
                <a16:creationId xmlns:a16="http://schemas.microsoft.com/office/drawing/2014/main" id="{E4E5E0CD-14EC-E739-66C1-D29CCE8323D1}"/>
              </a:ext>
            </a:extLst>
          </p:cNvPr>
          <p:cNvSpPr>
            <a:spLocks noGrp="1"/>
          </p:cNvSpPr>
          <p:nvPr>
            <p:ph type="title"/>
          </p:nvPr>
        </p:nvSpPr>
        <p:spPr/>
        <p:txBody>
          <a:bodyPr/>
          <a:lstStyle/>
          <a:p>
            <a:r>
              <a:rPr lang="de-DE" dirty="0"/>
              <a:t>Isolationswiderstand</a:t>
            </a:r>
          </a:p>
        </p:txBody>
      </p:sp>
      <p:sp>
        <p:nvSpPr>
          <p:cNvPr id="4" name="AutoShape 108">
            <a:extLst>
              <a:ext uri="{FF2B5EF4-FFF2-40B4-BE49-F238E27FC236}">
                <a16:creationId xmlns:a16="http://schemas.microsoft.com/office/drawing/2014/main" id="{0356EED8-889C-B475-B0E5-D9A309926419}"/>
              </a:ext>
            </a:extLst>
          </p:cNvPr>
          <p:cNvSpPr>
            <a:spLocks noChangeArrowheads="1"/>
          </p:cNvSpPr>
          <p:nvPr/>
        </p:nvSpPr>
        <p:spPr bwMode="auto">
          <a:xfrm>
            <a:off x="6842125" y="6041134"/>
            <a:ext cx="6024560" cy="1000037"/>
          </a:xfrm>
          <a:prstGeom prst="wedgeRoundRectCallout">
            <a:avLst>
              <a:gd name="adj1" fmla="val 9293"/>
              <a:gd name="adj2" fmla="val -85862"/>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defTabSz="816908"/>
            <a:r>
              <a:rPr lang="de-DE" sz="1600" dirty="0">
                <a:solidFill>
                  <a:schemeClr val="tx1"/>
                </a:solidFill>
                <a:latin typeface="Arial" panose="020B0604020202020204" pitchFamily="34" charset="0"/>
                <a:cs typeface="Arial" panose="020B0604020202020204" pitchFamily="34" charset="0"/>
              </a:rPr>
              <a:t>Bei nicht abtrennbaren Überspannungsableitern darf die Messgleichspannung für den betrachteten Stromkreis auf 250 V herabgesetzt werden!</a:t>
            </a:r>
          </a:p>
        </p:txBody>
      </p:sp>
      <p:graphicFrame>
        <p:nvGraphicFramePr>
          <p:cNvPr id="5" name="Tabelle 4">
            <a:extLst>
              <a:ext uri="{FF2B5EF4-FFF2-40B4-BE49-F238E27FC236}">
                <a16:creationId xmlns:a16="http://schemas.microsoft.com/office/drawing/2014/main" id="{5D32880E-58A4-B581-0CF4-E177F395C89F}"/>
              </a:ext>
            </a:extLst>
          </p:cNvPr>
          <p:cNvGraphicFramePr>
            <a:graphicFrameLocks noGrp="1"/>
          </p:cNvGraphicFramePr>
          <p:nvPr>
            <p:extLst>
              <p:ext uri="{D42A27DB-BD31-4B8C-83A1-F6EECF244321}">
                <p14:modId xmlns:p14="http://schemas.microsoft.com/office/powerpoint/2010/main" val="4238140218"/>
              </p:ext>
            </p:extLst>
          </p:nvPr>
        </p:nvGraphicFramePr>
        <p:xfrm>
          <a:off x="6842125" y="4957132"/>
          <a:ext cx="6024560" cy="767080"/>
        </p:xfrm>
        <a:graphic>
          <a:graphicData uri="http://schemas.openxmlformats.org/drawingml/2006/table">
            <a:tbl>
              <a:tblPr firstRow="1" bandRow="1">
                <a:tableStyleId>{BC89EF96-8CEA-46FF-86C4-4CE0E7609802}</a:tableStyleId>
              </a:tblPr>
              <a:tblGrid>
                <a:gridCol w="2316581">
                  <a:extLst>
                    <a:ext uri="{9D8B030D-6E8A-4147-A177-3AD203B41FA5}">
                      <a16:colId xmlns:a16="http://schemas.microsoft.com/office/drawing/2014/main" val="20000"/>
                    </a:ext>
                  </a:extLst>
                </a:gridCol>
                <a:gridCol w="1689877">
                  <a:extLst>
                    <a:ext uri="{9D8B030D-6E8A-4147-A177-3AD203B41FA5}">
                      <a16:colId xmlns:a16="http://schemas.microsoft.com/office/drawing/2014/main" val="20001"/>
                    </a:ext>
                  </a:extLst>
                </a:gridCol>
                <a:gridCol w="972754">
                  <a:extLst>
                    <a:ext uri="{9D8B030D-6E8A-4147-A177-3AD203B41FA5}">
                      <a16:colId xmlns:a16="http://schemas.microsoft.com/office/drawing/2014/main" val="20002"/>
                    </a:ext>
                  </a:extLst>
                </a:gridCol>
                <a:gridCol w="1045348">
                  <a:extLst>
                    <a:ext uri="{9D8B030D-6E8A-4147-A177-3AD203B41FA5}">
                      <a16:colId xmlns:a16="http://schemas.microsoft.com/office/drawing/2014/main" val="20003"/>
                    </a:ext>
                  </a:extLst>
                </a:gridCol>
              </a:tblGrid>
              <a:tr h="370840">
                <a:tc>
                  <a:txBody>
                    <a:bodyPr/>
                    <a:lstStyle/>
                    <a:p>
                      <a:pPr algn="ctr"/>
                      <a:r>
                        <a:rPr lang="de-DE" dirty="0">
                          <a:latin typeface="Arial" panose="020B0604020202020204" pitchFamily="34" charset="0"/>
                          <a:cs typeface="Arial" panose="020B0604020202020204" pitchFamily="34" charset="0"/>
                        </a:rPr>
                        <a:t>Betriebsspannung</a:t>
                      </a:r>
                      <a:endParaRPr lang="de-DE"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SELV, PELV</a:t>
                      </a:r>
                      <a:endParaRPr lang="de-DE"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 500 V</a:t>
                      </a:r>
                      <a:endParaRPr lang="de-DE"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&gt; 500 V</a:t>
                      </a:r>
                      <a:endParaRPr lang="de-D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de-DE" dirty="0">
                          <a:latin typeface="Arial" panose="020B0604020202020204" pitchFamily="34" charset="0"/>
                          <a:cs typeface="Arial" panose="020B0604020202020204" pitchFamily="34" charset="0"/>
                        </a:rPr>
                        <a:t>Messspannung</a:t>
                      </a:r>
                      <a:endParaRPr lang="de-DE"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250 V</a:t>
                      </a:r>
                      <a:endParaRPr lang="de-DE"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2000" kern="1200" dirty="0">
                          <a:latin typeface="Arial" panose="020B0604020202020204" pitchFamily="34" charset="0"/>
                          <a:cs typeface="Arial" panose="020B0604020202020204" pitchFamily="34" charset="0"/>
                        </a:rPr>
                        <a:t>500 V</a:t>
                      </a:r>
                      <a:endParaRPr lang="de-DE" sz="20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1000 V</a:t>
                      </a:r>
                      <a:endParaRPr lang="de-D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420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775D6-226B-A8A7-2051-E5BA5E8174A9}"/>
              </a:ext>
            </a:extLst>
          </p:cNvPr>
          <p:cNvSpPr>
            <a:spLocks noGrp="1"/>
          </p:cNvSpPr>
          <p:nvPr>
            <p:ph type="title"/>
          </p:nvPr>
        </p:nvSpPr>
        <p:spPr/>
        <p:txBody>
          <a:bodyPr/>
          <a:lstStyle/>
          <a:p>
            <a:r>
              <a:rPr lang="de-DE" dirty="0"/>
              <a:t>Durchführung der Prüfung </a:t>
            </a:r>
          </a:p>
        </p:txBody>
      </p:sp>
      <p:sp>
        <p:nvSpPr>
          <p:cNvPr id="3" name="Foliennummernplatzhalter 2">
            <a:extLst>
              <a:ext uri="{FF2B5EF4-FFF2-40B4-BE49-F238E27FC236}">
                <a16:creationId xmlns:a16="http://schemas.microsoft.com/office/drawing/2014/main" id="{40D65D11-DB64-C2E9-D682-13DCB77D8E50}"/>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pic>
        <p:nvPicPr>
          <p:cNvPr id="78" name="Inhaltsplatzhalter 77">
            <a:extLst>
              <a:ext uri="{FF2B5EF4-FFF2-40B4-BE49-F238E27FC236}">
                <a16:creationId xmlns:a16="http://schemas.microsoft.com/office/drawing/2014/main" id="{F8FF25F6-6DE5-321A-248F-91D2BD08D9C3}"/>
              </a:ext>
            </a:extLst>
          </p:cNvPr>
          <p:cNvPicPr>
            <a:picLocks noGrp="1" noChangeAspect="1"/>
          </p:cNvPicPr>
          <p:nvPr>
            <p:ph sz="quarter" idx="14"/>
          </p:nvPr>
        </p:nvPicPr>
        <p:blipFill>
          <a:blip r:embed="rId2"/>
          <a:stretch>
            <a:fillRect/>
          </a:stretch>
        </p:blipFill>
        <p:spPr>
          <a:xfrm>
            <a:off x="2404319" y="1763713"/>
            <a:ext cx="8958163" cy="4957762"/>
          </a:xfrm>
          <a:prstGeom prst="rect">
            <a:avLst/>
          </a:prstGeom>
        </p:spPr>
      </p:pic>
      <p:sp>
        <p:nvSpPr>
          <p:cNvPr id="79" name="Textfeld 78">
            <a:extLst>
              <a:ext uri="{FF2B5EF4-FFF2-40B4-BE49-F238E27FC236}">
                <a16:creationId xmlns:a16="http://schemas.microsoft.com/office/drawing/2014/main" id="{FD17A997-65DB-EABA-157F-3AFFF3878E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72915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9B0740-52AC-7FBD-CD25-481792093486}"/>
              </a:ext>
            </a:extLst>
          </p:cNvPr>
          <p:cNvSpPr>
            <a:spLocks noGrp="1"/>
          </p:cNvSpPr>
          <p:nvPr>
            <p:ph type="sldNum" sz="quarter" idx="12"/>
          </p:nvPr>
        </p:nvSpPr>
        <p:spPr/>
        <p:txBody>
          <a:bodyPr>
            <a:normAutofit lnSpcReduction="10000"/>
          </a:bodyPr>
          <a:lstStyle/>
          <a:p>
            <a:fld id="{F0C94032-CD4C-4C25-B0C2-CEC720522D92}" type="slidenum">
              <a:rPr lang="en-US" smtClean="0"/>
              <a:pPr/>
              <a:t>30</a:t>
            </a:fld>
            <a:endParaRPr lang="en-US" dirty="0"/>
          </a:p>
        </p:txBody>
      </p:sp>
      <p:sp>
        <p:nvSpPr>
          <p:cNvPr id="3" name="Inhaltsplatzhalter 2">
            <a:extLst>
              <a:ext uri="{FF2B5EF4-FFF2-40B4-BE49-F238E27FC236}">
                <a16:creationId xmlns:a16="http://schemas.microsoft.com/office/drawing/2014/main" id="{96A1A7DA-68BD-B4C3-5822-89899C90ACDF}"/>
              </a:ext>
            </a:extLst>
          </p:cNvPr>
          <p:cNvSpPr>
            <a:spLocks noGrp="1"/>
          </p:cNvSpPr>
          <p:nvPr>
            <p:ph sz="quarter" idx="1"/>
          </p:nvPr>
        </p:nvSpPr>
        <p:spPr/>
        <p:txBody>
          <a:bodyPr/>
          <a:lstStyle/>
          <a:p>
            <a:r>
              <a:rPr lang="de-DE" dirty="0"/>
              <a:t>Es ist notwendig, den Isolationswiderstand zwischen allen aktiven Leitern (L1, L2, L3 und N) und dem Schutzleiter zu messen. </a:t>
            </a:r>
          </a:p>
          <a:p>
            <a:endParaRPr lang="de-DE" dirty="0"/>
          </a:p>
          <a:p>
            <a:r>
              <a:rPr lang="de-DE" dirty="0"/>
              <a:t>Um Schäden an den angeschlossenen Geräten zu vermeiden und die Messung zu vereinfachen, können die aktiven Leiter vor der Messung untereinander verbunden und dann gegen Erde/Schutzleiter gemessen werden.</a:t>
            </a:r>
          </a:p>
        </p:txBody>
      </p:sp>
      <p:pic>
        <p:nvPicPr>
          <p:cNvPr id="9" name="Inhaltsplatzhalter 9">
            <a:extLst>
              <a:ext uri="{FF2B5EF4-FFF2-40B4-BE49-F238E27FC236}">
                <a16:creationId xmlns:a16="http://schemas.microsoft.com/office/drawing/2014/main" id="{F4D4EF98-DBA8-1277-23E9-F47908A5FCB6}"/>
              </a:ext>
            </a:extLst>
          </p:cNvPr>
          <p:cNvPicPr>
            <a:picLocks noGrp="1" noChangeAspect="1"/>
          </p:cNvPicPr>
          <p:nvPr>
            <p:ph sz="quarter" idx="13"/>
          </p:nvPr>
        </p:nvPicPr>
        <p:blipFill>
          <a:blip r:embed="rId2"/>
          <a:stretch>
            <a:fillRect/>
          </a:stretch>
        </p:blipFill>
        <p:spPr>
          <a:xfrm>
            <a:off x="8088078" y="1763713"/>
            <a:ext cx="3532656" cy="4957762"/>
          </a:xfrm>
          <a:prstGeom prst="rect">
            <a:avLst/>
          </a:prstGeom>
        </p:spPr>
      </p:pic>
      <p:sp>
        <p:nvSpPr>
          <p:cNvPr id="5" name="Titel 4">
            <a:extLst>
              <a:ext uri="{FF2B5EF4-FFF2-40B4-BE49-F238E27FC236}">
                <a16:creationId xmlns:a16="http://schemas.microsoft.com/office/drawing/2014/main" id="{286FA489-86D8-9473-26D1-4DF329C7183E}"/>
              </a:ext>
            </a:extLst>
          </p:cNvPr>
          <p:cNvSpPr>
            <a:spLocks noGrp="1"/>
          </p:cNvSpPr>
          <p:nvPr>
            <p:ph type="title"/>
          </p:nvPr>
        </p:nvSpPr>
        <p:spPr/>
        <p:txBody>
          <a:bodyPr/>
          <a:lstStyle/>
          <a:p>
            <a:r>
              <a:rPr lang="de-DE" dirty="0"/>
              <a:t>Isolationswiderstand</a:t>
            </a:r>
          </a:p>
        </p:txBody>
      </p:sp>
      <p:sp>
        <p:nvSpPr>
          <p:cNvPr id="7" name="Textfeld 6">
            <a:extLst>
              <a:ext uri="{FF2B5EF4-FFF2-40B4-BE49-F238E27FC236}">
                <a16:creationId xmlns:a16="http://schemas.microsoft.com/office/drawing/2014/main" id="{0BE6CE6E-6C36-9406-74D0-FABD72ED32EC}"/>
              </a:ext>
            </a:extLst>
          </p:cNvPr>
          <p:cNvSpPr txBox="1"/>
          <p:nvPr/>
        </p:nvSpPr>
        <p:spPr>
          <a:xfrm>
            <a:off x="9923462" y="6777338"/>
            <a:ext cx="1784527" cy="461665"/>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a:t>
            </a:r>
          </a:p>
          <a:p>
            <a:pPr algn="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0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1"/>
                </a:solidFill>
              </a:rPr>
              <a:t>Wiederkehrende Prüfung – Sonstige Prüfungen</a:t>
            </a:r>
          </a:p>
        </p:txBody>
      </p:sp>
      <p:sp>
        <p:nvSpPr>
          <p:cNvPr id="4" name="Foliennummernplatzhalter 3"/>
          <p:cNvSpPr>
            <a:spLocks noGrp="1"/>
          </p:cNvSpPr>
          <p:nvPr>
            <p:ph type="sldNum" sz="quarter" idx="12"/>
          </p:nvPr>
        </p:nvSpPr>
        <p:spPr/>
        <p:txBody>
          <a:bodyPr>
            <a:normAutofit fontScale="92500" lnSpcReduction="10000"/>
          </a:bodyPr>
          <a:lstStyle/>
          <a:p>
            <a:fld id="{9889C296-15D4-E74A-895E-0A457A8331D7}" type="slidenum">
              <a:rPr lang="de-DE" smtClean="0"/>
              <a:pPr/>
              <a:t>31</a:t>
            </a:fld>
            <a:endParaRPr lang="de-DE" dirty="0"/>
          </a:p>
        </p:txBody>
      </p:sp>
      <p:sp>
        <p:nvSpPr>
          <p:cNvPr id="2" name="Inhaltsplatzhalter 1"/>
          <p:cNvSpPr>
            <a:spLocks noGrp="1"/>
          </p:cNvSpPr>
          <p:nvPr>
            <p:ph sz="quarter" idx="14"/>
          </p:nvPr>
        </p:nvSpPr>
        <p:spPr/>
        <p:txBody>
          <a:bodyPr>
            <a:normAutofit/>
          </a:bodyPr>
          <a:lstStyle/>
          <a:p>
            <a:pPr marL="0" indent="0">
              <a:buNone/>
            </a:pPr>
            <a:r>
              <a:rPr lang="de-DE" dirty="0"/>
              <a:t>Feststellen, ob die vorhandenen Anlagen und Betriebsmittel gegebenenfalls erhöhten thermischen oder dynamischen Beanspruchungen durch den Kurzschlussstrom infolge Änderungen im Leitungsnetz oder in der Anlage noch genügen.</a:t>
            </a:r>
          </a:p>
          <a:p>
            <a:pPr marL="0" indent="0">
              <a:buNone/>
            </a:pPr>
            <a:r>
              <a:rPr lang="de-DE" dirty="0"/>
              <a:t>In Anlagen mit Nennspannungen über 1 kV feststellen, ob die der Planung zugrundeliegenden Bedingungen für die Erdungsspannung bzw. Berührungsspannung, z. B. Erdfehlerstrom, nach </a:t>
            </a:r>
            <a:r>
              <a:rPr lang="de-DE" dirty="0">
                <a:hlinkClick r:id="rId2">
                  <a:extLst>
                    <a:ext uri="{A12FA001-AC4F-418D-AE19-62706E023703}">
                      <ahyp:hlinkClr xmlns:ahyp="http://schemas.microsoft.com/office/drawing/2018/hyperlinkcolor" val="tx"/>
                    </a:ext>
                  </a:extLst>
                </a:hlinkClick>
              </a:rPr>
              <a:t>DIN EN 50522 (VDE 0101-2)</a:t>
            </a:r>
            <a:r>
              <a:rPr lang="de-DE" dirty="0"/>
              <a:t> noch eingehalten sind.</a:t>
            </a:r>
          </a:p>
          <a:p>
            <a:pPr marL="0" indent="0">
              <a:buNone/>
            </a:pPr>
            <a:r>
              <a:rPr lang="de-DE" dirty="0"/>
              <a:t>Bei wiederkehrenden Prüfungen muss auch festgestellt werden, ob geforderte Anpassungen bei bestehenden elektrischen Anlagen durchgeführt sind.</a:t>
            </a:r>
          </a:p>
          <a:p>
            <a:pPr marL="0" indent="0">
              <a:buNone/>
            </a:pPr>
            <a:r>
              <a:rPr lang="de-DE" dirty="0"/>
              <a:t>(…)</a:t>
            </a: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59326710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Nach welcher Norm sind primär wiederkehrende Prüfungen an ortsfesten elektrischen Anlagen/ Maschinen durchzuführen?</a:t>
            </a:r>
          </a:p>
          <a:p>
            <a:pPr marL="342900" indent="-342900">
              <a:buFont typeface="Wingdings" panose="05000000000000000000" pitchFamily="2" charset="2"/>
              <a:buChar char="§"/>
            </a:pPr>
            <a:r>
              <a:rPr lang="de-DE" dirty="0"/>
              <a:t>Auf welche Messspannung darf bei </a:t>
            </a:r>
            <a:r>
              <a:rPr lang="de-DE" dirty="0" err="1"/>
              <a:t>Überspannungsableitern</a:t>
            </a:r>
            <a:r>
              <a:rPr lang="de-DE" dirty="0"/>
              <a:t> reduziert werden?</a:t>
            </a:r>
          </a:p>
          <a:p>
            <a:pPr marL="342900" indent="-342900">
              <a:buFont typeface="Wingdings" panose="05000000000000000000" pitchFamily="2" charset="2"/>
              <a:buChar char="§"/>
            </a:pPr>
            <a:r>
              <a:rPr lang="de-DE" dirty="0"/>
              <a:t>Welcher Kurzschlussstrom wird bei einem LS B16 A (230 V AC/ TN) mindestens benötigt?</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man jetzt wissen sollte:</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32</a:t>
            </a:fld>
            <a:endParaRPr lang="en-US" dirty="0"/>
          </a:p>
        </p:txBody>
      </p:sp>
    </p:spTree>
    <p:extLst>
      <p:ext uri="{BB962C8B-B14F-4D97-AF65-F5344CB8AC3E}">
        <p14:creationId xmlns:p14="http://schemas.microsoft.com/office/powerpoint/2010/main" val="225027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Dokumentation </a:t>
            </a:r>
          </a:p>
          <a:p>
            <a:pPr lvl="1"/>
            <a:r>
              <a:rPr lang="de-DE" b="0" i="0" u="none" strike="noStrike" dirty="0">
                <a:solidFill>
                  <a:srgbClr val="121512"/>
                </a:solidFill>
                <a:effectLst/>
              </a:rPr>
              <a:t>Sind die Dokumentationen und die Schaltungsunterlagen vorhanden, aktuell und vollständig? </a:t>
            </a:r>
          </a:p>
          <a:p>
            <a:r>
              <a:rPr lang="de-DE" dirty="0"/>
              <a:t>Kennzeichnung </a:t>
            </a:r>
          </a:p>
          <a:p>
            <a:pPr lvl="1"/>
            <a:r>
              <a:rPr lang="de-DE" b="0" i="0" u="none" strike="noStrike" dirty="0">
                <a:solidFill>
                  <a:srgbClr val="121512"/>
                </a:solidFill>
                <a:effectLst/>
              </a:rPr>
              <a:t>Wurde die Kennzeichnung der elektrischen Betriebsräume, Verteilerstromkreise, Kabel und Leiter ordnungsgemäß ausgeführt? </a:t>
            </a:r>
          </a:p>
          <a:p>
            <a:pPr lvl="1"/>
            <a:r>
              <a:rPr lang="de-DE" b="0" i="0" u="none" strike="noStrike" dirty="0">
                <a:solidFill>
                  <a:srgbClr val="121512"/>
                </a:solidFill>
                <a:effectLst/>
              </a:rPr>
              <a:t>Sind Neutral- und Schutzleiter sowie Stromkreise, Sicherungen, Schalter und Klemmen entsprechend gekennzeichnet? </a:t>
            </a:r>
          </a:p>
          <a:p>
            <a:r>
              <a:rPr lang="de-DE" i="0" u="none" strike="noStrike" dirty="0">
                <a:solidFill>
                  <a:srgbClr val="121512"/>
                </a:solidFill>
                <a:effectLst/>
              </a:rPr>
              <a:t>Zugänglichkeit</a:t>
            </a:r>
            <a:r>
              <a:rPr lang="de-DE" b="0" i="0" u="none" strike="noStrike" dirty="0">
                <a:solidFill>
                  <a:srgbClr val="121512"/>
                </a:solidFill>
                <a:effectLst/>
              </a:rPr>
              <a:t> </a:t>
            </a:r>
          </a:p>
          <a:p>
            <a:pPr lvl="1"/>
            <a:r>
              <a:rPr lang="de-DE" b="0" i="0" u="none" strike="noStrike" dirty="0">
                <a:solidFill>
                  <a:srgbClr val="121512"/>
                </a:solidFill>
                <a:effectLst/>
              </a:rPr>
              <a:t>Ist der sichere Zugang zur Bedienung, Wartung und Inspektion der Anlage möglich? </a:t>
            </a:r>
          </a:p>
          <a:p>
            <a:pPr lvl="1"/>
            <a:r>
              <a:rPr lang="de-DE" b="0" i="0" u="none" strike="noStrike" dirty="0">
                <a:solidFill>
                  <a:srgbClr val="121512"/>
                </a:solidFill>
                <a:effectLst/>
              </a:rPr>
              <a:t>Ist die sichere und ungehinderte Flucht im Gefahrenfall möglich? </a:t>
            </a:r>
          </a:p>
          <a:p>
            <a:pPr lvl="1"/>
            <a:r>
              <a:rPr lang="de-DE" b="0" i="0" u="none" strike="noStrike" dirty="0">
                <a:solidFill>
                  <a:srgbClr val="121512"/>
                </a:solidFill>
                <a:effectLst/>
              </a:rPr>
              <a:t>Sind Räume, die ausschließlich dem Betrieb elektrischer Anlagen (hierzu gehören auch z. B. Schalt- und Verteilungsanlagen, Transformatorzellen) dienen, unter Verschluss gehalten? </a:t>
            </a:r>
          </a:p>
          <a:p>
            <a:pPr lvl="1"/>
            <a:r>
              <a:rPr lang="de-DE" b="0" i="0" u="none" strike="noStrike" dirty="0">
                <a:solidFill>
                  <a:srgbClr val="121512"/>
                </a:solidFill>
                <a:effectLst/>
              </a:rPr>
              <a:t>Sind die Vorrichtungen zum Abtrennen der Erdungsleiter (Blitzschutz) noch zugänglich?</a:t>
            </a:r>
            <a:endParaRPr lang="de-DE" dirty="0"/>
          </a:p>
        </p:txBody>
      </p:sp>
      <p:sp>
        <p:nvSpPr>
          <p:cNvPr id="7" name="Textfeld 6">
            <a:extLst>
              <a:ext uri="{FF2B5EF4-FFF2-40B4-BE49-F238E27FC236}">
                <a16:creationId xmlns:a16="http://schemas.microsoft.com/office/drawing/2014/main" id="{C4AB6CB0-7C5E-E52A-6547-D26972BF971A}"/>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20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lnSpcReduction="10000"/>
          </a:bodyPr>
          <a:lstStyle/>
          <a:p>
            <a:r>
              <a:rPr lang="de-DE" dirty="0"/>
              <a:t>Schutzmaßnahmen allgemein</a:t>
            </a:r>
          </a:p>
          <a:p>
            <a:pPr lvl="1"/>
            <a:r>
              <a:rPr lang="de-DE" dirty="0"/>
              <a:t>Ist der Basisschutz aktiver Teile elektrischer Betriebsmittel gewährleistet?</a:t>
            </a:r>
          </a:p>
          <a:p>
            <a:pPr lvl="1"/>
            <a:r>
              <a:rPr lang="de-DE" dirty="0"/>
              <a:t>Ist der Fehlerschutz noch gewährleistet?</a:t>
            </a:r>
          </a:p>
          <a:p>
            <a:pPr lvl="1"/>
            <a:r>
              <a:rPr lang="de-DE" dirty="0"/>
              <a:t>Sind Erder, z. B. Fundamenterder, </a:t>
            </a:r>
            <a:r>
              <a:rPr lang="de-DE" dirty="0" err="1"/>
              <a:t>Blitzschutzerder</a:t>
            </a:r>
            <a:r>
              <a:rPr lang="de-DE" dirty="0"/>
              <a:t>, Erder von Antennenanlagen, Erder von Telefonanlagen, mit der Potenzialausgleichsschiene oder Haupterdungsschiene verbunden?</a:t>
            </a:r>
          </a:p>
          <a:p>
            <a:pPr lvl="1"/>
            <a:r>
              <a:rPr lang="de-DE" dirty="0"/>
              <a:t>Sind die zur Sicherstellung des Potenzialausgleichs erforderlichen Leiter, z. B. Hauptpotenzialausgleichsleiter, Hauptschutzleiter, Haupterdungsleiter und andere Erdungsleiter, mit der Potenzialausgleichsschiene oder Haupterdungsschiene verbunden?</a:t>
            </a:r>
          </a:p>
          <a:p>
            <a:pPr lvl="1"/>
            <a:r>
              <a:rPr lang="de-DE" dirty="0"/>
              <a:t>Sind elektrisch leitfähige Rohrsysteme, z. B. Gasinnenleitungen, Wasserverbrauchsleitungen, Abwasserleitungen, Rohre von Heizungs- und Klimaanlagen, mit der Potenzial- ausgleichsschiene oder Haupterdungsschiene verbunden?</a:t>
            </a:r>
          </a:p>
          <a:p>
            <a:pPr lvl="1"/>
            <a:r>
              <a:rPr lang="de-DE" dirty="0"/>
              <a:t>Sind Metallteile der Gebäudekonstruktion mit der Potenzialausgleichsschiene oder Haupterdungsschiene verbunden?</a:t>
            </a:r>
          </a:p>
          <a:p>
            <a:pPr lvl="1"/>
            <a:r>
              <a:rPr lang="de-DE" dirty="0"/>
              <a:t>Sind alle gleichzeitig berührbaren Körper, Schutzleiteranschlüsse und alle „fremden leitfähigen Teile“ mit dem örtlichen zusätzlichen Potenzialausgleich verbunden?</a:t>
            </a:r>
          </a:p>
        </p:txBody>
      </p:sp>
      <p:sp>
        <p:nvSpPr>
          <p:cNvPr id="7" name="Textfeld 6">
            <a:extLst>
              <a:ext uri="{FF2B5EF4-FFF2-40B4-BE49-F238E27FC236}">
                <a16:creationId xmlns:a16="http://schemas.microsoft.com/office/drawing/2014/main" id="{64F94A1F-1669-92A1-03D7-B5F811570158}"/>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61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Schutzmaßnahmen mit Schutzleiter</a:t>
            </a:r>
          </a:p>
          <a:p>
            <a:pPr lvl="1"/>
            <a:r>
              <a:rPr lang="de-DE" dirty="0"/>
              <a:t>Weisen Schutzleiter, Erdungsleiter und Potenzialausgleichsleiter mindestens den geforderten Querschnitt auf?</a:t>
            </a:r>
          </a:p>
          <a:p>
            <a:pPr lvl="1"/>
            <a:r>
              <a:rPr lang="de-DE" dirty="0"/>
              <a:t>Sind Schutzleiter, Erdungsleiter und Potenzialausgleichsleiter fachgerecht verlegt und zuverlässig angeschlossen? </a:t>
            </a:r>
          </a:p>
          <a:p>
            <a:pPr lvl="1"/>
            <a:r>
              <a:rPr lang="de-DE" dirty="0"/>
              <a:t>Sind die Potenzialausgleichsverbindungen vollständig ausgeführt?</a:t>
            </a:r>
          </a:p>
          <a:p>
            <a:pPr lvl="1"/>
            <a:r>
              <a:rPr lang="de-DE" dirty="0"/>
              <a:t>Sind Schutzleiter und Schutzleiteranschlüsse entsprechend den Errichtungsnormen gekennzeichnet?</a:t>
            </a:r>
          </a:p>
          <a:p>
            <a:pPr lvl="1"/>
            <a:r>
              <a:rPr lang="de-DE" dirty="0"/>
              <a:t>Sind Schutzleiter und Außenleiter nicht miteinander verbunden oder verwechselt?</a:t>
            </a:r>
          </a:p>
          <a:p>
            <a:pPr lvl="1"/>
            <a:r>
              <a:rPr lang="de-DE" dirty="0"/>
              <a:t>Sind Schutzleiter und Neutralleiter nicht miteinander verwechselt?</a:t>
            </a:r>
          </a:p>
          <a:p>
            <a:pPr lvl="1"/>
            <a:r>
              <a:rPr lang="de-DE" dirty="0"/>
              <a:t>Sind für Schutzleiter und Neutralleiter die Festlegungen über Kennzeichnung, Anschluss- stellen und Trennstellen eingehalten?</a:t>
            </a:r>
          </a:p>
        </p:txBody>
      </p:sp>
      <p:sp>
        <p:nvSpPr>
          <p:cNvPr id="7" name="Textfeld 6">
            <a:extLst>
              <a:ext uri="{FF2B5EF4-FFF2-40B4-BE49-F238E27FC236}">
                <a16:creationId xmlns:a16="http://schemas.microsoft.com/office/drawing/2014/main" id="{928A7B79-25E8-FD19-0C80-87B5DEB82974}"/>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99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Schutzmaßnahmen mit Schutzleiter </a:t>
            </a:r>
          </a:p>
          <a:p>
            <a:pPr lvl="1"/>
            <a:r>
              <a:rPr lang="de-DE" dirty="0"/>
              <a:t>Können die Schutzkontakte der Steckvorrichtungen wirksam sein? </a:t>
            </a:r>
          </a:p>
          <a:p>
            <a:pPr lvl="1"/>
            <a:r>
              <a:rPr lang="de-DE" dirty="0"/>
              <a:t>Sind in Schutzleitern und PEN-Leitern keine Überstrom-Schutzeinrichtungen vorhanden?</a:t>
            </a:r>
          </a:p>
          <a:p>
            <a:pPr lvl="1"/>
            <a:r>
              <a:rPr lang="de-DE" dirty="0"/>
              <a:t>Sind Schutzleiter und PEN-Leiter für sich allein nicht schaltbar?</a:t>
            </a:r>
          </a:p>
          <a:p>
            <a:pPr lvl="1"/>
            <a:r>
              <a:rPr lang="de-DE" dirty="0"/>
              <a:t>Sind Schutzeinrichtungen, z. B. Überstrom-, Fehlerstrom-Schutzeinrichtungen, Isolationsüberwachungseinrichtungen, </a:t>
            </a:r>
            <a:r>
              <a:rPr lang="de-DE" dirty="0" err="1"/>
              <a:t>Überspannungsableiter</a:t>
            </a:r>
            <a:r>
              <a:rPr lang="de-DE" dirty="0"/>
              <a:t>, in der nach den Errichtungsnormen getroffenen Auswahl vorhanden bzw. für den gegebenen Einsatzzweck geeignet?</a:t>
            </a:r>
          </a:p>
          <a:p>
            <a:pPr lvl="1"/>
            <a:r>
              <a:rPr lang="de-DE" dirty="0"/>
              <a:t>Wurden die Schutzeinrichtungen auf die Betriebseigenschaften nachträglich installierter Verbraucher angepasst, z. B. RCD Typ B bei Einsatz nachträglich installierter Frequenzumrichter?</a:t>
            </a:r>
          </a:p>
          <a:p>
            <a:endParaRPr lang="de-DE" dirty="0"/>
          </a:p>
        </p:txBody>
      </p:sp>
      <p:sp>
        <p:nvSpPr>
          <p:cNvPr id="7" name="Textfeld 6">
            <a:extLst>
              <a:ext uri="{FF2B5EF4-FFF2-40B4-BE49-F238E27FC236}">
                <a16:creationId xmlns:a16="http://schemas.microsoft.com/office/drawing/2014/main" id="{E929B05D-DECD-63D0-A322-CBE23091954B}"/>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5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Schutzmaßnahmen ohne Schutzleiter</a:t>
            </a:r>
          </a:p>
          <a:p>
            <a:pPr lvl="1"/>
            <a:r>
              <a:rPr lang="de-DE" dirty="0"/>
              <a:t>Sind bei Schutzkleinspannung (SELV), Funktionskleinspannung mit sicherer Trennung (PELV) und Schutztrennung die Stromquellen, die Leitungen und die übrigen Betriebsmittel in der nach den Errichtungsnormen getroffenen Auswahl noch vorhanden?</a:t>
            </a:r>
          </a:p>
          <a:p>
            <a:pPr lvl="1"/>
            <a:r>
              <a:rPr lang="de-DE" dirty="0"/>
              <a:t>Sind Steckvorrichtungen von Betriebsmitteln, die für Schutzkleinspannung oder Funktionskleinspannung mit sicherer Trennung vorgesehen sind, nicht an andere Spannungsquellen anschließbar?</a:t>
            </a:r>
          </a:p>
          <a:p>
            <a:pPr lvl="1"/>
            <a:r>
              <a:rPr lang="de-DE" dirty="0"/>
              <a:t>Sind bei Schutzkleinspannungsstromkreisen aktive Teile weder mit Erde, mit Schutzleitern oder mit aktiven Teilen anderer Stromkreise verbunden?</a:t>
            </a:r>
          </a:p>
          <a:p>
            <a:pPr lvl="1"/>
            <a:r>
              <a:rPr lang="de-DE" dirty="0"/>
              <a:t>Sind bei Schutzkleinspannungsstromkreisen Körper nicht absichtlich mit Erde, mit dem Schutzleiter oder Körper anderer Stromkreise verbunden?</a:t>
            </a:r>
          </a:p>
          <a:p>
            <a:pPr lvl="1"/>
            <a:r>
              <a:rPr lang="de-DE" dirty="0"/>
              <a:t>Sind bei Schutztrennung die aktiven Teile des Sekundärstromkreises weder mit einem anderen Stromkreis noch mit dem Erdpotenzial verbunden und auch von anderen Stromkreisen sicher getrennt?</a:t>
            </a:r>
          </a:p>
        </p:txBody>
      </p:sp>
      <p:sp>
        <p:nvSpPr>
          <p:cNvPr id="7" name="Textfeld 6">
            <a:extLst>
              <a:ext uri="{FF2B5EF4-FFF2-40B4-BE49-F238E27FC236}">
                <a16:creationId xmlns:a16="http://schemas.microsoft.com/office/drawing/2014/main" id="{92490EBF-36F5-E12B-1A9B-F4124C4F066B}"/>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4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FED5-34CA-C0EE-D1EC-73691FA3C04D}"/>
              </a:ext>
            </a:extLst>
          </p:cNvPr>
          <p:cNvSpPr>
            <a:spLocks noGrp="1"/>
          </p:cNvSpPr>
          <p:nvPr>
            <p:ph type="title"/>
          </p:nvPr>
        </p:nvSpPr>
        <p:spPr/>
        <p:txBody>
          <a:bodyPr/>
          <a:lstStyle/>
          <a:p>
            <a:r>
              <a:rPr lang="de-DE" dirty="0">
                <a:solidFill>
                  <a:schemeClr val="tx1"/>
                </a:solidFill>
              </a:rPr>
              <a:t>Wiederkehrende Prüfung – </a:t>
            </a:r>
            <a:r>
              <a:rPr lang="de-DE" dirty="0"/>
              <a:t>Besichtigen</a:t>
            </a:r>
          </a:p>
        </p:txBody>
      </p:sp>
      <p:sp>
        <p:nvSpPr>
          <p:cNvPr id="3" name="Foliennummernplatzhalter 2">
            <a:extLst>
              <a:ext uri="{FF2B5EF4-FFF2-40B4-BE49-F238E27FC236}">
                <a16:creationId xmlns:a16="http://schemas.microsoft.com/office/drawing/2014/main" id="{C0FD4368-276E-3CE6-59B7-5AE30C6051ED}"/>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53EE8812-B6AC-E1D2-3338-8A5FB44C891F}"/>
              </a:ext>
            </a:extLst>
          </p:cNvPr>
          <p:cNvSpPr>
            <a:spLocks noGrp="1"/>
          </p:cNvSpPr>
          <p:nvPr>
            <p:ph sz="quarter" idx="14"/>
          </p:nvPr>
        </p:nvSpPr>
        <p:spPr/>
        <p:txBody>
          <a:bodyPr>
            <a:normAutofit/>
          </a:bodyPr>
          <a:lstStyle/>
          <a:p>
            <a:r>
              <a:rPr lang="de-DE" dirty="0"/>
              <a:t>Schutzmaßnahmen ohne Schutzleiter</a:t>
            </a:r>
          </a:p>
          <a:p>
            <a:pPr lvl="1"/>
            <a:r>
              <a:rPr lang="de-DE" dirty="0"/>
              <a:t>Kann bei zwingend vorgeschriebener Schutztrennung nur ein Verbrauchsmittel angeschlossen werden?</a:t>
            </a:r>
          </a:p>
          <a:p>
            <a:pPr lvl="1"/>
            <a:r>
              <a:rPr lang="de-DE" dirty="0"/>
              <a:t>Sind bei Schutztrennung mit mehr als einem Verbrauchsmittel die Körper durch </a:t>
            </a:r>
            <a:r>
              <a:rPr lang="de-DE" dirty="0" err="1"/>
              <a:t>ungeerdete</a:t>
            </a:r>
            <a:r>
              <a:rPr lang="de-DE" dirty="0"/>
              <a:t>, isolierte Potenzialausgleichsleiter untereinander verbunden?</a:t>
            </a:r>
          </a:p>
          <a:p>
            <a:pPr lvl="1"/>
            <a:r>
              <a:rPr lang="de-DE" dirty="0"/>
              <a:t>Sind leitfähige berührbare Teile von schutzisolierten Betriebsmitteln nicht an den Schutzleiter angeschlossen?</a:t>
            </a:r>
          </a:p>
          <a:p>
            <a:pPr lvl="1"/>
            <a:r>
              <a:rPr lang="de-DE" dirty="0"/>
              <a:t>Sind bei nichtleitenden Räumen die Körper so angeordnet, dass ein gleichzeitiges Berühren von zwei Körpern oder von einem Körper und einem leitfähigen Teil nicht möglich ist?</a:t>
            </a:r>
          </a:p>
        </p:txBody>
      </p:sp>
      <p:sp>
        <p:nvSpPr>
          <p:cNvPr id="7" name="Textfeld 6">
            <a:extLst>
              <a:ext uri="{FF2B5EF4-FFF2-40B4-BE49-F238E27FC236}">
                <a16:creationId xmlns:a16="http://schemas.microsoft.com/office/drawing/2014/main" id="{11E3FA74-0A12-BAE1-626D-AA3B2AAF33F6}"/>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271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150B2-EE9D-4B13-A9DD-5065BE8037C5}">
  <ds:schemaRefs>
    <ds:schemaRef ds:uri="http://schemas.microsoft.com/office/2006/metadata/properties"/>
    <ds:schemaRef ds:uri="http://schemas.microsoft.com/office/infopath/2007/PartnerControls"/>
    <ds:schemaRef ds:uri="f112106e-c22d-4e62-91a8-fee0c12b8c0c"/>
    <ds:schemaRef ds:uri="0ba9638b-9898-400c-aa80-e8ce42f10e4c"/>
  </ds:schemaRefs>
</ds:datastoreItem>
</file>

<file path=customXml/itemProps2.xml><?xml version="1.0" encoding="utf-8"?>
<ds:datastoreItem xmlns:ds="http://schemas.openxmlformats.org/officeDocument/2006/customXml" ds:itemID="{913D2765-EB9D-421C-87ED-7F4C25FABA13}"/>
</file>

<file path=customXml/itemProps3.xml><?xml version="1.0" encoding="utf-8"?>
<ds:datastoreItem xmlns:ds="http://schemas.openxmlformats.org/officeDocument/2006/customXml" ds:itemID="{95DB5BB9-B15F-48E4-8F7F-5169A140A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3010</Words>
  <Application>Microsoft Macintosh PowerPoint</Application>
  <PresentationFormat>Benutzerdefiniert</PresentationFormat>
  <Paragraphs>396</Paragraphs>
  <Slides>32</Slides>
  <Notes>2</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32</vt:i4>
      </vt:variant>
    </vt:vector>
  </HeadingPairs>
  <TitlesOfParts>
    <vt:vector size="44" baseType="lpstr">
      <vt:lpstr>Arial</vt:lpstr>
      <vt:lpstr>ArialMT</vt:lpstr>
      <vt:lpstr>Calibri</vt:lpstr>
      <vt:lpstr>Geogrotesque Regular</vt:lpstr>
      <vt:lpstr>Helvetica</vt:lpstr>
      <vt:lpstr>Symbol</vt:lpstr>
      <vt:lpstr>Times New Roman</vt:lpstr>
      <vt:lpstr>TNG Pro</vt:lpstr>
      <vt:lpstr>Tw Cen MT</vt:lpstr>
      <vt:lpstr>Wingdings</vt:lpstr>
      <vt:lpstr>Wingdings 2</vt:lpstr>
      <vt:lpstr>2_Median</vt:lpstr>
      <vt:lpstr>Unterweisungsmodul</vt:lpstr>
      <vt:lpstr>In diesem Modul lernen Sie unter anderem</vt:lpstr>
      <vt:lpstr>Durchführung der Prüfung </vt:lpstr>
      <vt:lpstr>Wiederkehrende Prüfung – Besichtigen</vt:lpstr>
      <vt:lpstr>Wiederkehrende Prüfung – Besichtigen</vt:lpstr>
      <vt:lpstr>Wiederkehrende Prüfung – Besichtigen</vt:lpstr>
      <vt:lpstr>Wiederkehrende Prüfung – Besichtigen</vt:lpstr>
      <vt:lpstr>Wiederkehrende Prüfung – Besichtigen</vt:lpstr>
      <vt:lpstr>Wiederkehrende Prüfung – Besichtigen</vt:lpstr>
      <vt:lpstr>Wiederkehrende Prüfung – Besichtigen</vt:lpstr>
      <vt:lpstr>Wiederkehrende Prüfung – Besichtigen</vt:lpstr>
      <vt:lpstr>Wiederkehrende Prüfung – Besichtigen</vt:lpstr>
      <vt:lpstr>Wiederkehrende Prüfung – Erproben</vt:lpstr>
      <vt:lpstr>Wiederkehrende Prüfung – Messen</vt:lpstr>
      <vt:lpstr>Messung der Schleifenimpedanz</vt:lpstr>
      <vt:lpstr>Messung der Schleifenimpedanz</vt:lpstr>
      <vt:lpstr>Messung der Schleifenimpedanz</vt:lpstr>
      <vt:lpstr>Messung der Schleifenimpedanz</vt:lpstr>
      <vt:lpstr>Niederohmigkeit des Schutzleitersystems</vt:lpstr>
      <vt:lpstr>Niederohmigkeit des Schutzleitersystems</vt:lpstr>
      <vt:lpstr>Überprüfung der Wirksamkeit von Fehlerstrom-Schutzeinrichtungen</vt:lpstr>
      <vt:lpstr>Überprüfung der Wirksamkeit von Fehlerstrom-Schutzeinrichtungen</vt:lpstr>
      <vt:lpstr>Überprüfung der Wirksamkeit von Fehlerstrom-Schutzeinrichtungen</vt:lpstr>
      <vt:lpstr>Überprüfung der Wirksamkeit von Fehlerstrom-Schutzeinrichtungen</vt:lpstr>
      <vt:lpstr>Wiederkehrende Prüfung – Messung</vt:lpstr>
      <vt:lpstr>RCD / FI-Messung im TT-System</vt:lpstr>
      <vt:lpstr>Maximal zulässiger Erdungswiderstand</vt:lpstr>
      <vt:lpstr>Isolationswiderstand</vt:lpstr>
      <vt:lpstr>Isolationswiderstand</vt:lpstr>
      <vt:lpstr>Isolationswiderstand</vt:lpstr>
      <vt:lpstr>Wiederkehrende Prüfung – Sonstige Prüfungen</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315</cp:revision>
  <dcterms:created xsi:type="dcterms:W3CDTF">2015-03-20T11:44:40Z</dcterms:created>
  <dcterms:modified xsi:type="dcterms:W3CDTF">2024-03-26T11:11:59Z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ies>
</file>