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4"/>
  </p:sldMasterIdLst>
  <p:notesMasterIdLst>
    <p:notesMasterId r:id="rId35"/>
  </p:notesMasterIdLst>
  <p:handoutMasterIdLst>
    <p:handoutMasterId r:id="rId36"/>
  </p:handoutMasterIdLst>
  <p:sldIdLst>
    <p:sldId id="328" r:id="rId5"/>
    <p:sldId id="257" r:id="rId6"/>
    <p:sldId id="258" r:id="rId7"/>
    <p:sldId id="260" r:id="rId8"/>
    <p:sldId id="261" r:id="rId9"/>
    <p:sldId id="262" r:id="rId10"/>
    <p:sldId id="263" r:id="rId11"/>
    <p:sldId id="264" r:id="rId12"/>
    <p:sldId id="265" r:id="rId13"/>
    <p:sldId id="266" r:id="rId14"/>
    <p:sldId id="267" r:id="rId15"/>
    <p:sldId id="268" r:id="rId16"/>
    <p:sldId id="269" r:id="rId17"/>
    <p:sldId id="272" r:id="rId18"/>
    <p:sldId id="271" r:id="rId19"/>
    <p:sldId id="284" r:id="rId20"/>
    <p:sldId id="288" r:id="rId21"/>
    <p:sldId id="273" r:id="rId22"/>
    <p:sldId id="285" r:id="rId23"/>
    <p:sldId id="275" r:id="rId24"/>
    <p:sldId id="286" r:id="rId25"/>
    <p:sldId id="289" r:id="rId26"/>
    <p:sldId id="276" r:id="rId27"/>
    <p:sldId id="277" r:id="rId28"/>
    <p:sldId id="278" r:id="rId29"/>
    <p:sldId id="279" r:id="rId30"/>
    <p:sldId id="281" r:id="rId31"/>
    <p:sldId id="282" r:id="rId32"/>
    <p:sldId id="306" r:id="rId33"/>
    <p:sldId id="283" r:id="rId34"/>
  </p:sldIdLst>
  <p:sldSz cx="13442950" cy="756126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621" userDrawn="1">
          <p15:clr>
            <a:srgbClr val="A4A3A4"/>
          </p15:clr>
        </p15:guide>
        <p15:guide id="3" orient="horz" pos="2382" userDrawn="1">
          <p15:clr>
            <a:srgbClr val="A4A3A4"/>
          </p15:clr>
        </p15:guide>
        <p15:guide id="4" pos="42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ne Rethfeldt" initials="RR" lastIdx="2" clrIdx="0"/>
  <p:cmAuthor id="1" name="Kevin W" initials="KW" lastIdx="5" clrIdx="1">
    <p:extLst>
      <p:ext uri="{19B8F6BF-5375-455C-9EA6-DF929625EA0E}">
        <p15:presenceInfo xmlns:p15="http://schemas.microsoft.com/office/powerpoint/2012/main" userId="1b61c36151cb87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02A"/>
    <a:srgbClr val="313130"/>
    <a:srgbClr val="707173"/>
    <a:srgbClr val="9C9E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8444EC-4D03-E14D-BCBE-C0BE4B1A3BB2}" v="2" dt="2024-03-05T11:07:22.255"/>
  </p1510:revLst>
</p1510:revInfo>
</file>

<file path=ppt/tableStyles.xml><?xml version="1.0" encoding="utf-8"?>
<a:tblStyleLst xmlns:a="http://schemas.openxmlformats.org/drawingml/2006/main" def="{5C22544A-7EE6-4342-B048-85BDC9FD1C3A}">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3"/>
    <p:restoredTop sz="94626"/>
  </p:normalViewPr>
  <p:slideViewPr>
    <p:cSldViewPr snapToGrid="0">
      <p:cViewPr varScale="1">
        <p:scale>
          <a:sx n="110" d="100"/>
          <a:sy n="110" d="100"/>
        </p:scale>
        <p:origin x="432" y="168"/>
      </p:cViewPr>
      <p:guideLst>
        <p:guide orient="horz" pos="2160"/>
        <p:guide pos="3621"/>
        <p:guide orient="horz" pos="2382"/>
        <p:guide pos="4234"/>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é Fischer" userId="9fc4f5de-eaf3-4d55-a963-50abf04d0fac" providerId="ADAL" clId="{4E8444EC-4D03-E14D-BCBE-C0BE4B1A3BB2}"/>
    <pc:docChg chg="custSel modSld modMainMaster">
      <pc:chgData name="André Fischer" userId="9fc4f5de-eaf3-4d55-a963-50abf04d0fac" providerId="ADAL" clId="{4E8444EC-4D03-E14D-BCBE-C0BE4B1A3BB2}" dt="2024-03-05T12:04:47.311" v="62" actId="478"/>
      <pc:docMkLst>
        <pc:docMk/>
      </pc:docMkLst>
      <pc:sldChg chg="modSp mod chgLayout">
        <pc:chgData name="André Fischer" userId="9fc4f5de-eaf3-4d55-a963-50abf04d0fac" providerId="ADAL" clId="{4E8444EC-4D03-E14D-BCBE-C0BE4B1A3BB2}" dt="2024-03-05T11:07:35.494" v="38" actId="27636"/>
        <pc:sldMkLst>
          <pc:docMk/>
          <pc:sldMk cId="90927544" sldId="257"/>
        </pc:sldMkLst>
        <pc:spChg chg="mod ord">
          <ac:chgData name="André Fischer" userId="9fc4f5de-eaf3-4d55-a963-50abf04d0fac" providerId="ADAL" clId="{4E8444EC-4D03-E14D-BCBE-C0BE4B1A3BB2}" dt="2024-03-05T11:07:35.494" v="38" actId="27636"/>
          <ac:spMkLst>
            <pc:docMk/>
            <pc:sldMk cId="90927544" sldId="257"/>
            <ac:spMk id="2" creationId="{B20F0CDB-0C6B-2164-514B-D1BD51BE7E3F}"/>
          </ac:spMkLst>
        </pc:spChg>
        <pc:spChg chg="mod ord">
          <ac:chgData name="André Fischer" userId="9fc4f5de-eaf3-4d55-a963-50abf04d0fac" providerId="ADAL" clId="{4E8444EC-4D03-E14D-BCBE-C0BE4B1A3BB2}" dt="2024-03-05T11:07:35.482" v="36" actId="700"/>
          <ac:spMkLst>
            <pc:docMk/>
            <pc:sldMk cId="90927544" sldId="257"/>
            <ac:spMk id="3" creationId="{CFA57E67-3350-3939-DBC9-536AAAC16C7D}"/>
          </ac:spMkLst>
        </pc:spChg>
        <pc:spChg chg="mod ord">
          <ac:chgData name="André Fischer" userId="9fc4f5de-eaf3-4d55-a963-50abf04d0fac" providerId="ADAL" clId="{4E8444EC-4D03-E14D-BCBE-C0BE4B1A3BB2}" dt="2024-03-05T11:07:35.487" v="37" actId="27636"/>
          <ac:spMkLst>
            <pc:docMk/>
            <pc:sldMk cId="90927544" sldId="257"/>
            <ac:spMk id="4" creationId="{514DD5D3-02F7-E982-75C4-FF8A459A08B7}"/>
          </ac:spMkLst>
        </pc:spChg>
        <pc:spChg chg="mod ord">
          <ac:chgData name="André Fischer" userId="9fc4f5de-eaf3-4d55-a963-50abf04d0fac" providerId="ADAL" clId="{4E8444EC-4D03-E14D-BCBE-C0BE4B1A3BB2}" dt="2024-03-05T11:07:35.482" v="36" actId="700"/>
          <ac:spMkLst>
            <pc:docMk/>
            <pc:sldMk cId="90927544" sldId="257"/>
            <ac:spMk id="6" creationId="{2F7984E8-31BF-8D47-F0F3-5FD6BCF87E04}"/>
          </ac:spMkLst>
        </pc:spChg>
      </pc:sldChg>
      <pc:sldChg chg="delSp modSp mod chgLayout">
        <pc:chgData name="André Fischer" userId="9fc4f5de-eaf3-4d55-a963-50abf04d0fac" providerId="ADAL" clId="{4E8444EC-4D03-E14D-BCBE-C0BE4B1A3BB2}" dt="2024-03-05T11:07:35.547" v="39" actId="27636"/>
        <pc:sldMkLst>
          <pc:docMk/>
          <pc:sldMk cId="897583478" sldId="258"/>
        </pc:sldMkLst>
        <pc:spChg chg="mod ord">
          <ac:chgData name="André Fischer" userId="9fc4f5de-eaf3-4d55-a963-50abf04d0fac" providerId="ADAL" clId="{4E8444EC-4D03-E14D-BCBE-C0BE4B1A3BB2}" dt="2024-03-05T11:07:35.482" v="36" actId="700"/>
          <ac:spMkLst>
            <pc:docMk/>
            <pc:sldMk cId="897583478" sldId="258"/>
            <ac:spMk id="2" creationId="{987F31ED-A5EB-B33D-45B0-AEDF28845C4A}"/>
          </ac:spMkLst>
        </pc:spChg>
        <pc:spChg chg="mod ord">
          <ac:chgData name="André Fischer" userId="9fc4f5de-eaf3-4d55-a963-50abf04d0fac" providerId="ADAL" clId="{4E8444EC-4D03-E14D-BCBE-C0BE4B1A3BB2}" dt="2024-03-05T11:07:35.482" v="36" actId="700"/>
          <ac:spMkLst>
            <pc:docMk/>
            <pc:sldMk cId="897583478" sldId="258"/>
            <ac:spMk id="3" creationId="{2570912D-FD5B-04A5-769B-E6B9389F5E9A}"/>
          </ac:spMkLst>
        </pc:spChg>
        <pc:spChg chg="mod ord">
          <ac:chgData name="André Fischer" userId="9fc4f5de-eaf3-4d55-a963-50abf04d0fac" providerId="ADAL" clId="{4E8444EC-4D03-E14D-BCBE-C0BE4B1A3BB2}" dt="2024-03-05T11:07:35.547" v="39" actId="27636"/>
          <ac:spMkLst>
            <pc:docMk/>
            <pc:sldMk cId="897583478" sldId="258"/>
            <ac:spMk id="4" creationId="{E2D628E2-C473-1404-D475-7C9AA1396D7D}"/>
          </ac:spMkLst>
        </pc:spChg>
        <pc:spChg chg="del mod">
          <ac:chgData name="André Fischer" userId="9fc4f5de-eaf3-4d55-a963-50abf04d0fac" providerId="ADAL" clId="{4E8444EC-4D03-E14D-BCBE-C0BE4B1A3BB2}" dt="2024-03-05T11:07:35.482" v="36" actId="700"/>
          <ac:spMkLst>
            <pc:docMk/>
            <pc:sldMk cId="897583478" sldId="258"/>
            <ac:spMk id="5" creationId="{9CC7C49E-4B48-965F-C1DD-19A2CEAFA589}"/>
          </ac:spMkLst>
        </pc:spChg>
        <pc:spChg chg="mod ord">
          <ac:chgData name="André Fischer" userId="9fc4f5de-eaf3-4d55-a963-50abf04d0fac" providerId="ADAL" clId="{4E8444EC-4D03-E14D-BCBE-C0BE4B1A3BB2}" dt="2024-03-05T11:07:35.482" v="36" actId="700"/>
          <ac:spMkLst>
            <pc:docMk/>
            <pc:sldMk cId="897583478" sldId="258"/>
            <ac:spMk id="6" creationId="{32E5020B-4F42-45D0-0ED9-49C78C9859F6}"/>
          </ac:spMkLst>
        </pc:spChg>
      </pc:sldChg>
      <pc:sldChg chg="addSp delSp modSp mod modClrScheme chgLayout">
        <pc:chgData name="André Fischer" userId="9fc4f5de-eaf3-4d55-a963-50abf04d0fac" providerId="ADAL" clId="{4E8444EC-4D03-E14D-BCBE-C0BE4B1A3BB2}" dt="2024-03-05T11:07:41.454" v="40" actId="700"/>
        <pc:sldMkLst>
          <pc:docMk/>
          <pc:sldMk cId="3847218779" sldId="260"/>
        </pc:sldMkLst>
        <pc:spChg chg="mod ord">
          <ac:chgData name="André Fischer" userId="9fc4f5de-eaf3-4d55-a963-50abf04d0fac" providerId="ADAL" clId="{4E8444EC-4D03-E14D-BCBE-C0BE4B1A3BB2}" dt="2024-03-05T11:07:41.454" v="40" actId="700"/>
          <ac:spMkLst>
            <pc:docMk/>
            <pc:sldMk cId="3847218779" sldId="260"/>
            <ac:spMk id="2" creationId="{377CD963-D351-99EB-BAB2-BB9740B8AEBB}"/>
          </ac:spMkLst>
        </pc:spChg>
        <pc:spChg chg="mod ord">
          <ac:chgData name="André Fischer" userId="9fc4f5de-eaf3-4d55-a963-50abf04d0fac" providerId="ADAL" clId="{4E8444EC-4D03-E14D-BCBE-C0BE4B1A3BB2}" dt="2024-03-05T11:07:41.454" v="40" actId="700"/>
          <ac:spMkLst>
            <pc:docMk/>
            <pc:sldMk cId="3847218779" sldId="260"/>
            <ac:spMk id="3" creationId="{333610B9-796F-5ED5-5B68-33D8142BB440}"/>
          </ac:spMkLst>
        </pc:spChg>
        <pc:spChg chg="mod ord">
          <ac:chgData name="André Fischer" userId="9fc4f5de-eaf3-4d55-a963-50abf04d0fac" providerId="ADAL" clId="{4E8444EC-4D03-E14D-BCBE-C0BE4B1A3BB2}" dt="2024-03-05T11:07:41.454" v="40" actId="700"/>
          <ac:spMkLst>
            <pc:docMk/>
            <pc:sldMk cId="3847218779" sldId="260"/>
            <ac:spMk id="4" creationId="{22EEE6F3-2201-54D4-4204-1DEADCEE9E3B}"/>
          </ac:spMkLst>
        </pc:spChg>
        <pc:spChg chg="mod ord">
          <ac:chgData name="André Fischer" userId="9fc4f5de-eaf3-4d55-a963-50abf04d0fac" providerId="ADAL" clId="{4E8444EC-4D03-E14D-BCBE-C0BE4B1A3BB2}" dt="2024-03-05T11:07:41.454" v="40" actId="700"/>
          <ac:spMkLst>
            <pc:docMk/>
            <pc:sldMk cId="3847218779" sldId="260"/>
            <ac:spMk id="5" creationId="{29D4C454-6AA7-94AF-D275-9CE682EB1185}"/>
          </ac:spMkLst>
        </pc:spChg>
        <pc:spChg chg="del mod ord">
          <ac:chgData name="André Fischer" userId="9fc4f5de-eaf3-4d55-a963-50abf04d0fac" providerId="ADAL" clId="{4E8444EC-4D03-E14D-BCBE-C0BE4B1A3BB2}" dt="2024-03-05T11:07:41.454" v="40" actId="700"/>
          <ac:spMkLst>
            <pc:docMk/>
            <pc:sldMk cId="3847218779" sldId="260"/>
            <ac:spMk id="9" creationId="{7E8FAAFD-ED37-3BFF-BC5C-4F6C76FB668D}"/>
          </ac:spMkLst>
        </pc:spChg>
        <pc:spChg chg="del mod">
          <ac:chgData name="André Fischer" userId="9fc4f5de-eaf3-4d55-a963-50abf04d0fac" providerId="ADAL" clId="{4E8444EC-4D03-E14D-BCBE-C0BE4B1A3BB2}" dt="2024-03-05T11:07:41.454" v="40" actId="700"/>
          <ac:spMkLst>
            <pc:docMk/>
            <pc:sldMk cId="3847218779" sldId="260"/>
            <ac:spMk id="10" creationId="{97161271-675C-99C3-EE9C-C5EAF49994A9}"/>
          </ac:spMkLst>
        </pc:spChg>
        <pc:spChg chg="add mod ord">
          <ac:chgData name="André Fischer" userId="9fc4f5de-eaf3-4d55-a963-50abf04d0fac" providerId="ADAL" clId="{4E8444EC-4D03-E14D-BCBE-C0BE4B1A3BB2}" dt="2024-03-05T11:07:41.454" v="40" actId="700"/>
          <ac:spMkLst>
            <pc:docMk/>
            <pc:sldMk cId="3847218779" sldId="260"/>
            <ac:spMk id="11" creationId="{9C144588-4B54-5766-4BA4-09A40195903B}"/>
          </ac:spMkLst>
        </pc:spChg>
      </pc:sldChg>
      <pc:sldChg chg="delSp modSp mod modClrScheme chgLayout">
        <pc:chgData name="André Fischer" userId="9fc4f5de-eaf3-4d55-a963-50abf04d0fac" providerId="ADAL" clId="{4E8444EC-4D03-E14D-BCBE-C0BE4B1A3BB2}" dt="2024-03-05T11:07:41.454" v="40" actId="700"/>
        <pc:sldMkLst>
          <pc:docMk/>
          <pc:sldMk cId="565483979" sldId="261"/>
        </pc:sldMkLst>
        <pc:spChg chg="mod ord">
          <ac:chgData name="André Fischer" userId="9fc4f5de-eaf3-4d55-a963-50abf04d0fac" providerId="ADAL" clId="{4E8444EC-4D03-E14D-BCBE-C0BE4B1A3BB2}" dt="2024-03-05T11:07:41.454" v="40" actId="700"/>
          <ac:spMkLst>
            <pc:docMk/>
            <pc:sldMk cId="565483979" sldId="261"/>
            <ac:spMk id="2" creationId="{AD63609C-31AE-BCB3-906A-7A1081C17F41}"/>
          </ac:spMkLst>
        </pc:spChg>
        <pc:spChg chg="mod ord">
          <ac:chgData name="André Fischer" userId="9fc4f5de-eaf3-4d55-a963-50abf04d0fac" providerId="ADAL" clId="{4E8444EC-4D03-E14D-BCBE-C0BE4B1A3BB2}" dt="2024-03-05T11:07:41.454" v="40" actId="700"/>
          <ac:spMkLst>
            <pc:docMk/>
            <pc:sldMk cId="565483979" sldId="261"/>
            <ac:spMk id="3" creationId="{24208A4C-9D04-29F0-69BB-07AF616D77FA}"/>
          </ac:spMkLst>
        </pc:spChg>
        <pc:spChg chg="mod ord">
          <ac:chgData name="André Fischer" userId="9fc4f5de-eaf3-4d55-a963-50abf04d0fac" providerId="ADAL" clId="{4E8444EC-4D03-E14D-BCBE-C0BE4B1A3BB2}" dt="2024-03-05T11:07:41.454" v="40" actId="700"/>
          <ac:spMkLst>
            <pc:docMk/>
            <pc:sldMk cId="565483979" sldId="261"/>
            <ac:spMk id="5" creationId="{25BDB66C-4872-68C7-6488-4368B62CF740}"/>
          </ac:spMkLst>
        </pc:spChg>
        <pc:spChg chg="del mod">
          <ac:chgData name="André Fischer" userId="9fc4f5de-eaf3-4d55-a963-50abf04d0fac" providerId="ADAL" clId="{4E8444EC-4D03-E14D-BCBE-C0BE4B1A3BB2}" dt="2024-03-05T11:07:41.454" v="40" actId="700"/>
          <ac:spMkLst>
            <pc:docMk/>
            <pc:sldMk cId="565483979" sldId="261"/>
            <ac:spMk id="7" creationId="{7958D14E-3754-0666-5E95-A57937E2EBC2}"/>
          </ac:spMkLst>
        </pc:spChg>
        <pc:spChg chg="mod ord">
          <ac:chgData name="André Fischer" userId="9fc4f5de-eaf3-4d55-a963-50abf04d0fac" providerId="ADAL" clId="{4E8444EC-4D03-E14D-BCBE-C0BE4B1A3BB2}" dt="2024-03-05T11:07:41.454" v="40" actId="700"/>
          <ac:spMkLst>
            <pc:docMk/>
            <pc:sldMk cId="565483979" sldId="261"/>
            <ac:spMk id="8" creationId="{671004DB-166E-6237-6BB0-DF6631BEC5B5}"/>
          </ac:spMkLst>
        </pc:spChg>
        <pc:picChg chg="mod ord">
          <ac:chgData name="André Fischer" userId="9fc4f5de-eaf3-4d55-a963-50abf04d0fac" providerId="ADAL" clId="{4E8444EC-4D03-E14D-BCBE-C0BE4B1A3BB2}" dt="2024-03-05T11:07:41.454" v="40" actId="700"/>
          <ac:picMkLst>
            <pc:docMk/>
            <pc:sldMk cId="565483979" sldId="261"/>
            <ac:picMk id="6" creationId="{DE0C42E0-CD85-BC42-71DB-0DE232D26031}"/>
          </ac:picMkLst>
        </pc:picChg>
      </pc:sldChg>
      <pc:sldChg chg="delSp modSp mod modClrScheme chgLayout">
        <pc:chgData name="André Fischer" userId="9fc4f5de-eaf3-4d55-a963-50abf04d0fac" providerId="ADAL" clId="{4E8444EC-4D03-E14D-BCBE-C0BE4B1A3BB2}" dt="2024-03-05T11:07:54.307" v="41" actId="700"/>
        <pc:sldMkLst>
          <pc:docMk/>
          <pc:sldMk cId="257878126" sldId="262"/>
        </pc:sldMkLst>
        <pc:spChg chg="mod ord">
          <ac:chgData name="André Fischer" userId="9fc4f5de-eaf3-4d55-a963-50abf04d0fac" providerId="ADAL" clId="{4E8444EC-4D03-E14D-BCBE-C0BE4B1A3BB2}" dt="2024-03-05T11:07:54.307" v="41" actId="700"/>
          <ac:spMkLst>
            <pc:docMk/>
            <pc:sldMk cId="257878126" sldId="262"/>
            <ac:spMk id="2" creationId="{A4522556-BB54-F67A-AD4D-AD7C046C2DF2}"/>
          </ac:spMkLst>
        </pc:spChg>
        <pc:spChg chg="mod ord">
          <ac:chgData name="André Fischer" userId="9fc4f5de-eaf3-4d55-a963-50abf04d0fac" providerId="ADAL" clId="{4E8444EC-4D03-E14D-BCBE-C0BE4B1A3BB2}" dt="2024-03-05T11:07:54.307" v="41" actId="700"/>
          <ac:spMkLst>
            <pc:docMk/>
            <pc:sldMk cId="257878126" sldId="262"/>
            <ac:spMk id="3" creationId="{A797028B-BF5E-F564-C178-DAB01F54AE4F}"/>
          </ac:spMkLst>
        </pc:spChg>
        <pc:spChg chg="mod ord">
          <ac:chgData name="André Fischer" userId="9fc4f5de-eaf3-4d55-a963-50abf04d0fac" providerId="ADAL" clId="{4E8444EC-4D03-E14D-BCBE-C0BE4B1A3BB2}" dt="2024-03-05T11:07:54.307" v="41" actId="700"/>
          <ac:spMkLst>
            <pc:docMk/>
            <pc:sldMk cId="257878126" sldId="262"/>
            <ac:spMk id="4" creationId="{673914BC-F27B-9ADD-7686-1FD3B23BB89C}"/>
          </ac:spMkLst>
        </pc:spChg>
        <pc:spChg chg="del mod">
          <ac:chgData name="André Fischer" userId="9fc4f5de-eaf3-4d55-a963-50abf04d0fac" providerId="ADAL" clId="{4E8444EC-4D03-E14D-BCBE-C0BE4B1A3BB2}" dt="2024-03-05T11:07:54.307" v="41" actId="700"/>
          <ac:spMkLst>
            <pc:docMk/>
            <pc:sldMk cId="257878126" sldId="262"/>
            <ac:spMk id="5" creationId="{0B9E83C5-CB37-5278-5336-66AF2FCF0D74}"/>
          </ac:spMkLst>
        </pc:spChg>
        <pc:spChg chg="mod ord">
          <ac:chgData name="André Fischer" userId="9fc4f5de-eaf3-4d55-a963-50abf04d0fac" providerId="ADAL" clId="{4E8444EC-4D03-E14D-BCBE-C0BE4B1A3BB2}" dt="2024-03-05T11:07:54.307" v="41" actId="700"/>
          <ac:spMkLst>
            <pc:docMk/>
            <pc:sldMk cId="257878126" sldId="262"/>
            <ac:spMk id="6" creationId="{5351BB77-76CE-6607-88BF-4EA8E00C86F3}"/>
          </ac:spMkLst>
        </pc:spChg>
      </pc:sldChg>
      <pc:sldChg chg="delSp modSp mod modClrScheme chgLayout">
        <pc:chgData name="André Fischer" userId="9fc4f5de-eaf3-4d55-a963-50abf04d0fac" providerId="ADAL" clId="{4E8444EC-4D03-E14D-BCBE-C0BE4B1A3BB2}" dt="2024-03-05T11:07:54.307" v="41" actId="700"/>
        <pc:sldMkLst>
          <pc:docMk/>
          <pc:sldMk cId="2083801593" sldId="263"/>
        </pc:sldMkLst>
        <pc:spChg chg="mod ord">
          <ac:chgData name="André Fischer" userId="9fc4f5de-eaf3-4d55-a963-50abf04d0fac" providerId="ADAL" clId="{4E8444EC-4D03-E14D-BCBE-C0BE4B1A3BB2}" dt="2024-03-05T11:07:54.307" v="41" actId="700"/>
          <ac:spMkLst>
            <pc:docMk/>
            <pc:sldMk cId="2083801593" sldId="263"/>
            <ac:spMk id="2" creationId="{116810C1-C83D-6AEC-3715-8C96E091C188}"/>
          </ac:spMkLst>
        </pc:spChg>
        <pc:spChg chg="mod ord">
          <ac:chgData name="André Fischer" userId="9fc4f5de-eaf3-4d55-a963-50abf04d0fac" providerId="ADAL" clId="{4E8444EC-4D03-E14D-BCBE-C0BE4B1A3BB2}" dt="2024-03-05T11:07:54.307" v="41" actId="700"/>
          <ac:spMkLst>
            <pc:docMk/>
            <pc:sldMk cId="2083801593" sldId="263"/>
            <ac:spMk id="3" creationId="{E5012F1A-74E1-5284-A6C6-99EC6AF462DA}"/>
          </ac:spMkLst>
        </pc:spChg>
        <pc:spChg chg="mod ord">
          <ac:chgData name="André Fischer" userId="9fc4f5de-eaf3-4d55-a963-50abf04d0fac" providerId="ADAL" clId="{4E8444EC-4D03-E14D-BCBE-C0BE4B1A3BB2}" dt="2024-03-05T11:07:54.307" v="41" actId="700"/>
          <ac:spMkLst>
            <pc:docMk/>
            <pc:sldMk cId="2083801593" sldId="263"/>
            <ac:spMk id="4" creationId="{71B55462-F5A9-6F14-B32C-FF03D2A79393}"/>
          </ac:spMkLst>
        </pc:spChg>
        <pc:spChg chg="del mod">
          <ac:chgData name="André Fischer" userId="9fc4f5de-eaf3-4d55-a963-50abf04d0fac" providerId="ADAL" clId="{4E8444EC-4D03-E14D-BCBE-C0BE4B1A3BB2}" dt="2024-03-05T11:07:54.307" v="41" actId="700"/>
          <ac:spMkLst>
            <pc:docMk/>
            <pc:sldMk cId="2083801593" sldId="263"/>
            <ac:spMk id="5" creationId="{381B780C-F6BD-5801-FF93-4EE3E1E062D1}"/>
          </ac:spMkLst>
        </pc:spChg>
        <pc:spChg chg="mod ord">
          <ac:chgData name="André Fischer" userId="9fc4f5de-eaf3-4d55-a963-50abf04d0fac" providerId="ADAL" clId="{4E8444EC-4D03-E14D-BCBE-C0BE4B1A3BB2}" dt="2024-03-05T11:07:54.307" v="41" actId="700"/>
          <ac:spMkLst>
            <pc:docMk/>
            <pc:sldMk cId="2083801593" sldId="263"/>
            <ac:spMk id="6" creationId="{FF1AA7E2-EB80-5408-34F2-0A46173237D8}"/>
          </ac:spMkLst>
        </pc:spChg>
      </pc:sldChg>
      <pc:sldChg chg="addSp delSp modSp mod modClrScheme chgLayout">
        <pc:chgData name="André Fischer" userId="9fc4f5de-eaf3-4d55-a963-50abf04d0fac" providerId="ADAL" clId="{4E8444EC-4D03-E14D-BCBE-C0BE4B1A3BB2}" dt="2024-03-05T11:08:00.707" v="42" actId="700"/>
        <pc:sldMkLst>
          <pc:docMk/>
          <pc:sldMk cId="138546825" sldId="264"/>
        </pc:sldMkLst>
        <pc:spChg chg="mod ord">
          <ac:chgData name="André Fischer" userId="9fc4f5de-eaf3-4d55-a963-50abf04d0fac" providerId="ADAL" clId="{4E8444EC-4D03-E14D-BCBE-C0BE4B1A3BB2}" dt="2024-03-05T11:08:00.707" v="42" actId="700"/>
          <ac:spMkLst>
            <pc:docMk/>
            <pc:sldMk cId="138546825" sldId="264"/>
            <ac:spMk id="2" creationId="{E284CC06-CD08-E82A-826C-D5CD8908DA0B}"/>
          </ac:spMkLst>
        </pc:spChg>
        <pc:spChg chg="mod ord">
          <ac:chgData name="André Fischer" userId="9fc4f5de-eaf3-4d55-a963-50abf04d0fac" providerId="ADAL" clId="{4E8444EC-4D03-E14D-BCBE-C0BE4B1A3BB2}" dt="2024-03-05T11:08:00.707" v="42" actId="700"/>
          <ac:spMkLst>
            <pc:docMk/>
            <pc:sldMk cId="138546825" sldId="264"/>
            <ac:spMk id="3" creationId="{2092B691-31DF-C1D2-6588-A812A50D7753}"/>
          </ac:spMkLst>
        </pc:spChg>
        <pc:spChg chg="add mod ord">
          <ac:chgData name="André Fischer" userId="9fc4f5de-eaf3-4d55-a963-50abf04d0fac" providerId="ADAL" clId="{4E8444EC-4D03-E14D-BCBE-C0BE4B1A3BB2}" dt="2024-03-05T11:08:00.707" v="42" actId="700"/>
          <ac:spMkLst>
            <pc:docMk/>
            <pc:sldMk cId="138546825" sldId="264"/>
            <ac:spMk id="4" creationId="{32850392-2FE9-1752-9334-A5C9FB21098A}"/>
          </ac:spMkLst>
        </pc:spChg>
        <pc:spChg chg="mod ord">
          <ac:chgData name="André Fischer" userId="9fc4f5de-eaf3-4d55-a963-50abf04d0fac" providerId="ADAL" clId="{4E8444EC-4D03-E14D-BCBE-C0BE4B1A3BB2}" dt="2024-03-05T11:08:00.707" v="42" actId="700"/>
          <ac:spMkLst>
            <pc:docMk/>
            <pc:sldMk cId="138546825" sldId="264"/>
            <ac:spMk id="5" creationId="{BDF79C3A-DACA-FDED-B4A4-9287FABFE703}"/>
          </ac:spMkLst>
        </pc:spChg>
        <pc:spChg chg="del mod ord">
          <ac:chgData name="André Fischer" userId="9fc4f5de-eaf3-4d55-a963-50abf04d0fac" providerId="ADAL" clId="{4E8444EC-4D03-E14D-BCBE-C0BE4B1A3BB2}" dt="2024-03-05T11:08:00.707" v="42" actId="700"/>
          <ac:spMkLst>
            <pc:docMk/>
            <pc:sldMk cId="138546825" sldId="264"/>
            <ac:spMk id="10" creationId="{C4749486-35CF-508D-4E25-101580CE139A}"/>
          </ac:spMkLst>
        </pc:spChg>
        <pc:spChg chg="del mod">
          <ac:chgData name="André Fischer" userId="9fc4f5de-eaf3-4d55-a963-50abf04d0fac" providerId="ADAL" clId="{4E8444EC-4D03-E14D-BCBE-C0BE4B1A3BB2}" dt="2024-03-05T11:08:00.707" v="42" actId="700"/>
          <ac:spMkLst>
            <pc:docMk/>
            <pc:sldMk cId="138546825" sldId="264"/>
            <ac:spMk id="11" creationId="{F4F1F858-6B82-6BFB-6ACE-9E955BADE16B}"/>
          </ac:spMkLst>
        </pc:spChg>
        <pc:spChg chg="del mod">
          <ac:chgData name="André Fischer" userId="9fc4f5de-eaf3-4d55-a963-50abf04d0fac" providerId="ADAL" clId="{4E8444EC-4D03-E14D-BCBE-C0BE4B1A3BB2}" dt="2024-03-05T11:08:00.707" v="42" actId="700"/>
          <ac:spMkLst>
            <pc:docMk/>
            <pc:sldMk cId="138546825" sldId="264"/>
            <ac:spMk id="12" creationId="{72899AE0-105E-7D2B-F3C8-0836DFD7D0F6}"/>
          </ac:spMkLst>
        </pc:spChg>
      </pc:sldChg>
      <pc:sldChg chg="delSp modSp mod chgLayout">
        <pc:chgData name="André Fischer" userId="9fc4f5de-eaf3-4d55-a963-50abf04d0fac" providerId="ADAL" clId="{4E8444EC-4D03-E14D-BCBE-C0BE4B1A3BB2}" dt="2024-03-05T11:08:06.260" v="44" actId="27636"/>
        <pc:sldMkLst>
          <pc:docMk/>
          <pc:sldMk cId="528045820" sldId="265"/>
        </pc:sldMkLst>
        <pc:spChg chg="mod ord">
          <ac:chgData name="André Fischer" userId="9fc4f5de-eaf3-4d55-a963-50abf04d0fac" providerId="ADAL" clId="{4E8444EC-4D03-E14D-BCBE-C0BE4B1A3BB2}" dt="2024-03-05T11:08:06.251" v="43" actId="700"/>
          <ac:spMkLst>
            <pc:docMk/>
            <pc:sldMk cId="528045820" sldId="265"/>
            <ac:spMk id="2" creationId="{33CE0DE3-9A32-270C-4A2C-3987C7C0B7AD}"/>
          </ac:spMkLst>
        </pc:spChg>
        <pc:spChg chg="mod ord">
          <ac:chgData name="André Fischer" userId="9fc4f5de-eaf3-4d55-a963-50abf04d0fac" providerId="ADAL" clId="{4E8444EC-4D03-E14D-BCBE-C0BE4B1A3BB2}" dt="2024-03-05T11:08:06.251" v="43" actId="700"/>
          <ac:spMkLst>
            <pc:docMk/>
            <pc:sldMk cId="528045820" sldId="265"/>
            <ac:spMk id="3" creationId="{ED974636-669A-7478-73A5-74CCEEAF5418}"/>
          </ac:spMkLst>
        </pc:spChg>
        <pc:spChg chg="mod ord">
          <ac:chgData name="André Fischer" userId="9fc4f5de-eaf3-4d55-a963-50abf04d0fac" providerId="ADAL" clId="{4E8444EC-4D03-E14D-BCBE-C0BE4B1A3BB2}" dt="2024-03-05T11:08:06.260" v="44" actId="27636"/>
          <ac:spMkLst>
            <pc:docMk/>
            <pc:sldMk cId="528045820" sldId="265"/>
            <ac:spMk id="4" creationId="{5DA4411E-1E03-61BD-4341-D659CE452EE2}"/>
          </ac:spMkLst>
        </pc:spChg>
        <pc:spChg chg="mod ord">
          <ac:chgData name="André Fischer" userId="9fc4f5de-eaf3-4d55-a963-50abf04d0fac" providerId="ADAL" clId="{4E8444EC-4D03-E14D-BCBE-C0BE4B1A3BB2}" dt="2024-03-05T11:08:06.251" v="43" actId="700"/>
          <ac:spMkLst>
            <pc:docMk/>
            <pc:sldMk cId="528045820" sldId="265"/>
            <ac:spMk id="6" creationId="{DAD7BF43-8F9E-875F-7370-F6605A07FC10}"/>
          </ac:spMkLst>
        </pc:spChg>
        <pc:spChg chg="del mod">
          <ac:chgData name="André Fischer" userId="9fc4f5de-eaf3-4d55-a963-50abf04d0fac" providerId="ADAL" clId="{4E8444EC-4D03-E14D-BCBE-C0BE4B1A3BB2}" dt="2024-03-05T11:08:06.251" v="43" actId="700"/>
          <ac:spMkLst>
            <pc:docMk/>
            <pc:sldMk cId="528045820" sldId="265"/>
            <ac:spMk id="7" creationId="{2F7BF68C-0F68-67B0-9D4C-9532D414B89E}"/>
          </ac:spMkLst>
        </pc:spChg>
      </pc:sldChg>
      <pc:sldChg chg="delSp modSp mod modClrScheme chgLayout">
        <pc:chgData name="André Fischer" userId="9fc4f5de-eaf3-4d55-a963-50abf04d0fac" providerId="ADAL" clId="{4E8444EC-4D03-E14D-BCBE-C0BE4B1A3BB2}" dt="2024-03-05T11:08:16.956" v="48" actId="700"/>
        <pc:sldMkLst>
          <pc:docMk/>
          <pc:sldMk cId="2383966800" sldId="266"/>
        </pc:sldMkLst>
        <pc:spChg chg="mod ord">
          <ac:chgData name="André Fischer" userId="9fc4f5de-eaf3-4d55-a963-50abf04d0fac" providerId="ADAL" clId="{4E8444EC-4D03-E14D-BCBE-C0BE4B1A3BB2}" dt="2024-03-05T11:08:16.956" v="48" actId="700"/>
          <ac:spMkLst>
            <pc:docMk/>
            <pc:sldMk cId="2383966800" sldId="266"/>
            <ac:spMk id="2" creationId="{985A1A91-F33A-0F40-0C66-71999D9B4AE6}"/>
          </ac:spMkLst>
        </pc:spChg>
        <pc:spChg chg="mod ord">
          <ac:chgData name="André Fischer" userId="9fc4f5de-eaf3-4d55-a963-50abf04d0fac" providerId="ADAL" clId="{4E8444EC-4D03-E14D-BCBE-C0BE4B1A3BB2}" dt="2024-03-05T11:08:16.956" v="48" actId="700"/>
          <ac:spMkLst>
            <pc:docMk/>
            <pc:sldMk cId="2383966800" sldId="266"/>
            <ac:spMk id="3" creationId="{279B1F42-F8E6-EAF0-1195-52737A0572EF}"/>
          </ac:spMkLst>
        </pc:spChg>
        <pc:spChg chg="mod ord">
          <ac:chgData name="André Fischer" userId="9fc4f5de-eaf3-4d55-a963-50abf04d0fac" providerId="ADAL" clId="{4E8444EC-4D03-E14D-BCBE-C0BE4B1A3BB2}" dt="2024-03-05T11:08:16.956" v="48" actId="700"/>
          <ac:spMkLst>
            <pc:docMk/>
            <pc:sldMk cId="2383966800" sldId="266"/>
            <ac:spMk id="4" creationId="{2119B0F5-2143-B8F8-9556-53422BD0BA75}"/>
          </ac:spMkLst>
        </pc:spChg>
        <pc:spChg chg="del mod">
          <ac:chgData name="André Fischer" userId="9fc4f5de-eaf3-4d55-a963-50abf04d0fac" providerId="ADAL" clId="{4E8444EC-4D03-E14D-BCBE-C0BE4B1A3BB2}" dt="2024-03-05T11:08:16.956" v="48" actId="700"/>
          <ac:spMkLst>
            <pc:docMk/>
            <pc:sldMk cId="2383966800" sldId="266"/>
            <ac:spMk id="5" creationId="{AC841FB4-7A30-62BA-FB66-74A63FB695B2}"/>
          </ac:spMkLst>
        </pc:spChg>
        <pc:spChg chg="mod ord">
          <ac:chgData name="André Fischer" userId="9fc4f5de-eaf3-4d55-a963-50abf04d0fac" providerId="ADAL" clId="{4E8444EC-4D03-E14D-BCBE-C0BE4B1A3BB2}" dt="2024-03-05T11:08:16.956" v="48" actId="700"/>
          <ac:spMkLst>
            <pc:docMk/>
            <pc:sldMk cId="2383966800" sldId="266"/>
            <ac:spMk id="6" creationId="{2BB6C5F6-B1FE-63AF-CFF7-B3AC1B4842EC}"/>
          </ac:spMkLst>
        </pc:spChg>
      </pc:sldChg>
      <pc:sldChg chg="delSp modSp mod modClrScheme chgLayout">
        <pc:chgData name="André Fischer" userId="9fc4f5de-eaf3-4d55-a963-50abf04d0fac" providerId="ADAL" clId="{4E8444EC-4D03-E14D-BCBE-C0BE4B1A3BB2}" dt="2024-03-05T11:08:16.956" v="48" actId="700"/>
        <pc:sldMkLst>
          <pc:docMk/>
          <pc:sldMk cId="2737401274" sldId="267"/>
        </pc:sldMkLst>
        <pc:spChg chg="mod ord">
          <ac:chgData name="André Fischer" userId="9fc4f5de-eaf3-4d55-a963-50abf04d0fac" providerId="ADAL" clId="{4E8444EC-4D03-E14D-BCBE-C0BE4B1A3BB2}" dt="2024-03-05T11:08:16.956" v="48" actId="700"/>
          <ac:spMkLst>
            <pc:docMk/>
            <pc:sldMk cId="2737401274" sldId="267"/>
            <ac:spMk id="2" creationId="{AAD45490-25A5-31EC-A2BC-1E585F289A01}"/>
          </ac:spMkLst>
        </pc:spChg>
        <pc:spChg chg="mod ord">
          <ac:chgData name="André Fischer" userId="9fc4f5de-eaf3-4d55-a963-50abf04d0fac" providerId="ADAL" clId="{4E8444EC-4D03-E14D-BCBE-C0BE4B1A3BB2}" dt="2024-03-05T11:08:16.956" v="48" actId="700"/>
          <ac:spMkLst>
            <pc:docMk/>
            <pc:sldMk cId="2737401274" sldId="267"/>
            <ac:spMk id="3" creationId="{BF73034C-D8C3-DD2B-A574-078694CDEED6}"/>
          </ac:spMkLst>
        </pc:spChg>
        <pc:spChg chg="mod ord">
          <ac:chgData name="André Fischer" userId="9fc4f5de-eaf3-4d55-a963-50abf04d0fac" providerId="ADAL" clId="{4E8444EC-4D03-E14D-BCBE-C0BE4B1A3BB2}" dt="2024-03-05T11:08:16.956" v="48" actId="700"/>
          <ac:spMkLst>
            <pc:docMk/>
            <pc:sldMk cId="2737401274" sldId="267"/>
            <ac:spMk id="4" creationId="{DCCF3924-3D89-3EFA-DD47-45E3275219EA}"/>
          </ac:spMkLst>
        </pc:spChg>
        <pc:spChg chg="del mod">
          <ac:chgData name="André Fischer" userId="9fc4f5de-eaf3-4d55-a963-50abf04d0fac" providerId="ADAL" clId="{4E8444EC-4D03-E14D-BCBE-C0BE4B1A3BB2}" dt="2024-03-05T11:08:16.956" v="48" actId="700"/>
          <ac:spMkLst>
            <pc:docMk/>
            <pc:sldMk cId="2737401274" sldId="267"/>
            <ac:spMk id="5" creationId="{6CB010A2-78DF-CB84-1600-C86BDB66FF67}"/>
          </ac:spMkLst>
        </pc:spChg>
        <pc:spChg chg="mod ord">
          <ac:chgData name="André Fischer" userId="9fc4f5de-eaf3-4d55-a963-50abf04d0fac" providerId="ADAL" clId="{4E8444EC-4D03-E14D-BCBE-C0BE4B1A3BB2}" dt="2024-03-05T11:08:16.956" v="48" actId="700"/>
          <ac:spMkLst>
            <pc:docMk/>
            <pc:sldMk cId="2737401274" sldId="267"/>
            <ac:spMk id="6" creationId="{BD4230E7-558B-8303-BA47-1AF4BE50CBE3}"/>
          </ac:spMkLst>
        </pc:spChg>
      </pc:sldChg>
      <pc:sldChg chg="delSp modSp mod chgLayout">
        <pc:chgData name="André Fischer" userId="9fc4f5de-eaf3-4d55-a963-50abf04d0fac" providerId="ADAL" clId="{4E8444EC-4D03-E14D-BCBE-C0BE4B1A3BB2}" dt="2024-03-05T11:08:10.913" v="47" actId="27636"/>
        <pc:sldMkLst>
          <pc:docMk/>
          <pc:sldMk cId="3803120158" sldId="268"/>
        </pc:sldMkLst>
        <pc:spChg chg="mod ord">
          <ac:chgData name="André Fischer" userId="9fc4f5de-eaf3-4d55-a963-50abf04d0fac" providerId="ADAL" clId="{4E8444EC-4D03-E14D-BCBE-C0BE4B1A3BB2}" dt="2024-03-05T11:08:10.889" v="45" actId="700"/>
          <ac:spMkLst>
            <pc:docMk/>
            <pc:sldMk cId="3803120158" sldId="268"/>
            <ac:spMk id="2" creationId="{2A0DCF1A-0C9C-8088-F2C2-DA1E598F8F40}"/>
          </ac:spMkLst>
        </pc:spChg>
        <pc:spChg chg="mod ord">
          <ac:chgData name="André Fischer" userId="9fc4f5de-eaf3-4d55-a963-50abf04d0fac" providerId="ADAL" clId="{4E8444EC-4D03-E14D-BCBE-C0BE4B1A3BB2}" dt="2024-03-05T11:08:10.911" v="46" actId="27636"/>
          <ac:spMkLst>
            <pc:docMk/>
            <pc:sldMk cId="3803120158" sldId="268"/>
            <ac:spMk id="3" creationId="{A4E8C660-B8D1-1794-2C04-0F24F685A52C}"/>
          </ac:spMkLst>
        </pc:spChg>
        <pc:spChg chg="mod ord">
          <ac:chgData name="André Fischer" userId="9fc4f5de-eaf3-4d55-a963-50abf04d0fac" providerId="ADAL" clId="{4E8444EC-4D03-E14D-BCBE-C0BE4B1A3BB2}" dt="2024-03-05T11:08:10.913" v="47" actId="27636"/>
          <ac:spMkLst>
            <pc:docMk/>
            <pc:sldMk cId="3803120158" sldId="268"/>
            <ac:spMk id="4" creationId="{AF8A7A00-BC3B-8FB6-788C-A2B00D890C31}"/>
          </ac:spMkLst>
        </pc:spChg>
        <pc:spChg chg="del mod">
          <ac:chgData name="André Fischer" userId="9fc4f5de-eaf3-4d55-a963-50abf04d0fac" providerId="ADAL" clId="{4E8444EC-4D03-E14D-BCBE-C0BE4B1A3BB2}" dt="2024-03-05T11:08:10.889" v="45" actId="700"/>
          <ac:spMkLst>
            <pc:docMk/>
            <pc:sldMk cId="3803120158" sldId="268"/>
            <ac:spMk id="5" creationId="{92767A10-3AE4-7116-8236-1597E89052EF}"/>
          </ac:spMkLst>
        </pc:spChg>
        <pc:spChg chg="mod ord">
          <ac:chgData name="André Fischer" userId="9fc4f5de-eaf3-4d55-a963-50abf04d0fac" providerId="ADAL" clId="{4E8444EC-4D03-E14D-BCBE-C0BE4B1A3BB2}" dt="2024-03-05T11:08:10.889" v="45" actId="700"/>
          <ac:spMkLst>
            <pc:docMk/>
            <pc:sldMk cId="3803120158" sldId="268"/>
            <ac:spMk id="6" creationId="{DFE2E72E-9044-EC60-D4F4-18FED6C2BAF2}"/>
          </ac:spMkLst>
        </pc:spChg>
      </pc:sldChg>
      <pc:sldChg chg="delSp modSp mod modClrScheme chgLayout">
        <pc:chgData name="André Fischer" userId="9fc4f5de-eaf3-4d55-a963-50abf04d0fac" providerId="ADAL" clId="{4E8444EC-4D03-E14D-BCBE-C0BE4B1A3BB2}" dt="2024-03-05T11:08:32.875" v="49" actId="700"/>
        <pc:sldMkLst>
          <pc:docMk/>
          <pc:sldMk cId="2567353645" sldId="269"/>
        </pc:sldMkLst>
        <pc:spChg chg="mod ord">
          <ac:chgData name="André Fischer" userId="9fc4f5de-eaf3-4d55-a963-50abf04d0fac" providerId="ADAL" clId="{4E8444EC-4D03-E14D-BCBE-C0BE4B1A3BB2}" dt="2024-03-05T11:08:32.875" v="49" actId="700"/>
          <ac:spMkLst>
            <pc:docMk/>
            <pc:sldMk cId="2567353645" sldId="269"/>
            <ac:spMk id="2" creationId="{B15E59BC-F684-2CCE-67C0-624CC6BD3EA0}"/>
          </ac:spMkLst>
        </pc:spChg>
        <pc:spChg chg="mod ord">
          <ac:chgData name="André Fischer" userId="9fc4f5de-eaf3-4d55-a963-50abf04d0fac" providerId="ADAL" clId="{4E8444EC-4D03-E14D-BCBE-C0BE4B1A3BB2}" dt="2024-03-05T11:08:32.875" v="49" actId="700"/>
          <ac:spMkLst>
            <pc:docMk/>
            <pc:sldMk cId="2567353645" sldId="269"/>
            <ac:spMk id="3" creationId="{8D01A598-1F73-EAA9-F01B-5E496333E91C}"/>
          </ac:spMkLst>
        </pc:spChg>
        <pc:spChg chg="mod ord">
          <ac:chgData name="André Fischer" userId="9fc4f5de-eaf3-4d55-a963-50abf04d0fac" providerId="ADAL" clId="{4E8444EC-4D03-E14D-BCBE-C0BE4B1A3BB2}" dt="2024-03-05T11:08:32.875" v="49" actId="700"/>
          <ac:spMkLst>
            <pc:docMk/>
            <pc:sldMk cId="2567353645" sldId="269"/>
            <ac:spMk id="4" creationId="{24C36EDF-8109-2D38-23AF-92F01341D8C5}"/>
          </ac:spMkLst>
        </pc:spChg>
        <pc:spChg chg="del mod">
          <ac:chgData name="André Fischer" userId="9fc4f5de-eaf3-4d55-a963-50abf04d0fac" providerId="ADAL" clId="{4E8444EC-4D03-E14D-BCBE-C0BE4B1A3BB2}" dt="2024-03-05T11:08:32.875" v="49" actId="700"/>
          <ac:spMkLst>
            <pc:docMk/>
            <pc:sldMk cId="2567353645" sldId="269"/>
            <ac:spMk id="5" creationId="{AA453823-C8C6-8FE9-B06A-5B8B55B4D4E6}"/>
          </ac:spMkLst>
        </pc:spChg>
        <pc:spChg chg="mod ord">
          <ac:chgData name="André Fischer" userId="9fc4f5de-eaf3-4d55-a963-50abf04d0fac" providerId="ADAL" clId="{4E8444EC-4D03-E14D-BCBE-C0BE4B1A3BB2}" dt="2024-03-05T11:08:32.875" v="49" actId="700"/>
          <ac:spMkLst>
            <pc:docMk/>
            <pc:sldMk cId="2567353645" sldId="269"/>
            <ac:spMk id="6" creationId="{936C1DFF-7285-78B5-63E0-80A94B171D8C}"/>
          </ac:spMkLst>
        </pc:spChg>
      </pc:sldChg>
      <pc:sldChg chg="addSp delSp modSp mod modClrScheme chgLayout">
        <pc:chgData name="André Fischer" userId="9fc4f5de-eaf3-4d55-a963-50abf04d0fac" providerId="ADAL" clId="{4E8444EC-4D03-E14D-BCBE-C0BE4B1A3BB2}" dt="2024-03-05T11:08:32.875" v="49" actId="700"/>
        <pc:sldMkLst>
          <pc:docMk/>
          <pc:sldMk cId="3185731156" sldId="271"/>
        </pc:sldMkLst>
        <pc:spChg chg="mod ord">
          <ac:chgData name="André Fischer" userId="9fc4f5de-eaf3-4d55-a963-50abf04d0fac" providerId="ADAL" clId="{4E8444EC-4D03-E14D-BCBE-C0BE4B1A3BB2}" dt="2024-03-05T11:08:32.875" v="49" actId="700"/>
          <ac:spMkLst>
            <pc:docMk/>
            <pc:sldMk cId="3185731156" sldId="271"/>
            <ac:spMk id="2" creationId="{0DA74EB6-3E6A-6815-92CF-E7F40C5E5961}"/>
          </ac:spMkLst>
        </pc:spChg>
        <pc:spChg chg="mod ord">
          <ac:chgData name="André Fischer" userId="9fc4f5de-eaf3-4d55-a963-50abf04d0fac" providerId="ADAL" clId="{4E8444EC-4D03-E14D-BCBE-C0BE4B1A3BB2}" dt="2024-03-05T11:08:32.875" v="49" actId="700"/>
          <ac:spMkLst>
            <pc:docMk/>
            <pc:sldMk cId="3185731156" sldId="271"/>
            <ac:spMk id="3" creationId="{8A134580-E969-7A1C-EA29-D40D0C7971B1}"/>
          </ac:spMkLst>
        </pc:spChg>
        <pc:spChg chg="add mod ord">
          <ac:chgData name="André Fischer" userId="9fc4f5de-eaf3-4d55-a963-50abf04d0fac" providerId="ADAL" clId="{4E8444EC-4D03-E14D-BCBE-C0BE4B1A3BB2}" dt="2024-03-05T11:08:32.875" v="49" actId="700"/>
          <ac:spMkLst>
            <pc:docMk/>
            <pc:sldMk cId="3185731156" sldId="271"/>
            <ac:spMk id="4" creationId="{C9424857-2DBD-46C1-F77D-E7AB806EF5B3}"/>
          </ac:spMkLst>
        </pc:spChg>
        <pc:spChg chg="mod ord">
          <ac:chgData name="André Fischer" userId="9fc4f5de-eaf3-4d55-a963-50abf04d0fac" providerId="ADAL" clId="{4E8444EC-4D03-E14D-BCBE-C0BE4B1A3BB2}" dt="2024-03-05T11:08:32.875" v="49" actId="700"/>
          <ac:spMkLst>
            <pc:docMk/>
            <pc:sldMk cId="3185731156" sldId="271"/>
            <ac:spMk id="5" creationId="{9896539B-423B-1CF6-89F6-3B491FF12B96}"/>
          </ac:spMkLst>
        </pc:spChg>
        <pc:spChg chg="del mod ord">
          <ac:chgData name="André Fischer" userId="9fc4f5de-eaf3-4d55-a963-50abf04d0fac" providerId="ADAL" clId="{4E8444EC-4D03-E14D-BCBE-C0BE4B1A3BB2}" dt="2024-03-05T11:08:32.875" v="49" actId="700"/>
          <ac:spMkLst>
            <pc:docMk/>
            <pc:sldMk cId="3185731156" sldId="271"/>
            <ac:spMk id="6" creationId="{21E9DFC6-CE96-1A4C-095E-750B55CF6A19}"/>
          </ac:spMkLst>
        </pc:spChg>
        <pc:spChg chg="del mod">
          <ac:chgData name="André Fischer" userId="9fc4f5de-eaf3-4d55-a963-50abf04d0fac" providerId="ADAL" clId="{4E8444EC-4D03-E14D-BCBE-C0BE4B1A3BB2}" dt="2024-03-05T11:08:32.875" v="49" actId="700"/>
          <ac:spMkLst>
            <pc:docMk/>
            <pc:sldMk cId="3185731156" sldId="271"/>
            <ac:spMk id="8" creationId="{AEFFC143-A252-59AD-F7B7-683D05C68844}"/>
          </ac:spMkLst>
        </pc:spChg>
      </pc:sldChg>
      <pc:sldChg chg="delSp modSp mod modClrScheme chgLayout">
        <pc:chgData name="André Fischer" userId="9fc4f5de-eaf3-4d55-a963-50abf04d0fac" providerId="ADAL" clId="{4E8444EC-4D03-E14D-BCBE-C0BE4B1A3BB2}" dt="2024-03-05T11:08:32.875" v="49" actId="700"/>
        <pc:sldMkLst>
          <pc:docMk/>
          <pc:sldMk cId="1959868201" sldId="272"/>
        </pc:sldMkLst>
        <pc:spChg chg="mod ord">
          <ac:chgData name="André Fischer" userId="9fc4f5de-eaf3-4d55-a963-50abf04d0fac" providerId="ADAL" clId="{4E8444EC-4D03-E14D-BCBE-C0BE4B1A3BB2}" dt="2024-03-05T11:08:32.875" v="49" actId="700"/>
          <ac:spMkLst>
            <pc:docMk/>
            <pc:sldMk cId="1959868201" sldId="272"/>
            <ac:spMk id="2" creationId="{153C3BC6-C398-78AC-D2AF-0D41E164A07C}"/>
          </ac:spMkLst>
        </pc:spChg>
        <pc:spChg chg="mod ord">
          <ac:chgData name="André Fischer" userId="9fc4f5de-eaf3-4d55-a963-50abf04d0fac" providerId="ADAL" clId="{4E8444EC-4D03-E14D-BCBE-C0BE4B1A3BB2}" dt="2024-03-05T11:08:32.875" v="49" actId="700"/>
          <ac:spMkLst>
            <pc:docMk/>
            <pc:sldMk cId="1959868201" sldId="272"/>
            <ac:spMk id="3" creationId="{484B1317-8391-4B54-1D7B-D3DD46AB6145}"/>
          </ac:spMkLst>
        </pc:spChg>
        <pc:spChg chg="mod ord">
          <ac:chgData name="André Fischer" userId="9fc4f5de-eaf3-4d55-a963-50abf04d0fac" providerId="ADAL" clId="{4E8444EC-4D03-E14D-BCBE-C0BE4B1A3BB2}" dt="2024-03-05T11:08:32.875" v="49" actId="700"/>
          <ac:spMkLst>
            <pc:docMk/>
            <pc:sldMk cId="1959868201" sldId="272"/>
            <ac:spMk id="4" creationId="{B83E976E-DBA5-3ABE-AC1F-89045D2C7F33}"/>
          </ac:spMkLst>
        </pc:spChg>
        <pc:spChg chg="del mod">
          <ac:chgData name="André Fischer" userId="9fc4f5de-eaf3-4d55-a963-50abf04d0fac" providerId="ADAL" clId="{4E8444EC-4D03-E14D-BCBE-C0BE4B1A3BB2}" dt="2024-03-05T11:08:32.875" v="49" actId="700"/>
          <ac:spMkLst>
            <pc:docMk/>
            <pc:sldMk cId="1959868201" sldId="272"/>
            <ac:spMk id="5" creationId="{95A707B5-EB6B-AAB9-5F1F-B01C254895FE}"/>
          </ac:spMkLst>
        </pc:spChg>
        <pc:spChg chg="mod ord">
          <ac:chgData name="André Fischer" userId="9fc4f5de-eaf3-4d55-a963-50abf04d0fac" providerId="ADAL" clId="{4E8444EC-4D03-E14D-BCBE-C0BE4B1A3BB2}" dt="2024-03-05T11:08:32.875" v="49" actId="700"/>
          <ac:spMkLst>
            <pc:docMk/>
            <pc:sldMk cId="1959868201" sldId="272"/>
            <ac:spMk id="6" creationId="{29060A0A-F529-F107-2B0E-4A6848595F41}"/>
          </ac:spMkLst>
        </pc:spChg>
      </pc:sldChg>
      <pc:sldChg chg="addSp delSp modSp mod modClrScheme chgLayout">
        <pc:chgData name="André Fischer" userId="9fc4f5de-eaf3-4d55-a963-50abf04d0fac" providerId="ADAL" clId="{4E8444EC-4D03-E14D-BCBE-C0BE4B1A3BB2}" dt="2024-03-05T11:08:49.276" v="51" actId="700"/>
        <pc:sldMkLst>
          <pc:docMk/>
          <pc:sldMk cId="3528667969" sldId="273"/>
        </pc:sldMkLst>
        <pc:spChg chg="mod ord">
          <ac:chgData name="André Fischer" userId="9fc4f5de-eaf3-4d55-a963-50abf04d0fac" providerId="ADAL" clId="{4E8444EC-4D03-E14D-BCBE-C0BE4B1A3BB2}" dt="2024-03-05T11:08:49.276" v="51" actId="700"/>
          <ac:spMkLst>
            <pc:docMk/>
            <pc:sldMk cId="3528667969" sldId="273"/>
            <ac:spMk id="2" creationId="{78D5640C-B116-CFA8-B618-1B33CC8E3281}"/>
          </ac:spMkLst>
        </pc:spChg>
        <pc:spChg chg="mod ord">
          <ac:chgData name="André Fischer" userId="9fc4f5de-eaf3-4d55-a963-50abf04d0fac" providerId="ADAL" clId="{4E8444EC-4D03-E14D-BCBE-C0BE4B1A3BB2}" dt="2024-03-05T11:08:49.276" v="51" actId="700"/>
          <ac:spMkLst>
            <pc:docMk/>
            <pc:sldMk cId="3528667969" sldId="273"/>
            <ac:spMk id="3" creationId="{AF352491-B2B0-6568-03C9-9A02710F4837}"/>
          </ac:spMkLst>
        </pc:spChg>
        <pc:spChg chg="mod ord">
          <ac:chgData name="André Fischer" userId="9fc4f5de-eaf3-4d55-a963-50abf04d0fac" providerId="ADAL" clId="{4E8444EC-4D03-E14D-BCBE-C0BE4B1A3BB2}" dt="2024-03-05T11:08:49.276" v="51" actId="700"/>
          <ac:spMkLst>
            <pc:docMk/>
            <pc:sldMk cId="3528667969" sldId="273"/>
            <ac:spMk id="4" creationId="{30147A7F-3D5C-EA98-F845-AD7AAB865D5E}"/>
          </ac:spMkLst>
        </pc:spChg>
        <pc:spChg chg="mod ord">
          <ac:chgData name="André Fischer" userId="9fc4f5de-eaf3-4d55-a963-50abf04d0fac" providerId="ADAL" clId="{4E8444EC-4D03-E14D-BCBE-C0BE4B1A3BB2}" dt="2024-03-05T11:08:49.276" v="51" actId="700"/>
          <ac:spMkLst>
            <pc:docMk/>
            <pc:sldMk cId="3528667969" sldId="273"/>
            <ac:spMk id="5" creationId="{47CB920F-CC07-D843-8DA8-759813159426}"/>
          </ac:spMkLst>
        </pc:spChg>
        <pc:spChg chg="add mod ord">
          <ac:chgData name="André Fischer" userId="9fc4f5de-eaf3-4d55-a963-50abf04d0fac" providerId="ADAL" clId="{4E8444EC-4D03-E14D-BCBE-C0BE4B1A3BB2}" dt="2024-03-05T11:08:49.276" v="51" actId="700"/>
          <ac:spMkLst>
            <pc:docMk/>
            <pc:sldMk cId="3528667969" sldId="273"/>
            <ac:spMk id="6" creationId="{434A3F0A-E7EC-DE89-3241-6DAC8AA7A80F}"/>
          </ac:spMkLst>
        </pc:spChg>
        <pc:spChg chg="del mod ord">
          <ac:chgData name="André Fischer" userId="9fc4f5de-eaf3-4d55-a963-50abf04d0fac" providerId="ADAL" clId="{4E8444EC-4D03-E14D-BCBE-C0BE4B1A3BB2}" dt="2024-03-05T11:08:49.276" v="51" actId="700"/>
          <ac:spMkLst>
            <pc:docMk/>
            <pc:sldMk cId="3528667969" sldId="273"/>
            <ac:spMk id="7" creationId="{EA9B5C59-8765-D78F-B643-8CA5DFD41A04}"/>
          </ac:spMkLst>
        </pc:spChg>
        <pc:spChg chg="del mod">
          <ac:chgData name="André Fischer" userId="9fc4f5de-eaf3-4d55-a963-50abf04d0fac" providerId="ADAL" clId="{4E8444EC-4D03-E14D-BCBE-C0BE4B1A3BB2}" dt="2024-03-05T11:08:49.276" v="51" actId="700"/>
          <ac:spMkLst>
            <pc:docMk/>
            <pc:sldMk cId="3528667969" sldId="273"/>
            <ac:spMk id="8" creationId="{81F18270-26A2-C72A-38B3-D9BAD29F73B6}"/>
          </ac:spMkLst>
        </pc:spChg>
      </pc:sldChg>
      <pc:sldChg chg="addSp delSp modSp mod modClrScheme chgLayout">
        <pc:chgData name="André Fischer" userId="9fc4f5de-eaf3-4d55-a963-50abf04d0fac" providerId="ADAL" clId="{4E8444EC-4D03-E14D-BCBE-C0BE4B1A3BB2}" dt="2024-03-05T11:08:49.276" v="51" actId="700"/>
        <pc:sldMkLst>
          <pc:docMk/>
          <pc:sldMk cId="4278572742" sldId="275"/>
        </pc:sldMkLst>
        <pc:spChg chg="mod ord">
          <ac:chgData name="André Fischer" userId="9fc4f5de-eaf3-4d55-a963-50abf04d0fac" providerId="ADAL" clId="{4E8444EC-4D03-E14D-BCBE-C0BE4B1A3BB2}" dt="2024-03-05T11:08:49.276" v="51" actId="700"/>
          <ac:spMkLst>
            <pc:docMk/>
            <pc:sldMk cId="4278572742" sldId="275"/>
            <ac:spMk id="2" creationId="{C2EA0BE5-FFCF-AD9C-B546-E7E303491763}"/>
          </ac:spMkLst>
        </pc:spChg>
        <pc:spChg chg="mod ord">
          <ac:chgData name="André Fischer" userId="9fc4f5de-eaf3-4d55-a963-50abf04d0fac" providerId="ADAL" clId="{4E8444EC-4D03-E14D-BCBE-C0BE4B1A3BB2}" dt="2024-03-05T11:08:49.276" v="51" actId="700"/>
          <ac:spMkLst>
            <pc:docMk/>
            <pc:sldMk cId="4278572742" sldId="275"/>
            <ac:spMk id="3" creationId="{F81E8434-AC5E-4C90-778C-A3DF11766F45}"/>
          </ac:spMkLst>
        </pc:spChg>
        <pc:spChg chg="mod ord">
          <ac:chgData name="André Fischer" userId="9fc4f5de-eaf3-4d55-a963-50abf04d0fac" providerId="ADAL" clId="{4E8444EC-4D03-E14D-BCBE-C0BE4B1A3BB2}" dt="2024-03-05T11:08:49.276" v="51" actId="700"/>
          <ac:spMkLst>
            <pc:docMk/>
            <pc:sldMk cId="4278572742" sldId="275"/>
            <ac:spMk id="4" creationId="{5AD8D340-AD6B-40C3-3CCC-38D2D2F2F25E}"/>
          </ac:spMkLst>
        </pc:spChg>
        <pc:spChg chg="mod ord">
          <ac:chgData name="André Fischer" userId="9fc4f5de-eaf3-4d55-a963-50abf04d0fac" providerId="ADAL" clId="{4E8444EC-4D03-E14D-BCBE-C0BE4B1A3BB2}" dt="2024-03-05T11:08:49.276" v="51" actId="700"/>
          <ac:spMkLst>
            <pc:docMk/>
            <pc:sldMk cId="4278572742" sldId="275"/>
            <ac:spMk id="5" creationId="{7B6A6113-DF67-95B2-7874-6A0213922C57}"/>
          </ac:spMkLst>
        </pc:spChg>
        <pc:spChg chg="del mod ord">
          <ac:chgData name="André Fischer" userId="9fc4f5de-eaf3-4d55-a963-50abf04d0fac" providerId="ADAL" clId="{4E8444EC-4D03-E14D-BCBE-C0BE4B1A3BB2}" dt="2024-03-05T11:08:49.276" v="51" actId="700"/>
          <ac:spMkLst>
            <pc:docMk/>
            <pc:sldMk cId="4278572742" sldId="275"/>
            <ac:spMk id="7" creationId="{3538C860-9F51-65E6-FC6D-F0E44BAFF1F5}"/>
          </ac:spMkLst>
        </pc:spChg>
        <pc:spChg chg="del mod">
          <ac:chgData name="André Fischer" userId="9fc4f5de-eaf3-4d55-a963-50abf04d0fac" providerId="ADAL" clId="{4E8444EC-4D03-E14D-BCBE-C0BE4B1A3BB2}" dt="2024-03-05T11:08:49.276" v="51" actId="700"/>
          <ac:spMkLst>
            <pc:docMk/>
            <pc:sldMk cId="4278572742" sldId="275"/>
            <ac:spMk id="8" creationId="{1F006132-ED03-7F16-DBB8-2882C6A7AA52}"/>
          </ac:spMkLst>
        </pc:spChg>
        <pc:spChg chg="add mod ord">
          <ac:chgData name="André Fischer" userId="9fc4f5de-eaf3-4d55-a963-50abf04d0fac" providerId="ADAL" clId="{4E8444EC-4D03-E14D-BCBE-C0BE4B1A3BB2}" dt="2024-03-05T11:08:49.276" v="51" actId="700"/>
          <ac:spMkLst>
            <pc:docMk/>
            <pc:sldMk cId="4278572742" sldId="275"/>
            <ac:spMk id="9" creationId="{E74117B2-F36B-44DF-F607-7867E8145957}"/>
          </ac:spMkLst>
        </pc:spChg>
      </pc:sldChg>
      <pc:sldChg chg="delSp modSp mod modClrScheme chgLayout">
        <pc:chgData name="André Fischer" userId="9fc4f5de-eaf3-4d55-a963-50abf04d0fac" providerId="ADAL" clId="{4E8444EC-4D03-E14D-BCBE-C0BE4B1A3BB2}" dt="2024-03-05T11:09:07.217" v="54" actId="27636"/>
        <pc:sldMkLst>
          <pc:docMk/>
          <pc:sldMk cId="2762049974" sldId="276"/>
        </pc:sldMkLst>
        <pc:spChg chg="mod ord">
          <ac:chgData name="André Fischer" userId="9fc4f5de-eaf3-4d55-a963-50abf04d0fac" providerId="ADAL" clId="{4E8444EC-4D03-E14D-BCBE-C0BE4B1A3BB2}" dt="2024-03-05T11:09:07.188" v="53" actId="700"/>
          <ac:spMkLst>
            <pc:docMk/>
            <pc:sldMk cId="2762049974" sldId="276"/>
            <ac:spMk id="2" creationId="{7B78A6CD-2C7B-23A8-D60A-153FEBF7D2CF}"/>
          </ac:spMkLst>
        </pc:spChg>
        <pc:spChg chg="mod ord">
          <ac:chgData name="André Fischer" userId="9fc4f5de-eaf3-4d55-a963-50abf04d0fac" providerId="ADAL" clId="{4E8444EC-4D03-E14D-BCBE-C0BE4B1A3BB2}" dt="2024-03-05T11:09:07.217" v="54" actId="27636"/>
          <ac:spMkLst>
            <pc:docMk/>
            <pc:sldMk cId="2762049974" sldId="276"/>
            <ac:spMk id="3" creationId="{65DFD0E2-53AF-97B0-C6A3-7658F6446F77}"/>
          </ac:spMkLst>
        </pc:spChg>
        <pc:spChg chg="mod ord">
          <ac:chgData name="André Fischer" userId="9fc4f5de-eaf3-4d55-a963-50abf04d0fac" providerId="ADAL" clId="{4E8444EC-4D03-E14D-BCBE-C0BE4B1A3BB2}" dt="2024-03-05T11:09:07.188" v="53" actId="700"/>
          <ac:spMkLst>
            <pc:docMk/>
            <pc:sldMk cId="2762049974" sldId="276"/>
            <ac:spMk id="5" creationId="{97A9A91E-D797-15D9-CDC2-A8E9F78F3464}"/>
          </ac:spMkLst>
        </pc:spChg>
        <pc:spChg chg="mod ord">
          <ac:chgData name="André Fischer" userId="9fc4f5de-eaf3-4d55-a963-50abf04d0fac" providerId="ADAL" clId="{4E8444EC-4D03-E14D-BCBE-C0BE4B1A3BB2}" dt="2024-03-05T11:09:07.188" v="53" actId="700"/>
          <ac:spMkLst>
            <pc:docMk/>
            <pc:sldMk cId="2762049974" sldId="276"/>
            <ac:spMk id="6" creationId="{F9EF8A75-E6FF-1C7F-35F5-AAA8249EBAB4}"/>
          </ac:spMkLst>
        </pc:spChg>
        <pc:spChg chg="del mod">
          <ac:chgData name="André Fischer" userId="9fc4f5de-eaf3-4d55-a963-50abf04d0fac" providerId="ADAL" clId="{4E8444EC-4D03-E14D-BCBE-C0BE4B1A3BB2}" dt="2024-03-05T11:09:07.188" v="53" actId="700"/>
          <ac:spMkLst>
            <pc:docMk/>
            <pc:sldMk cId="2762049974" sldId="276"/>
            <ac:spMk id="9" creationId="{6E636364-BF7C-2DF1-6AD5-15A5C178E355}"/>
          </ac:spMkLst>
        </pc:spChg>
        <pc:picChg chg="mod ord">
          <ac:chgData name="André Fischer" userId="9fc4f5de-eaf3-4d55-a963-50abf04d0fac" providerId="ADAL" clId="{4E8444EC-4D03-E14D-BCBE-C0BE4B1A3BB2}" dt="2024-03-05T11:09:07.188" v="53" actId="700"/>
          <ac:picMkLst>
            <pc:docMk/>
            <pc:sldMk cId="2762049974" sldId="276"/>
            <ac:picMk id="4" creationId="{E39EEFF2-9A21-D08F-3BE5-6E61FE6EDBC0}"/>
          </ac:picMkLst>
        </pc:picChg>
      </pc:sldChg>
      <pc:sldChg chg="delSp modSp mod modClrScheme chgLayout">
        <pc:chgData name="André Fischer" userId="9fc4f5de-eaf3-4d55-a963-50abf04d0fac" providerId="ADAL" clId="{4E8444EC-4D03-E14D-BCBE-C0BE4B1A3BB2}" dt="2024-03-05T11:09:13.772" v="55" actId="700"/>
        <pc:sldMkLst>
          <pc:docMk/>
          <pc:sldMk cId="839237397" sldId="277"/>
        </pc:sldMkLst>
        <pc:spChg chg="mod ord">
          <ac:chgData name="André Fischer" userId="9fc4f5de-eaf3-4d55-a963-50abf04d0fac" providerId="ADAL" clId="{4E8444EC-4D03-E14D-BCBE-C0BE4B1A3BB2}" dt="2024-03-05T11:09:13.772" v="55" actId="700"/>
          <ac:spMkLst>
            <pc:docMk/>
            <pc:sldMk cId="839237397" sldId="277"/>
            <ac:spMk id="2" creationId="{336018CE-EB52-1F19-9A76-2573CEC9FBBA}"/>
          </ac:spMkLst>
        </pc:spChg>
        <pc:spChg chg="mod ord">
          <ac:chgData name="André Fischer" userId="9fc4f5de-eaf3-4d55-a963-50abf04d0fac" providerId="ADAL" clId="{4E8444EC-4D03-E14D-BCBE-C0BE4B1A3BB2}" dt="2024-03-05T11:09:13.772" v="55" actId="700"/>
          <ac:spMkLst>
            <pc:docMk/>
            <pc:sldMk cId="839237397" sldId="277"/>
            <ac:spMk id="3" creationId="{9AE08B6E-B587-5118-2C5B-AD4659DECBD6}"/>
          </ac:spMkLst>
        </pc:spChg>
        <pc:spChg chg="mod ord">
          <ac:chgData name="André Fischer" userId="9fc4f5de-eaf3-4d55-a963-50abf04d0fac" providerId="ADAL" clId="{4E8444EC-4D03-E14D-BCBE-C0BE4B1A3BB2}" dt="2024-03-05T11:09:13.772" v="55" actId="700"/>
          <ac:spMkLst>
            <pc:docMk/>
            <pc:sldMk cId="839237397" sldId="277"/>
            <ac:spMk id="4" creationId="{91033B8D-C067-092F-963C-0280F2384D3D}"/>
          </ac:spMkLst>
        </pc:spChg>
        <pc:spChg chg="del mod">
          <ac:chgData name="André Fischer" userId="9fc4f5de-eaf3-4d55-a963-50abf04d0fac" providerId="ADAL" clId="{4E8444EC-4D03-E14D-BCBE-C0BE4B1A3BB2}" dt="2024-03-05T11:09:13.772" v="55" actId="700"/>
          <ac:spMkLst>
            <pc:docMk/>
            <pc:sldMk cId="839237397" sldId="277"/>
            <ac:spMk id="5" creationId="{FD209D45-D1B7-966F-7F23-13208797AEF2}"/>
          </ac:spMkLst>
        </pc:spChg>
        <pc:spChg chg="mod ord">
          <ac:chgData name="André Fischer" userId="9fc4f5de-eaf3-4d55-a963-50abf04d0fac" providerId="ADAL" clId="{4E8444EC-4D03-E14D-BCBE-C0BE4B1A3BB2}" dt="2024-03-05T11:09:13.772" v="55" actId="700"/>
          <ac:spMkLst>
            <pc:docMk/>
            <pc:sldMk cId="839237397" sldId="277"/>
            <ac:spMk id="6" creationId="{0A7F576F-D41A-E647-0AB4-834A1115340A}"/>
          </ac:spMkLst>
        </pc:spChg>
      </pc:sldChg>
      <pc:sldChg chg="delSp modSp mod modClrScheme chgLayout">
        <pc:chgData name="André Fischer" userId="9fc4f5de-eaf3-4d55-a963-50abf04d0fac" providerId="ADAL" clId="{4E8444EC-4D03-E14D-BCBE-C0BE4B1A3BB2}" dt="2024-03-05T11:09:13.772" v="55" actId="700"/>
        <pc:sldMkLst>
          <pc:docMk/>
          <pc:sldMk cId="69054364" sldId="278"/>
        </pc:sldMkLst>
        <pc:spChg chg="mod ord">
          <ac:chgData name="André Fischer" userId="9fc4f5de-eaf3-4d55-a963-50abf04d0fac" providerId="ADAL" clId="{4E8444EC-4D03-E14D-BCBE-C0BE4B1A3BB2}" dt="2024-03-05T11:09:13.772" v="55" actId="700"/>
          <ac:spMkLst>
            <pc:docMk/>
            <pc:sldMk cId="69054364" sldId="278"/>
            <ac:spMk id="2" creationId="{1D56FAB5-7D59-440D-B4F5-1CB082D71DC5}"/>
          </ac:spMkLst>
        </pc:spChg>
        <pc:spChg chg="mod ord">
          <ac:chgData name="André Fischer" userId="9fc4f5de-eaf3-4d55-a963-50abf04d0fac" providerId="ADAL" clId="{4E8444EC-4D03-E14D-BCBE-C0BE4B1A3BB2}" dt="2024-03-05T11:09:13.772" v="55" actId="700"/>
          <ac:spMkLst>
            <pc:docMk/>
            <pc:sldMk cId="69054364" sldId="278"/>
            <ac:spMk id="3" creationId="{1280FD3B-67E8-D552-D451-E1A20C940E6C}"/>
          </ac:spMkLst>
        </pc:spChg>
        <pc:spChg chg="mod ord">
          <ac:chgData name="André Fischer" userId="9fc4f5de-eaf3-4d55-a963-50abf04d0fac" providerId="ADAL" clId="{4E8444EC-4D03-E14D-BCBE-C0BE4B1A3BB2}" dt="2024-03-05T11:09:13.772" v="55" actId="700"/>
          <ac:spMkLst>
            <pc:docMk/>
            <pc:sldMk cId="69054364" sldId="278"/>
            <ac:spMk id="4" creationId="{6FB3D473-EDC7-D1B9-9D67-80682387D19D}"/>
          </ac:spMkLst>
        </pc:spChg>
        <pc:spChg chg="del mod">
          <ac:chgData name="André Fischer" userId="9fc4f5de-eaf3-4d55-a963-50abf04d0fac" providerId="ADAL" clId="{4E8444EC-4D03-E14D-BCBE-C0BE4B1A3BB2}" dt="2024-03-05T11:09:13.772" v="55" actId="700"/>
          <ac:spMkLst>
            <pc:docMk/>
            <pc:sldMk cId="69054364" sldId="278"/>
            <ac:spMk id="5" creationId="{96DD199D-CE0A-A42F-1F2F-F0AD14E29956}"/>
          </ac:spMkLst>
        </pc:spChg>
        <pc:spChg chg="mod ord">
          <ac:chgData name="André Fischer" userId="9fc4f5de-eaf3-4d55-a963-50abf04d0fac" providerId="ADAL" clId="{4E8444EC-4D03-E14D-BCBE-C0BE4B1A3BB2}" dt="2024-03-05T11:09:13.772" v="55" actId="700"/>
          <ac:spMkLst>
            <pc:docMk/>
            <pc:sldMk cId="69054364" sldId="278"/>
            <ac:spMk id="6" creationId="{A208703C-36E4-59F0-DAF0-5E4E2C63DCEA}"/>
          </ac:spMkLst>
        </pc:spChg>
      </pc:sldChg>
      <pc:sldChg chg="addSp delSp modSp mod modClrScheme chgLayout">
        <pc:chgData name="André Fischer" userId="9fc4f5de-eaf3-4d55-a963-50abf04d0fac" providerId="ADAL" clId="{4E8444EC-4D03-E14D-BCBE-C0BE4B1A3BB2}" dt="2024-03-05T11:09:20.428" v="56" actId="700"/>
        <pc:sldMkLst>
          <pc:docMk/>
          <pc:sldMk cId="2989368546" sldId="279"/>
        </pc:sldMkLst>
        <pc:spChg chg="mod ord">
          <ac:chgData name="André Fischer" userId="9fc4f5de-eaf3-4d55-a963-50abf04d0fac" providerId="ADAL" clId="{4E8444EC-4D03-E14D-BCBE-C0BE4B1A3BB2}" dt="2024-03-05T11:09:20.428" v="56" actId="700"/>
          <ac:spMkLst>
            <pc:docMk/>
            <pc:sldMk cId="2989368546" sldId="279"/>
            <ac:spMk id="2" creationId="{22DBCB24-4FE1-4B6E-7F1B-C76DB3B95A75}"/>
          </ac:spMkLst>
        </pc:spChg>
        <pc:spChg chg="mod ord">
          <ac:chgData name="André Fischer" userId="9fc4f5de-eaf3-4d55-a963-50abf04d0fac" providerId="ADAL" clId="{4E8444EC-4D03-E14D-BCBE-C0BE4B1A3BB2}" dt="2024-03-05T11:09:20.428" v="56" actId="700"/>
          <ac:spMkLst>
            <pc:docMk/>
            <pc:sldMk cId="2989368546" sldId="279"/>
            <ac:spMk id="3" creationId="{209F8A6F-187D-0DE5-0E77-876F38C9FEFE}"/>
          </ac:spMkLst>
        </pc:spChg>
        <pc:spChg chg="mod ord">
          <ac:chgData name="André Fischer" userId="9fc4f5de-eaf3-4d55-a963-50abf04d0fac" providerId="ADAL" clId="{4E8444EC-4D03-E14D-BCBE-C0BE4B1A3BB2}" dt="2024-03-05T11:09:20.428" v="56" actId="700"/>
          <ac:spMkLst>
            <pc:docMk/>
            <pc:sldMk cId="2989368546" sldId="279"/>
            <ac:spMk id="4" creationId="{E54C4933-67E0-2AD2-DC1B-77F5EEF53708}"/>
          </ac:spMkLst>
        </pc:spChg>
        <pc:spChg chg="mod ord">
          <ac:chgData name="André Fischer" userId="9fc4f5de-eaf3-4d55-a963-50abf04d0fac" providerId="ADAL" clId="{4E8444EC-4D03-E14D-BCBE-C0BE4B1A3BB2}" dt="2024-03-05T11:09:20.428" v="56" actId="700"/>
          <ac:spMkLst>
            <pc:docMk/>
            <pc:sldMk cId="2989368546" sldId="279"/>
            <ac:spMk id="5" creationId="{0A9533CF-905F-6722-2F84-8298C81A4F75}"/>
          </ac:spMkLst>
        </pc:spChg>
        <pc:spChg chg="add mod ord">
          <ac:chgData name="André Fischer" userId="9fc4f5de-eaf3-4d55-a963-50abf04d0fac" providerId="ADAL" clId="{4E8444EC-4D03-E14D-BCBE-C0BE4B1A3BB2}" dt="2024-03-05T11:09:20.428" v="56" actId="700"/>
          <ac:spMkLst>
            <pc:docMk/>
            <pc:sldMk cId="2989368546" sldId="279"/>
            <ac:spMk id="6" creationId="{46EE5D41-2F24-450A-DB6C-E6D84D5EAB0D}"/>
          </ac:spMkLst>
        </pc:spChg>
        <pc:spChg chg="del mod ord">
          <ac:chgData name="André Fischer" userId="9fc4f5de-eaf3-4d55-a963-50abf04d0fac" providerId="ADAL" clId="{4E8444EC-4D03-E14D-BCBE-C0BE4B1A3BB2}" dt="2024-03-05T11:09:20.428" v="56" actId="700"/>
          <ac:spMkLst>
            <pc:docMk/>
            <pc:sldMk cId="2989368546" sldId="279"/>
            <ac:spMk id="7" creationId="{1C6DE5EA-4A19-336B-5264-24677E61E13A}"/>
          </ac:spMkLst>
        </pc:spChg>
        <pc:spChg chg="del mod">
          <ac:chgData name="André Fischer" userId="9fc4f5de-eaf3-4d55-a963-50abf04d0fac" providerId="ADAL" clId="{4E8444EC-4D03-E14D-BCBE-C0BE4B1A3BB2}" dt="2024-03-05T11:09:20.428" v="56" actId="700"/>
          <ac:spMkLst>
            <pc:docMk/>
            <pc:sldMk cId="2989368546" sldId="279"/>
            <ac:spMk id="8" creationId="{5DCB3D1B-E559-393F-F099-622A8F7EEF3C}"/>
          </ac:spMkLst>
        </pc:spChg>
      </pc:sldChg>
      <pc:sldChg chg="addSp delSp modSp mod modClrScheme chgLayout">
        <pc:chgData name="André Fischer" userId="9fc4f5de-eaf3-4d55-a963-50abf04d0fac" providerId="ADAL" clId="{4E8444EC-4D03-E14D-BCBE-C0BE4B1A3BB2}" dt="2024-03-05T11:09:20.428" v="56" actId="700"/>
        <pc:sldMkLst>
          <pc:docMk/>
          <pc:sldMk cId="3253032195" sldId="281"/>
        </pc:sldMkLst>
        <pc:spChg chg="mod ord">
          <ac:chgData name="André Fischer" userId="9fc4f5de-eaf3-4d55-a963-50abf04d0fac" providerId="ADAL" clId="{4E8444EC-4D03-E14D-BCBE-C0BE4B1A3BB2}" dt="2024-03-05T11:09:20.428" v="56" actId="700"/>
          <ac:spMkLst>
            <pc:docMk/>
            <pc:sldMk cId="3253032195" sldId="281"/>
            <ac:spMk id="2" creationId="{22DBCB24-4FE1-4B6E-7F1B-C76DB3B95A75}"/>
          </ac:spMkLst>
        </pc:spChg>
        <pc:spChg chg="mod ord">
          <ac:chgData name="André Fischer" userId="9fc4f5de-eaf3-4d55-a963-50abf04d0fac" providerId="ADAL" clId="{4E8444EC-4D03-E14D-BCBE-C0BE4B1A3BB2}" dt="2024-03-05T11:09:20.428" v="56" actId="700"/>
          <ac:spMkLst>
            <pc:docMk/>
            <pc:sldMk cId="3253032195" sldId="281"/>
            <ac:spMk id="3" creationId="{209F8A6F-187D-0DE5-0E77-876F38C9FEFE}"/>
          </ac:spMkLst>
        </pc:spChg>
        <pc:spChg chg="mod ord">
          <ac:chgData name="André Fischer" userId="9fc4f5de-eaf3-4d55-a963-50abf04d0fac" providerId="ADAL" clId="{4E8444EC-4D03-E14D-BCBE-C0BE4B1A3BB2}" dt="2024-03-05T11:09:20.428" v="56" actId="700"/>
          <ac:spMkLst>
            <pc:docMk/>
            <pc:sldMk cId="3253032195" sldId="281"/>
            <ac:spMk id="4" creationId="{77FC1939-F27B-3BAD-03F1-D1212084678A}"/>
          </ac:spMkLst>
        </pc:spChg>
        <pc:spChg chg="mod ord">
          <ac:chgData name="André Fischer" userId="9fc4f5de-eaf3-4d55-a963-50abf04d0fac" providerId="ADAL" clId="{4E8444EC-4D03-E14D-BCBE-C0BE4B1A3BB2}" dt="2024-03-05T11:09:20.428" v="56" actId="700"/>
          <ac:spMkLst>
            <pc:docMk/>
            <pc:sldMk cId="3253032195" sldId="281"/>
            <ac:spMk id="5" creationId="{0A9533CF-905F-6722-2F84-8298C81A4F75}"/>
          </ac:spMkLst>
        </pc:spChg>
        <pc:spChg chg="add mod ord">
          <ac:chgData name="André Fischer" userId="9fc4f5de-eaf3-4d55-a963-50abf04d0fac" providerId="ADAL" clId="{4E8444EC-4D03-E14D-BCBE-C0BE4B1A3BB2}" dt="2024-03-05T11:09:20.428" v="56" actId="700"/>
          <ac:spMkLst>
            <pc:docMk/>
            <pc:sldMk cId="3253032195" sldId="281"/>
            <ac:spMk id="6" creationId="{37C7C9AB-3E4D-CCB2-5A1B-BCC40F17B19F}"/>
          </ac:spMkLst>
        </pc:spChg>
        <pc:spChg chg="del mod ord">
          <ac:chgData name="André Fischer" userId="9fc4f5de-eaf3-4d55-a963-50abf04d0fac" providerId="ADAL" clId="{4E8444EC-4D03-E14D-BCBE-C0BE4B1A3BB2}" dt="2024-03-05T11:09:20.428" v="56" actId="700"/>
          <ac:spMkLst>
            <pc:docMk/>
            <pc:sldMk cId="3253032195" sldId="281"/>
            <ac:spMk id="7" creationId="{41B8BA82-CC50-C00F-A564-D2E132FA3A19}"/>
          </ac:spMkLst>
        </pc:spChg>
        <pc:spChg chg="del mod">
          <ac:chgData name="André Fischer" userId="9fc4f5de-eaf3-4d55-a963-50abf04d0fac" providerId="ADAL" clId="{4E8444EC-4D03-E14D-BCBE-C0BE4B1A3BB2}" dt="2024-03-05T11:09:20.428" v="56" actId="700"/>
          <ac:spMkLst>
            <pc:docMk/>
            <pc:sldMk cId="3253032195" sldId="281"/>
            <ac:spMk id="8" creationId="{C81F37A9-E03B-078A-47B3-5B5709134FCF}"/>
          </ac:spMkLst>
        </pc:spChg>
      </pc:sldChg>
      <pc:sldChg chg="addSp delSp modSp mod modClrScheme chgLayout">
        <pc:chgData name="André Fischer" userId="9fc4f5de-eaf3-4d55-a963-50abf04d0fac" providerId="ADAL" clId="{4E8444EC-4D03-E14D-BCBE-C0BE4B1A3BB2}" dt="2024-03-05T11:09:20.428" v="56" actId="700"/>
        <pc:sldMkLst>
          <pc:docMk/>
          <pc:sldMk cId="3781415844" sldId="282"/>
        </pc:sldMkLst>
        <pc:spChg chg="mod ord">
          <ac:chgData name="André Fischer" userId="9fc4f5de-eaf3-4d55-a963-50abf04d0fac" providerId="ADAL" clId="{4E8444EC-4D03-E14D-BCBE-C0BE4B1A3BB2}" dt="2024-03-05T11:09:20.428" v="56" actId="700"/>
          <ac:spMkLst>
            <pc:docMk/>
            <pc:sldMk cId="3781415844" sldId="282"/>
            <ac:spMk id="2" creationId="{7A5B73C1-377D-B711-D319-C0D1E6396D58}"/>
          </ac:spMkLst>
        </pc:spChg>
        <pc:spChg chg="mod ord">
          <ac:chgData name="André Fischer" userId="9fc4f5de-eaf3-4d55-a963-50abf04d0fac" providerId="ADAL" clId="{4E8444EC-4D03-E14D-BCBE-C0BE4B1A3BB2}" dt="2024-03-05T11:09:20.428" v="56" actId="700"/>
          <ac:spMkLst>
            <pc:docMk/>
            <pc:sldMk cId="3781415844" sldId="282"/>
            <ac:spMk id="3" creationId="{2241980D-F856-AF62-F952-BBBEB7250FEF}"/>
          </ac:spMkLst>
        </pc:spChg>
        <pc:spChg chg="del mod">
          <ac:chgData name="André Fischer" userId="9fc4f5de-eaf3-4d55-a963-50abf04d0fac" providerId="ADAL" clId="{4E8444EC-4D03-E14D-BCBE-C0BE4B1A3BB2}" dt="2024-03-05T11:09:20.428" v="56" actId="700"/>
          <ac:spMkLst>
            <pc:docMk/>
            <pc:sldMk cId="3781415844" sldId="282"/>
            <ac:spMk id="4" creationId="{16CD2A95-1D0E-D5E9-3570-E40B2DF70BB1}"/>
          </ac:spMkLst>
        </pc:spChg>
        <pc:spChg chg="mod ord">
          <ac:chgData name="André Fischer" userId="9fc4f5de-eaf3-4d55-a963-50abf04d0fac" providerId="ADAL" clId="{4E8444EC-4D03-E14D-BCBE-C0BE4B1A3BB2}" dt="2024-03-05T11:09:20.428" v="56" actId="700"/>
          <ac:spMkLst>
            <pc:docMk/>
            <pc:sldMk cId="3781415844" sldId="282"/>
            <ac:spMk id="5" creationId="{EA2ED8DC-3267-AD30-E165-01ED1DBE629F}"/>
          </ac:spMkLst>
        </pc:spChg>
        <pc:spChg chg="mod ord">
          <ac:chgData name="André Fischer" userId="9fc4f5de-eaf3-4d55-a963-50abf04d0fac" providerId="ADAL" clId="{4E8444EC-4D03-E14D-BCBE-C0BE4B1A3BB2}" dt="2024-03-05T11:09:20.428" v="56" actId="700"/>
          <ac:spMkLst>
            <pc:docMk/>
            <pc:sldMk cId="3781415844" sldId="282"/>
            <ac:spMk id="6" creationId="{D1FE58E2-F4FF-787A-80C2-4D9AB91EEA88}"/>
          </ac:spMkLst>
        </pc:spChg>
        <pc:spChg chg="del mod ord">
          <ac:chgData name="André Fischer" userId="9fc4f5de-eaf3-4d55-a963-50abf04d0fac" providerId="ADAL" clId="{4E8444EC-4D03-E14D-BCBE-C0BE4B1A3BB2}" dt="2024-03-05T11:09:20.428" v="56" actId="700"/>
          <ac:spMkLst>
            <pc:docMk/>
            <pc:sldMk cId="3781415844" sldId="282"/>
            <ac:spMk id="9" creationId="{FFB2256F-57D4-750B-142B-80C86093E398}"/>
          </ac:spMkLst>
        </pc:spChg>
        <pc:spChg chg="add mod ord">
          <ac:chgData name="André Fischer" userId="9fc4f5de-eaf3-4d55-a963-50abf04d0fac" providerId="ADAL" clId="{4E8444EC-4D03-E14D-BCBE-C0BE4B1A3BB2}" dt="2024-03-05T11:09:20.428" v="56" actId="700"/>
          <ac:spMkLst>
            <pc:docMk/>
            <pc:sldMk cId="3781415844" sldId="282"/>
            <ac:spMk id="10" creationId="{2AD560B4-5D3A-C6FA-6459-7B0103D760BC}"/>
          </ac:spMkLst>
        </pc:spChg>
      </pc:sldChg>
      <pc:sldChg chg="modSp mod chgLayout">
        <pc:chgData name="André Fischer" userId="9fc4f5de-eaf3-4d55-a963-50abf04d0fac" providerId="ADAL" clId="{4E8444EC-4D03-E14D-BCBE-C0BE4B1A3BB2}" dt="2024-03-05T11:09:30.212" v="61" actId="27636"/>
        <pc:sldMkLst>
          <pc:docMk/>
          <pc:sldMk cId="575659438" sldId="283"/>
        </pc:sldMkLst>
        <pc:spChg chg="mod ord">
          <ac:chgData name="André Fischer" userId="9fc4f5de-eaf3-4d55-a963-50abf04d0fac" providerId="ADAL" clId="{4E8444EC-4D03-E14D-BCBE-C0BE4B1A3BB2}" dt="2024-03-05T11:09:30.212" v="61" actId="27636"/>
          <ac:spMkLst>
            <pc:docMk/>
            <pc:sldMk cId="575659438" sldId="283"/>
            <ac:spMk id="2" creationId="{D3710C2D-62DA-8E44-C846-BC4C03B9947D}"/>
          </ac:spMkLst>
        </pc:spChg>
        <pc:spChg chg="mod ord">
          <ac:chgData name="André Fischer" userId="9fc4f5de-eaf3-4d55-a963-50abf04d0fac" providerId="ADAL" clId="{4E8444EC-4D03-E14D-BCBE-C0BE4B1A3BB2}" dt="2024-03-05T11:09:30.206" v="59" actId="700"/>
          <ac:spMkLst>
            <pc:docMk/>
            <pc:sldMk cId="575659438" sldId="283"/>
            <ac:spMk id="3" creationId="{C65E0D43-1B9D-DB77-24A7-670FEE967180}"/>
          </ac:spMkLst>
        </pc:spChg>
        <pc:spChg chg="mod ord">
          <ac:chgData name="André Fischer" userId="9fc4f5de-eaf3-4d55-a963-50abf04d0fac" providerId="ADAL" clId="{4E8444EC-4D03-E14D-BCBE-C0BE4B1A3BB2}" dt="2024-03-05T11:09:30.209" v="60" actId="27636"/>
          <ac:spMkLst>
            <pc:docMk/>
            <pc:sldMk cId="575659438" sldId="283"/>
            <ac:spMk id="4" creationId="{FA78DC41-2B48-793E-530E-7431D3EEC75F}"/>
          </ac:spMkLst>
        </pc:spChg>
        <pc:spChg chg="mod ord">
          <ac:chgData name="André Fischer" userId="9fc4f5de-eaf3-4d55-a963-50abf04d0fac" providerId="ADAL" clId="{4E8444EC-4D03-E14D-BCBE-C0BE4B1A3BB2}" dt="2024-03-05T11:09:30.206" v="59" actId="700"/>
          <ac:spMkLst>
            <pc:docMk/>
            <pc:sldMk cId="575659438" sldId="283"/>
            <ac:spMk id="6" creationId="{1B7363DB-E1FC-98FD-9F6A-D8F7D0505CB4}"/>
          </ac:spMkLst>
        </pc:spChg>
      </pc:sldChg>
      <pc:sldChg chg="delSp modSp mod modClrScheme chgLayout">
        <pc:chgData name="André Fischer" userId="9fc4f5de-eaf3-4d55-a963-50abf04d0fac" providerId="ADAL" clId="{4E8444EC-4D03-E14D-BCBE-C0BE4B1A3BB2}" dt="2024-03-05T11:08:40.089" v="50" actId="700"/>
        <pc:sldMkLst>
          <pc:docMk/>
          <pc:sldMk cId="3834193352" sldId="284"/>
        </pc:sldMkLst>
        <pc:spChg chg="mod ord">
          <ac:chgData name="André Fischer" userId="9fc4f5de-eaf3-4d55-a963-50abf04d0fac" providerId="ADAL" clId="{4E8444EC-4D03-E14D-BCBE-C0BE4B1A3BB2}" dt="2024-03-05T11:08:40.089" v="50" actId="700"/>
          <ac:spMkLst>
            <pc:docMk/>
            <pc:sldMk cId="3834193352" sldId="284"/>
            <ac:spMk id="2" creationId="{0DA74EB6-3E6A-6815-92CF-E7F40C5E5961}"/>
          </ac:spMkLst>
        </pc:spChg>
        <pc:spChg chg="mod ord">
          <ac:chgData name="André Fischer" userId="9fc4f5de-eaf3-4d55-a963-50abf04d0fac" providerId="ADAL" clId="{4E8444EC-4D03-E14D-BCBE-C0BE4B1A3BB2}" dt="2024-03-05T11:08:40.089" v="50" actId="700"/>
          <ac:spMkLst>
            <pc:docMk/>
            <pc:sldMk cId="3834193352" sldId="284"/>
            <ac:spMk id="3" creationId="{239175DF-BF01-E1B7-06F1-A13E9861245B}"/>
          </ac:spMkLst>
        </pc:spChg>
        <pc:spChg chg="mod ord">
          <ac:chgData name="André Fischer" userId="9fc4f5de-eaf3-4d55-a963-50abf04d0fac" providerId="ADAL" clId="{4E8444EC-4D03-E14D-BCBE-C0BE4B1A3BB2}" dt="2024-03-05T11:08:40.089" v="50" actId="700"/>
          <ac:spMkLst>
            <pc:docMk/>
            <pc:sldMk cId="3834193352" sldId="284"/>
            <ac:spMk id="5" creationId="{9896539B-423B-1CF6-89F6-3B491FF12B96}"/>
          </ac:spMkLst>
        </pc:spChg>
        <pc:spChg chg="del mod">
          <ac:chgData name="André Fischer" userId="9fc4f5de-eaf3-4d55-a963-50abf04d0fac" providerId="ADAL" clId="{4E8444EC-4D03-E14D-BCBE-C0BE4B1A3BB2}" dt="2024-03-05T11:08:40.089" v="50" actId="700"/>
          <ac:spMkLst>
            <pc:docMk/>
            <pc:sldMk cId="3834193352" sldId="284"/>
            <ac:spMk id="7" creationId="{8F5A9051-2FC0-80BB-EC82-DC3D5BBDB3BE}"/>
          </ac:spMkLst>
        </pc:spChg>
        <pc:picChg chg="mod ord">
          <ac:chgData name="André Fischer" userId="9fc4f5de-eaf3-4d55-a963-50abf04d0fac" providerId="ADAL" clId="{4E8444EC-4D03-E14D-BCBE-C0BE4B1A3BB2}" dt="2024-03-05T11:08:40.089" v="50" actId="700"/>
          <ac:picMkLst>
            <pc:docMk/>
            <pc:sldMk cId="3834193352" sldId="284"/>
            <ac:picMk id="9" creationId="{1101B708-3447-495B-BDF8-F24D82D401A3}"/>
          </ac:picMkLst>
        </pc:picChg>
      </pc:sldChg>
      <pc:sldChg chg="delSp modSp mod modClrScheme chgLayout">
        <pc:chgData name="André Fischer" userId="9fc4f5de-eaf3-4d55-a963-50abf04d0fac" providerId="ADAL" clId="{4E8444EC-4D03-E14D-BCBE-C0BE4B1A3BB2}" dt="2024-03-05T11:08:49.276" v="51" actId="700"/>
        <pc:sldMkLst>
          <pc:docMk/>
          <pc:sldMk cId="1016042228" sldId="285"/>
        </pc:sldMkLst>
        <pc:spChg chg="mod ord">
          <ac:chgData name="André Fischer" userId="9fc4f5de-eaf3-4d55-a963-50abf04d0fac" providerId="ADAL" clId="{4E8444EC-4D03-E14D-BCBE-C0BE4B1A3BB2}" dt="2024-03-05T11:08:49.276" v="51" actId="700"/>
          <ac:spMkLst>
            <pc:docMk/>
            <pc:sldMk cId="1016042228" sldId="285"/>
            <ac:spMk id="2" creationId="{78D5640C-B116-CFA8-B618-1B33CC8E3281}"/>
          </ac:spMkLst>
        </pc:spChg>
        <pc:spChg chg="mod ord">
          <ac:chgData name="André Fischer" userId="9fc4f5de-eaf3-4d55-a963-50abf04d0fac" providerId="ADAL" clId="{4E8444EC-4D03-E14D-BCBE-C0BE4B1A3BB2}" dt="2024-03-05T11:08:49.276" v="51" actId="700"/>
          <ac:spMkLst>
            <pc:docMk/>
            <pc:sldMk cId="1016042228" sldId="285"/>
            <ac:spMk id="3" creationId="{A40CAFF1-51DB-4FDE-1870-74AAB43AA5E5}"/>
          </ac:spMkLst>
        </pc:spChg>
        <pc:spChg chg="del mod">
          <ac:chgData name="André Fischer" userId="9fc4f5de-eaf3-4d55-a963-50abf04d0fac" providerId="ADAL" clId="{4E8444EC-4D03-E14D-BCBE-C0BE4B1A3BB2}" dt="2024-03-05T11:08:49.276" v="51" actId="700"/>
          <ac:spMkLst>
            <pc:docMk/>
            <pc:sldMk cId="1016042228" sldId="285"/>
            <ac:spMk id="4" creationId="{56CF4166-CF81-F557-FAA7-69BDC6F294A6}"/>
          </ac:spMkLst>
        </pc:spChg>
        <pc:spChg chg="mod ord">
          <ac:chgData name="André Fischer" userId="9fc4f5de-eaf3-4d55-a963-50abf04d0fac" providerId="ADAL" clId="{4E8444EC-4D03-E14D-BCBE-C0BE4B1A3BB2}" dt="2024-03-05T11:08:49.276" v="51" actId="700"/>
          <ac:spMkLst>
            <pc:docMk/>
            <pc:sldMk cId="1016042228" sldId="285"/>
            <ac:spMk id="5" creationId="{47CB920F-CC07-D843-8DA8-759813159426}"/>
          </ac:spMkLst>
        </pc:spChg>
        <pc:picChg chg="mod ord">
          <ac:chgData name="André Fischer" userId="9fc4f5de-eaf3-4d55-a963-50abf04d0fac" providerId="ADAL" clId="{4E8444EC-4D03-E14D-BCBE-C0BE4B1A3BB2}" dt="2024-03-05T11:08:49.276" v="51" actId="700"/>
          <ac:picMkLst>
            <pc:docMk/>
            <pc:sldMk cId="1016042228" sldId="285"/>
            <ac:picMk id="8" creationId="{9AB7FB23-0AD8-1AB8-3C5F-CE842AC47179}"/>
          </ac:picMkLst>
        </pc:picChg>
        <pc:picChg chg="mod ord">
          <ac:chgData name="André Fischer" userId="9fc4f5de-eaf3-4d55-a963-50abf04d0fac" providerId="ADAL" clId="{4E8444EC-4D03-E14D-BCBE-C0BE4B1A3BB2}" dt="2024-03-05T11:08:49.276" v="51" actId="700"/>
          <ac:picMkLst>
            <pc:docMk/>
            <pc:sldMk cId="1016042228" sldId="285"/>
            <ac:picMk id="15" creationId="{B3F60B43-8630-5DC2-5029-7AE88778C837}"/>
          </ac:picMkLst>
        </pc:picChg>
      </pc:sldChg>
      <pc:sldChg chg="delSp modSp mod modClrScheme chgLayout">
        <pc:chgData name="André Fischer" userId="9fc4f5de-eaf3-4d55-a963-50abf04d0fac" providerId="ADAL" clId="{4E8444EC-4D03-E14D-BCBE-C0BE4B1A3BB2}" dt="2024-03-05T11:09:00.773" v="52" actId="700"/>
        <pc:sldMkLst>
          <pc:docMk/>
          <pc:sldMk cId="960505478" sldId="286"/>
        </pc:sldMkLst>
        <pc:spChg chg="mod ord">
          <ac:chgData name="André Fischer" userId="9fc4f5de-eaf3-4d55-a963-50abf04d0fac" providerId="ADAL" clId="{4E8444EC-4D03-E14D-BCBE-C0BE4B1A3BB2}" dt="2024-03-05T11:09:00.773" v="52" actId="700"/>
          <ac:spMkLst>
            <pc:docMk/>
            <pc:sldMk cId="960505478" sldId="286"/>
            <ac:spMk id="2" creationId="{4831C701-BBE5-8B4B-929D-E3F0A1E31181}"/>
          </ac:spMkLst>
        </pc:spChg>
        <pc:spChg chg="mod ord">
          <ac:chgData name="André Fischer" userId="9fc4f5de-eaf3-4d55-a963-50abf04d0fac" providerId="ADAL" clId="{4E8444EC-4D03-E14D-BCBE-C0BE4B1A3BB2}" dt="2024-03-05T11:09:00.773" v="52" actId="700"/>
          <ac:spMkLst>
            <pc:docMk/>
            <pc:sldMk cId="960505478" sldId="286"/>
            <ac:spMk id="3" creationId="{5CA00AB8-2779-8822-4C6F-3AEA6F353DA3}"/>
          </ac:spMkLst>
        </pc:spChg>
        <pc:spChg chg="del mod">
          <ac:chgData name="André Fischer" userId="9fc4f5de-eaf3-4d55-a963-50abf04d0fac" providerId="ADAL" clId="{4E8444EC-4D03-E14D-BCBE-C0BE4B1A3BB2}" dt="2024-03-05T11:09:00.773" v="52" actId="700"/>
          <ac:spMkLst>
            <pc:docMk/>
            <pc:sldMk cId="960505478" sldId="286"/>
            <ac:spMk id="5" creationId="{C10B98A3-D9AE-EB22-2F56-2894498AE074}"/>
          </ac:spMkLst>
        </pc:spChg>
        <pc:spChg chg="mod ord">
          <ac:chgData name="André Fischer" userId="9fc4f5de-eaf3-4d55-a963-50abf04d0fac" providerId="ADAL" clId="{4E8444EC-4D03-E14D-BCBE-C0BE4B1A3BB2}" dt="2024-03-05T11:09:00.773" v="52" actId="700"/>
          <ac:spMkLst>
            <pc:docMk/>
            <pc:sldMk cId="960505478" sldId="286"/>
            <ac:spMk id="6" creationId="{FC85550B-D9A4-16CF-A99F-72425575D88D}"/>
          </ac:spMkLst>
        </pc:spChg>
        <pc:picChg chg="mod ord">
          <ac:chgData name="André Fischer" userId="9fc4f5de-eaf3-4d55-a963-50abf04d0fac" providerId="ADAL" clId="{4E8444EC-4D03-E14D-BCBE-C0BE4B1A3BB2}" dt="2024-03-05T11:09:00.773" v="52" actId="700"/>
          <ac:picMkLst>
            <pc:docMk/>
            <pc:sldMk cId="960505478" sldId="286"/>
            <ac:picMk id="9" creationId="{AE09B1D7-06E4-90D4-4B0D-9B01F2339BFD}"/>
          </ac:picMkLst>
        </pc:picChg>
      </pc:sldChg>
      <pc:sldChg chg="delSp modSp mod modClrScheme chgLayout">
        <pc:chgData name="André Fischer" userId="9fc4f5de-eaf3-4d55-a963-50abf04d0fac" providerId="ADAL" clId="{4E8444EC-4D03-E14D-BCBE-C0BE4B1A3BB2}" dt="2024-03-05T11:08:40.089" v="50" actId="700"/>
        <pc:sldMkLst>
          <pc:docMk/>
          <pc:sldMk cId="1605762865" sldId="288"/>
        </pc:sldMkLst>
        <pc:spChg chg="mod ord">
          <ac:chgData name="André Fischer" userId="9fc4f5de-eaf3-4d55-a963-50abf04d0fac" providerId="ADAL" clId="{4E8444EC-4D03-E14D-BCBE-C0BE4B1A3BB2}" dt="2024-03-05T11:08:40.089" v="50" actId="700"/>
          <ac:spMkLst>
            <pc:docMk/>
            <pc:sldMk cId="1605762865" sldId="288"/>
            <ac:spMk id="2" creationId="{51672E89-6D08-23D8-7CD3-7E62C91BBFC8}"/>
          </ac:spMkLst>
        </pc:spChg>
        <pc:spChg chg="mod ord">
          <ac:chgData name="André Fischer" userId="9fc4f5de-eaf3-4d55-a963-50abf04d0fac" providerId="ADAL" clId="{4E8444EC-4D03-E14D-BCBE-C0BE4B1A3BB2}" dt="2024-03-05T11:08:40.089" v="50" actId="700"/>
          <ac:spMkLst>
            <pc:docMk/>
            <pc:sldMk cId="1605762865" sldId="288"/>
            <ac:spMk id="3" creationId="{339A47F5-FBFE-B695-73B9-787095BF6760}"/>
          </ac:spMkLst>
        </pc:spChg>
        <pc:spChg chg="del mod">
          <ac:chgData name="André Fischer" userId="9fc4f5de-eaf3-4d55-a963-50abf04d0fac" providerId="ADAL" clId="{4E8444EC-4D03-E14D-BCBE-C0BE4B1A3BB2}" dt="2024-03-05T11:08:40.089" v="50" actId="700"/>
          <ac:spMkLst>
            <pc:docMk/>
            <pc:sldMk cId="1605762865" sldId="288"/>
            <ac:spMk id="4" creationId="{9225FE3C-3D56-85C1-2CB8-82BAA209861F}"/>
          </ac:spMkLst>
        </pc:spChg>
        <pc:spChg chg="mod ord">
          <ac:chgData name="André Fischer" userId="9fc4f5de-eaf3-4d55-a963-50abf04d0fac" providerId="ADAL" clId="{4E8444EC-4D03-E14D-BCBE-C0BE4B1A3BB2}" dt="2024-03-05T11:08:40.089" v="50" actId="700"/>
          <ac:spMkLst>
            <pc:docMk/>
            <pc:sldMk cId="1605762865" sldId="288"/>
            <ac:spMk id="5" creationId="{67CCDD5A-1ADB-B0DC-DE30-656B1B898596}"/>
          </ac:spMkLst>
        </pc:spChg>
        <pc:picChg chg="mod ord">
          <ac:chgData name="André Fischer" userId="9fc4f5de-eaf3-4d55-a963-50abf04d0fac" providerId="ADAL" clId="{4E8444EC-4D03-E14D-BCBE-C0BE4B1A3BB2}" dt="2024-03-05T11:08:40.089" v="50" actId="700"/>
          <ac:picMkLst>
            <pc:docMk/>
            <pc:sldMk cId="1605762865" sldId="288"/>
            <ac:picMk id="9" creationId="{935ED65E-834B-DB60-4E29-E1CE1D43EB4E}"/>
          </ac:picMkLst>
        </pc:picChg>
      </pc:sldChg>
      <pc:sldChg chg="delSp modSp mod modClrScheme chgLayout">
        <pc:chgData name="André Fischer" userId="9fc4f5de-eaf3-4d55-a963-50abf04d0fac" providerId="ADAL" clId="{4E8444EC-4D03-E14D-BCBE-C0BE4B1A3BB2}" dt="2024-03-05T11:09:00.773" v="52" actId="700"/>
        <pc:sldMkLst>
          <pc:docMk/>
          <pc:sldMk cId="3212789043" sldId="289"/>
        </pc:sldMkLst>
        <pc:spChg chg="mod ord">
          <ac:chgData name="André Fischer" userId="9fc4f5de-eaf3-4d55-a963-50abf04d0fac" providerId="ADAL" clId="{4E8444EC-4D03-E14D-BCBE-C0BE4B1A3BB2}" dt="2024-03-05T11:09:00.773" v="52" actId="700"/>
          <ac:spMkLst>
            <pc:docMk/>
            <pc:sldMk cId="3212789043" sldId="289"/>
            <ac:spMk id="2" creationId="{4831C701-BBE5-8B4B-929D-E3F0A1E31181}"/>
          </ac:spMkLst>
        </pc:spChg>
        <pc:spChg chg="mod ord">
          <ac:chgData name="André Fischer" userId="9fc4f5de-eaf3-4d55-a963-50abf04d0fac" providerId="ADAL" clId="{4E8444EC-4D03-E14D-BCBE-C0BE4B1A3BB2}" dt="2024-03-05T11:09:00.773" v="52" actId="700"/>
          <ac:spMkLst>
            <pc:docMk/>
            <pc:sldMk cId="3212789043" sldId="289"/>
            <ac:spMk id="3" creationId="{5CA00AB8-2779-8822-4C6F-3AEA6F353DA3}"/>
          </ac:spMkLst>
        </pc:spChg>
        <pc:spChg chg="del mod">
          <ac:chgData name="André Fischer" userId="9fc4f5de-eaf3-4d55-a963-50abf04d0fac" providerId="ADAL" clId="{4E8444EC-4D03-E14D-BCBE-C0BE4B1A3BB2}" dt="2024-03-05T11:09:00.773" v="52" actId="700"/>
          <ac:spMkLst>
            <pc:docMk/>
            <pc:sldMk cId="3212789043" sldId="289"/>
            <ac:spMk id="5" creationId="{2AA996C1-D1F0-BF38-2110-DAFBEADFE0DD}"/>
          </ac:spMkLst>
        </pc:spChg>
        <pc:spChg chg="mod ord">
          <ac:chgData name="André Fischer" userId="9fc4f5de-eaf3-4d55-a963-50abf04d0fac" providerId="ADAL" clId="{4E8444EC-4D03-E14D-BCBE-C0BE4B1A3BB2}" dt="2024-03-05T11:09:00.773" v="52" actId="700"/>
          <ac:spMkLst>
            <pc:docMk/>
            <pc:sldMk cId="3212789043" sldId="289"/>
            <ac:spMk id="6" creationId="{C60C4C48-E530-0802-627C-BF887A68965D}"/>
          </ac:spMkLst>
        </pc:spChg>
        <pc:picChg chg="mod ord">
          <ac:chgData name="André Fischer" userId="9fc4f5de-eaf3-4d55-a963-50abf04d0fac" providerId="ADAL" clId="{4E8444EC-4D03-E14D-BCBE-C0BE4B1A3BB2}" dt="2024-03-05T11:09:00.773" v="52" actId="700"/>
          <ac:picMkLst>
            <pc:docMk/>
            <pc:sldMk cId="3212789043" sldId="289"/>
            <ac:picMk id="9" creationId="{F561A2AB-9699-D060-F056-7463F4A53C27}"/>
          </ac:picMkLst>
        </pc:picChg>
      </pc:sldChg>
      <pc:sldChg chg="modSp mod modClrScheme chgLayout">
        <pc:chgData name="André Fischer" userId="9fc4f5de-eaf3-4d55-a963-50abf04d0fac" providerId="ADAL" clId="{4E8444EC-4D03-E14D-BCBE-C0BE4B1A3BB2}" dt="2024-03-05T11:09:25.325" v="58" actId="27636"/>
        <pc:sldMkLst>
          <pc:docMk/>
          <pc:sldMk cId="410543245" sldId="306"/>
        </pc:sldMkLst>
        <pc:spChg chg="mod ord">
          <ac:chgData name="André Fischer" userId="9fc4f5de-eaf3-4d55-a963-50abf04d0fac" providerId="ADAL" clId="{4E8444EC-4D03-E14D-BCBE-C0BE4B1A3BB2}" dt="2024-03-05T11:09:25.322" v="57" actId="700"/>
          <ac:spMkLst>
            <pc:docMk/>
            <pc:sldMk cId="410543245" sldId="306"/>
            <ac:spMk id="2" creationId="{7244014A-362E-7F01-8FAB-35AF25104328}"/>
          </ac:spMkLst>
        </pc:spChg>
        <pc:spChg chg="mod ord">
          <ac:chgData name="André Fischer" userId="9fc4f5de-eaf3-4d55-a963-50abf04d0fac" providerId="ADAL" clId="{4E8444EC-4D03-E14D-BCBE-C0BE4B1A3BB2}" dt="2024-03-05T11:09:25.322" v="57" actId="700"/>
          <ac:spMkLst>
            <pc:docMk/>
            <pc:sldMk cId="410543245" sldId="306"/>
            <ac:spMk id="3" creationId="{76CCB02C-5387-67D0-CB57-75A610EE2840}"/>
          </ac:spMkLst>
        </pc:spChg>
        <pc:spChg chg="mod ord">
          <ac:chgData name="André Fischer" userId="9fc4f5de-eaf3-4d55-a963-50abf04d0fac" providerId="ADAL" clId="{4E8444EC-4D03-E14D-BCBE-C0BE4B1A3BB2}" dt="2024-03-05T11:09:25.322" v="57" actId="700"/>
          <ac:spMkLst>
            <pc:docMk/>
            <pc:sldMk cId="410543245" sldId="306"/>
            <ac:spMk id="4" creationId="{72220879-7503-97B5-321E-22B25D554AAE}"/>
          </ac:spMkLst>
        </pc:spChg>
        <pc:spChg chg="mod ord">
          <ac:chgData name="André Fischer" userId="9fc4f5de-eaf3-4d55-a963-50abf04d0fac" providerId="ADAL" clId="{4E8444EC-4D03-E14D-BCBE-C0BE4B1A3BB2}" dt="2024-03-05T11:09:25.325" v="58" actId="27636"/>
          <ac:spMkLst>
            <pc:docMk/>
            <pc:sldMk cId="410543245" sldId="306"/>
            <ac:spMk id="6" creationId="{15A15E5C-AA5C-21F3-84A2-26915FCA5CB6}"/>
          </ac:spMkLst>
        </pc:spChg>
        <pc:picChg chg="mod ord">
          <ac:chgData name="André Fischer" userId="9fc4f5de-eaf3-4d55-a963-50abf04d0fac" providerId="ADAL" clId="{4E8444EC-4D03-E14D-BCBE-C0BE4B1A3BB2}" dt="2024-03-05T11:09:25.322" v="57" actId="700"/>
          <ac:picMkLst>
            <pc:docMk/>
            <pc:sldMk cId="410543245" sldId="306"/>
            <ac:picMk id="11" creationId="{DCBE1C3D-C5CD-2DD5-564A-A263C1E47D26}"/>
          </ac:picMkLst>
        </pc:picChg>
      </pc:sldChg>
      <pc:sldChg chg="addSp delSp modSp mod chgLayout">
        <pc:chgData name="André Fischer" userId="9fc4f5de-eaf3-4d55-a963-50abf04d0fac" providerId="ADAL" clId="{4E8444EC-4D03-E14D-BCBE-C0BE4B1A3BB2}" dt="2024-03-05T12:04:47.311" v="62" actId="478"/>
        <pc:sldMkLst>
          <pc:docMk/>
          <pc:sldMk cId="204045135" sldId="328"/>
        </pc:sldMkLst>
        <pc:spChg chg="add mod ord">
          <ac:chgData name="André Fischer" userId="9fc4f5de-eaf3-4d55-a963-50abf04d0fac" providerId="ADAL" clId="{4E8444EC-4D03-E14D-BCBE-C0BE4B1A3BB2}" dt="2024-03-05T11:07:29.939" v="34" actId="700"/>
          <ac:spMkLst>
            <pc:docMk/>
            <pc:sldMk cId="204045135" sldId="328"/>
            <ac:spMk id="2" creationId="{F6830F47-6FAE-425F-B5D4-5984DA531741}"/>
          </ac:spMkLst>
        </pc:spChg>
        <pc:spChg chg="mod ord">
          <ac:chgData name="André Fischer" userId="9fc4f5de-eaf3-4d55-a963-50abf04d0fac" providerId="ADAL" clId="{4E8444EC-4D03-E14D-BCBE-C0BE4B1A3BB2}" dt="2024-03-05T11:07:29.964" v="35" actId="27636"/>
          <ac:spMkLst>
            <pc:docMk/>
            <pc:sldMk cId="204045135" sldId="328"/>
            <ac:spMk id="5" creationId="{31C71C2D-4B2C-B5EF-9B94-3C801A3EC210}"/>
          </ac:spMkLst>
        </pc:spChg>
        <pc:spChg chg="mod ord">
          <ac:chgData name="André Fischer" userId="9fc4f5de-eaf3-4d55-a963-50abf04d0fac" providerId="ADAL" clId="{4E8444EC-4D03-E14D-BCBE-C0BE4B1A3BB2}" dt="2024-03-05T11:07:29.939" v="34" actId="700"/>
          <ac:spMkLst>
            <pc:docMk/>
            <pc:sldMk cId="204045135" sldId="328"/>
            <ac:spMk id="7" creationId="{D4FB4A08-3041-5F64-3A39-1DBD070EA36E}"/>
          </ac:spMkLst>
        </pc:spChg>
        <pc:spChg chg="mod ord">
          <ac:chgData name="André Fischer" userId="9fc4f5de-eaf3-4d55-a963-50abf04d0fac" providerId="ADAL" clId="{4E8444EC-4D03-E14D-BCBE-C0BE4B1A3BB2}" dt="2024-03-05T11:07:29.939" v="34" actId="700"/>
          <ac:spMkLst>
            <pc:docMk/>
            <pc:sldMk cId="204045135" sldId="328"/>
            <ac:spMk id="8" creationId="{748E7E8D-24A9-E3C2-80DB-1935EFA565F1}"/>
          </ac:spMkLst>
        </pc:spChg>
        <pc:spChg chg="del mod">
          <ac:chgData name="André Fischer" userId="9fc4f5de-eaf3-4d55-a963-50abf04d0fac" providerId="ADAL" clId="{4E8444EC-4D03-E14D-BCBE-C0BE4B1A3BB2}" dt="2024-03-05T11:07:29.939" v="34" actId="700"/>
          <ac:spMkLst>
            <pc:docMk/>
            <pc:sldMk cId="204045135" sldId="328"/>
            <ac:spMk id="9" creationId="{02C415FE-49FD-5213-C526-AA68375CAEAC}"/>
          </ac:spMkLst>
        </pc:spChg>
        <pc:spChg chg="del mod ord">
          <ac:chgData name="André Fischer" userId="9fc4f5de-eaf3-4d55-a963-50abf04d0fac" providerId="ADAL" clId="{4E8444EC-4D03-E14D-BCBE-C0BE4B1A3BB2}" dt="2024-03-05T11:07:29.939" v="34" actId="700"/>
          <ac:spMkLst>
            <pc:docMk/>
            <pc:sldMk cId="204045135" sldId="328"/>
            <ac:spMk id="10" creationId="{B8895EC7-CF55-9014-20D8-A71CC9CE858F}"/>
          </ac:spMkLst>
        </pc:spChg>
        <pc:spChg chg="del">
          <ac:chgData name="André Fischer" userId="9fc4f5de-eaf3-4d55-a963-50abf04d0fac" providerId="ADAL" clId="{4E8444EC-4D03-E14D-BCBE-C0BE4B1A3BB2}" dt="2024-03-05T12:04:47.311" v="62" actId="478"/>
          <ac:spMkLst>
            <pc:docMk/>
            <pc:sldMk cId="204045135" sldId="328"/>
            <ac:spMk id="11" creationId="{AEA98B90-85D0-C774-6DBF-E4EF68FB642E}"/>
          </ac:spMkLst>
        </pc:spChg>
      </pc:sldChg>
      <pc:sldMasterChg chg="modSldLayout">
        <pc:chgData name="André Fischer" userId="9fc4f5de-eaf3-4d55-a963-50abf04d0fac" providerId="ADAL" clId="{4E8444EC-4D03-E14D-BCBE-C0BE4B1A3BB2}" dt="2024-03-05T11:07:22.247" v="0"/>
        <pc:sldMasterMkLst>
          <pc:docMk/>
          <pc:sldMasterMk cId="3006287309" sldId="2147483721"/>
        </pc:sldMasterMkLst>
        <pc:sldLayoutChg chg="delSp">
          <pc:chgData name="André Fischer" userId="9fc4f5de-eaf3-4d55-a963-50abf04d0fac" providerId="ADAL" clId="{4E8444EC-4D03-E14D-BCBE-C0BE4B1A3BB2}" dt="2024-03-05T11:07:22.247" v="0"/>
          <pc:sldLayoutMkLst>
            <pc:docMk/>
            <pc:sldMasterMk cId="3006287309" sldId="2147483721"/>
            <pc:sldLayoutMk cId="980390767" sldId="2147483758"/>
          </pc:sldLayoutMkLst>
          <pc:picChg chg="del">
            <ac:chgData name="André Fischer" userId="9fc4f5de-eaf3-4d55-a963-50abf04d0fac" providerId="ADAL" clId="{4E8444EC-4D03-E14D-BCBE-C0BE4B1A3BB2}" dt="2024-03-05T11:07:22.247" v="0"/>
            <ac:picMkLst>
              <pc:docMk/>
              <pc:sldMasterMk cId="3006287309" sldId="2147483721"/>
              <pc:sldLayoutMk cId="980390767" sldId="2147483758"/>
              <ac:picMk id="5" creationId="{3A6A1BF7-FA5E-A6C0-EC61-481DE4BD0E47}"/>
            </ac:picMkLst>
          </pc:picChg>
        </pc:sldLayoutChg>
        <pc:sldLayoutChg chg="delSp">
          <pc:chgData name="André Fischer" userId="9fc4f5de-eaf3-4d55-a963-50abf04d0fac" providerId="ADAL" clId="{4E8444EC-4D03-E14D-BCBE-C0BE4B1A3BB2}" dt="2024-03-05T11:07:22.247" v="0"/>
          <pc:sldLayoutMkLst>
            <pc:docMk/>
            <pc:sldMasterMk cId="3006287309" sldId="2147483721"/>
            <pc:sldLayoutMk cId="3178234304" sldId="2147483759"/>
          </pc:sldLayoutMkLst>
          <pc:spChg chg="del">
            <ac:chgData name="André Fischer" userId="9fc4f5de-eaf3-4d55-a963-50abf04d0fac" providerId="ADAL" clId="{4E8444EC-4D03-E14D-BCBE-C0BE4B1A3BB2}" dt="2024-03-05T11:07:22.247" v="0"/>
            <ac:spMkLst>
              <pc:docMk/>
              <pc:sldMasterMk cId="3006287309" sldId="2147483721"/>
              <pc:sldLayoutMk cId="3178234304" sldId="2147483759"/>
              <ac:spMk id="9" creationId="{5BF9DFD1-1A65-8AE3-BDA3-E9D8066068F4}"/>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E24CA49-D0AF-C243-ABC7-BA8CE67964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7D92F57F-57C1-D44D-849E-1A9EF8E2FC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ED5537-8960-5345-9676-6A014C1001AA}" type="datetimeFigureOut">
              <a:rPr lang="de-DE" smtClean="0"/>
              <a:t>12.03.24</a:t>
            </a:fld>
            <a:endParaRPr lang="de-DE"/>
          </a:p>
        </p:txBody>
      </p:sp>
      <p:sp>
        <p:nvSpPr>
          <p:cNvPr id="4" name="Fußzeilenplatzhalter 3">
            <a:extLst>
              <a:ext uri="{FF2B5EF4-FFF2-40B4-BE49-F238E27FC236}">
                <a16:creationId xmlns:a16="http://schemas.microsoft.com/office/drawing/2014/main" id="{B536374D-DD61-FF48-B6FD-CF7AF51CED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E5445D95-BDB8-C044-B780-EE58A00EF7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D358C9-E22C-AD4F-B815-9935829B3979}" type="slidenum">
              <a:rPr lang="de-DE" smtClean="0"/>
              <a:t>‹Nr.›</a:t>
            </a:fld>
            <a:endParaRPr lang="de-DE"/>
          </a:p>
        </p:txBody>
      </p:sp>
    </p:spTree>
    <p:extLst>
      <p:ext uri="{BB962C8B-B14F-4D97-AF65-F5344CB8AC3E}">
        <p14:creationId xmlns:p14="http://schemas.microsoft.com/office/powerpoint/2010/main" val="4058186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EE1D88-0E6A-4539-9D35-3D390C4BC5E1}" type="datetimeFigureOut">
              <a:rPr lang="de-DE" smtClean="0"/>
              <a:t>12.03.24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24071B-1E21-49AC-A8E1-A6A2B915F8F7}" type="slidenum">
              <a:rPr lang="de-DE" smtClean="0"/>
              <a:t>‹Nr.›</a:t>
            </a:fld>
            <a:endParaRPr lang="de-DE"/>
          </a:p>
        </p:txBody>
      </p:sp>
    </p:spTree>
    <p:extLst>
      <p:ext uri="{BB962C8B-B14F-4D97-AF65-F5344CB8AC3E}">
        <p14:creationId xmlns:p14="http://schemas.microsoft.com/office/powerpoint/2010/main" val="2512198200"/>
      </p:ext>
    </p:extLst>
  </p:cSld>
  <p:clrMap bg1="lt1" tx1="dk1" bg2="lt2" tx2="dk2" accent1="accent1" accent2="accent2" accent3="accent3" accent4="accent4" accent5="accent5" accent6="accent6" hlink="hlink" folHlink="folHlink"/>
  <p:notesStyle>
    <a:lvl1pPr marL="0" algn="l" defTabSz="1043056" rtl="0" eaLnBrk="1" latinLnBrk="0" hangingPunct="1">
      <a:defRPr sz="1400" kern="1200">
        <a:solidFill>
          <a:schemeClr val="tx1"/>
        </a:solidFill>
        <a:latin typeface="+mn-lt"/>
        <a:ea typeface="+mn-ea"/>
        <a:cs typeface="+mn-cs"/>
      </a:defRPr>
    </a:lvl1pPr>
    <a:lvl2pPr marL="521528" algn="l" defTabSz="1043056" rtl="0" eaLnBrk="1" latinLnBrk="0" hangingPunct="1">
      <a:defRPr sz="1400" kern="1200">
        <a:solidFill>
          <a:schemeClr val="tx1"/>
        </a:solidFill>
        <a:latin typeface="+mn-lt"/>
        <a:ea typeface="+mn-ea"/>
        <a:cs typeface="+mn-cs"/>
      </a:defRPr>
    </a:lvl2pPr>
    <a:lvl3pPr marL="1043056" algn="l" defTabSz="1043056" rtl="0" eaLnBrk="1" latinLnBrk="0" hangingPunct="1">
      <a:defRPr sz="1400" kern="1200">
        <a:solidFill>
          <a:schemeClr val="tx1"/>
        </a:solidFill>
        <a:latin typeface="+mn-lt"/>
        <a:ea typeface="+mn-ea"/>
        <a:cs typeface="+mn-cs"/>
      </a:defRPr>
    </a:lvl3pPr>
    <a:lvl4pPr marL="1564584" algn="l" defTabSz="1043056" rtl="0" eaLnBrk="1" latinLnBrk="0" hangingPunct="1">
      <a:defRPr sz="1400" kern="1200">
        <a:solidFill>
          <a:schemeClr val="tx1"/>
        </a:solidFill>
        <a:latin typeface="+mn-lt"/>
        <a:ea typeface="+mn-ea"/>
        <a:cs typeface="+mn-cs"/>
      </a:defRPr>
    </a:lvl4pPr>
    <a:lvl5pPr marL="2086112" algn="l" defTabSz="1043056" rtl="0" eaLnBrk="1" latinLnBrk="0" hangingPunct="1">
      <a:defRPr sz="1400" kern="1200">
        <a:solidFill>
          <a:schemeClr val="tx1"/>
        </a:solidFill>
        <a:latin typeface="+mn-lt"/>
        <a:ea typeface="+mn-ea"/>
        <a:cs typeface="+mn-cs"/>
      </a:defRPr>
    </a:lvl5pPr>
    <a:lvl6pPr marL="2607640" algn="l" defTabSz="1043056" rtl="0" eaLnBrk="1" latinLnBrk="0" hangingPunct="1">
      <a:defRPr sz="1400" kern="1200">
        <a:solidFill>
          <a:schemeClr val="tx1"/>
        </a:solidFill>
        <a:latin typeface="+mn-lt"/>
        <a:ea typeface="+mn-ea"/>
        <a:cs typeface="+mn-cs"/>
      </a:defRPr>
    </a:lvl6pPr>
    <a:lvl7pPr marL="3129168" algn="l" defTabSz="1043056" rtl="0" eaLnBrk="1" latinLnBrk="0" hangingPunct="1">
      <a:defRPr sz="1400" kern="1200">
        <a:solidFill>
          <a:schemeClr val="tx1"/>
        </a:solidFill>
        <a:latin typeface="+mn-lt"/>
        <a:ea typeface="+mn-ea"/>
        <a:cs typeface="+mn-cs"/>
      </a:defRPr>
    </a:lvl7pPr>
    <a:lvl8pPr marL="3650696" algn="l" defTabSz="1043056" rtl="0" eaLnBrk="1" latinLnBrk="0" hangingPunct="1">
      <a:defRPr sz="1400" kern="1200">
        <a:solidFill>
          <a:schemeClr val="tx1"/>
        </a:solidFill>
        <a:latin typeface="+mn-lt"/>
        <a:ea typeface="+mn-ea"/>
        <a:cs typeface="+mn-cs"/>
      </a:defRPr>
    </a:lvl8pPr>
    <a:lvl9pPr marL="4172224" algn="l" defTabSz="1043056" rtl="0" eaLnBrk="1" latinLnBrk="0" hangingPunct="1">
      <a:defRPr sz="1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0">
              <a:srgbClr val="B8B4AD">
                <a:lumMod val="56000"/>
              </a:srgbClr>
            </a:gs>
            <a:gs pos="68000">
              <a:srgbClr val="313130">
                <a:lumMod val="100000"/>
                <a:alpha val="98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30383D4-9E6E-F742-87EC-3CF28B4362C9}"/>
              </a:ext>
            </a:extLst>
          </p:cNvPr>
          <p:cNvPicPr>
            <a:picLocks/>
          </p:cNvPicPr>
          <p:nvPr userDrawn="1"/>
        </p:nvPicPr>
        <p:blipFill>
          <a:blip r:embed="rId2"/>
          <a:stretch>
            <a:fillRect/>
          </a:stretch>
        </p:blipFill>
        <p:spPr>
          <a:xfrm>
            <a:off x="5934875" y="2944800"/>
            <a:ext cx="1573200" cy="1573200"/>
          </a:xfrm>
          <a:prstGeom prst="rect">
            <a:avLst/>
          </a:prstGeom>
          <a:effectLst>
            <a:outerShdw blurRad="50800" dist="127000" dir="2700000" algn="tl" rotWithShape="0">
              <a:prstClr val="black">
                <a:alpha val="36000"/>
              </a:prstClr>
            </a:outerShdw>
          </a:effectLst>
        </p:spPr>
      </p:pic>
      <p:sp>
        <p:nvSpPr>
          <p:cNvPr id="3" name="Titel 1">
            <a:extLst>
              <a:ext uri="{FF2B5EF4-FFF2-40B4-BE49-F238E27FC236}">
                <a16:creationId xmlns:a16="http://schemas.microsoft.com/office/drawing/2014/main" id="{09BC36CE-F918-1380-E4A6-E880ECB773C6}"/>
              </a:ext>
            </a:extLst>
          </p:cNvPr>
          <p:cNvSpPr>
            <a:spLocks noGrp="1"/>
          </p:cNvSpPr>
          <p:nvPr>
            <p:ph type="title"/>
          </p:nvPr>
        </p:nvSpPr>
        <p:spPr>
          <a:xfrm>
            <a:off x="1120247" y="497355"/>
            <a:ext cx="11202459" cy="714500"/>
          </a:xfrm>
        </p:spPr>
        <p:txBody>
          <a:bodyPr>
            <a:normAutofit/>
          </a:bodyPr>
          <a:lstStyle>
            <a:lvl1pPr algn="l">
              <a:buNone/>
              <a:defRPr sz="3600" b="1" cap="none">
                <a:solidFill>
                  <a:srgbClr val="FFFFFF"/>
                </a:solidFill>
              </a:defRPr>
            </a:lvl1pPr>
          </a:lstStyle>
          <a:p>
            <a:endParaRPr kumimoji="0" lang="en-US" dirty="0"/>
          </a:p>
        </p:txBody>
      </p:sp>
      <p:sp>
        <p:nvSpPr>
          <p:cNvPr id="4" name="Textplatzhalter 2">
            <a:extLst>
              <a:ext uri="{FF2B5EF4-FFF2-40B4-BE49-F238E27FC236}">
                <a16:creationId xmlns:a16="http://schemas.microsoft.com/office/drawing/2014/main" id="{D179767D-E865-61BB-8A6E-830DE3F0BF68}"/>
              </a:ext>
            </a:extLst>
          </p:cNvPr>
          <p:cNvSpPr>
            <a:spLocks noGrp="1"/>
          </p:cNvSpPr>
          <p:nvPr>
            <p:ph type="body" idx="1"/>
          </p:nvPr>
        </p:nvSpPr>
        <p:spPr>
          <a:xfrm>
            <a:off x="1120246" y="1229547"/>
            <a:ext cx="11202459" cy="1300396"/>
          </a:xfrm>
        </p:spPr>
        <p:txBody>
          <a:bodyPr anchor="t">
            <a:normAutofit/>
          </a:bodyPr>
          <a:lstStyle>
            <a:lvl1pPr marL="0" indent="0">
              <a:buNone/>
              <a:defRPr sz="24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5" name="Datumsplatzhalter 11">
            <a:extLst>
              <a:ext uri="{FF2B5EF4-FFF2-40B4-BE49-F238E27FC236}">
                <a16:creationId xmlns:a16="http://schemas.microsoft.com/office/drawing/2014/main" id="{8864C0D9-C63C-C106-C1E3-AB11552CA16F}"/>
              </a:ext>
            </a:extLst>
          </p:cNvPr>
          <p:cNvSpPr>
            <a:spLocks noGrp="1"/>
          </p:cNvSpPr>
          <p:nvPr>
            <p:ph type="dt" sz="half" idx="10"/>
          </p:nvPr>
        </p:nvSpPr>
        <p:spPr>
          <a:xfrm>
            <a:off x="8961968" y="6889154"/>
            <a:ext cx="3920860" cy="402567"/>
          </a:xfrm>
          <a:prstGeom prst="rect">
            <a:avLst/>
          </a:prstGeom>
        </p:spPr>
        <p:txBody>
          <a:bodyPr/>
          <a:lstStyle>
            <a:lvl1pPr>
              <a:defRPr sz="1200">
                <a:latin typeface="Arial" panose="020B0604020202020204" pitchFamily="34" charset="0"/>
                <a:cs typeface="Arial" panose="020B0604020202020204" pitchFamily="34" charset="0"/>
              </a:defRPr>
            </a:lvl1pPr>
          </a:lstStyle>
          <a:p>
            <a:fld id="{15B8D23E-FE0F-224D-A8A4-1C5152D41758}" type="datetime1">
              <a:rPr lang="de-DE" smtClean="0"/>
              <a:t>12.03.24</a:t>
            </a:fld>
            <a:endParaRPr lang="en-US" dirty="0"/>
          </a:p>
        </p:txBody>
      </p:sp>
      <p:sp>
        <p:nvSpPr>
          <p:cNvPr id="6" name="Fußzeilenplatzhalter 13">
            <a:extLst>
              <a:ext uri="{FF2B5EF4-FFF2-40B4-BE49-F238E27FC236}">
                <a16:creationId xmlns:a16="http://schemas.microsoft.com/office/drawing/2014/main" id="{E8D69CF1-475D-E1D0-0B8B-76D4BE038F88}"/>
              </a:ext>
            </a:extLst>
          </p:cNvPr>
          <p:cNvSpPr>
            <a:spLocks noGrp="1"/>
          </p:cNvSpPr>
          <p:nvPr>
            <p:ph type="ftr" sz="quarter" idx="12"/>
          </p:nvPr>
        </p:nvSpPr>
        <p:spPr>
          <a:xfrm>
            <a:off x="896198" y="6888941"/>
            <a:ext cx="7969744" cy="402567"/>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R.O.E. GmbH | Stand: 15.02.2024 Rev6</a:t>
            </a:r>
            <a:endParaRPr lang="en-US" dirty="0"/>
          </a:p>
        </p:txBody>
      </p:sp>
    </p:spTree>
    <p:extLst>
      <p:ext uri="{BB962C8B-B14F-4D97-AF65-F5344CB8AC3E}">
        <p14:creationId xmlns:p14="http://schemas.microsoft.com/office/powerpoint/2010/main" val="74965102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gradFill flip="none" rotWithShape="1">
          <a:gsLst>
            <a:gs pos="0">
              <a:srgbClr val="B8B4AD">
                <a:lumMod val="56000"/>
              </a:srgbClr>
            </a:gs>
            <a:gs pos="68000">
              <a:srgbClr val="313130">
                <a:lumMod val="100000"/>
                <a:alpha val="98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30383D4-9E6E-F742-87EC-3CF28B4362C9}"/>
              </a:ext>
            </a:extLst>
          </p:cNvPr>
          <p:cNvPicPr>
            <a:picLocks noChangeAspect="1"/>
          </p:cNvPicPr>
          <p:nvPr userDrawn="1"/>
        </p:nvPicPr>
        <p:blipFill>
          <a:blip r:embed="rId2"/>
          <a:stretch>
            <a:fillRect/>
          </a:stretch>
        </p:blipFill>
        <p:spPr>
          <a:xfrm>
            <a:off x="5754422" y="2944244"/>
            <a:ext cx="1977441" cy="1572986"/>
          </a:xfrm>
          <a:prstGeom prst="rect">
            <a:avLst/>
          </a:prstGeom>
          <a:effectLst>
            <a:outerShdw blurRad="50800" dist="127000" dir="2700000" algn="tl" rotWithShape="0">
              <a:prstClr val="black">
                <a:alpha val="36000"/>
              </a:prstClr>
            </a:outerShdw>
          </a:effectLst>
        </p:spPr>
      </p:pic>
      <p:sp>
        <p:nvSpPr>
          <p:cNvPr id="3" name="Titel 1">
            <a:extLst>
              <a:ext uri="{FF2B5EF4-FFF2-40B4-BE49-F238E27FC236}">
                <a16:creationId xmlns:a16="http://schemas.microsoft.com/office/drawing/2014/main" id="{09BC36CE-F918-1380-E4A6-E880ECB773C6}"/>
              </a:ext>
            </a:extLst>
          </p:cNvPr>
          <p:cNvSpPr>
            <a:spLocks noGrp="1"/>
          </p:cNvSpPr>
          <p:nvPr>
            <p:ph type="title"/>
          </p:nvPr>
        </p:nvSpPr>
        <p:spPr>
          <a:xfrm>
            <a:off x="1120246" y="497355"/>
            <a:ext cx="11202459" cy="714500"/>
          </a:xfrm>
        </p:spPr>
        <p:txBody>
          <a:bodyPr>
            <a:normAutofit/>
          </a:bodyPr>
          <a:lstStyle>
            <a:lvl1pPr algn="l">
              <a:buNone/>
              <a:defRPr sz="3600" b="1" cap="none">
                <a:solidFill>
                  <a:srgbClr val="FFFFFF"/>
                </a:solidFill>
              </a:defRPr>
            </a:lvl1pPr>
          </a:lstStyle>
          <a:p>
            <a:endParaRPr kumimoji="0" lang="en-US" dirty="0"/>
          </a:p>
        </p:txBody>
      </p:sp>
      <p:sp>
        <p:nvSpPr>
          <p:cNvPr id="4" name="Textplatzhalter 2">
            <a:extLst>
              <a:ext uri="{FF2B5EF4-FFF2-40B4-BE49-F238E27FC236}">
                <a16:creationId xmlns:a16="http://schemas.microsoft.com/office/drawing/2014/main" id="{D179767D-E865-61BB-8A6E-830DE3F0BF68}"/>
              </a:ext>
            </a:extLst>
          </p:cNvPr>
          <p:cNvSpPr>
            <a:spLocks noGrp="1"/>
          </p:cNvSpPr>
          <p:nvPr>
            <p:ph type="body" idx="1"/>
          </p:nvPr>
        </p:nvSpPr>
        <p:spPr>
          <a:xfrm>
            <a:off x="1120244" y="1229547"/>
            <a:ext cx="11202459" cy="1300396"/>
          </a:xfrm>
        </p:spPr>
        <p:txBody>
          <a:bodyPr anchor="t">
            <a:normAutofit/>
          </a:bodyPr>
          <a:lstStyle>
            <a:lvl1pPr marL="0" indent="0">
              <a:buNone/>
              <a:defRPr sz="24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5" name="Datumsplatzhalter 11">
            <a:extLst>
              <a:ext uri="{FF2B5EF4-FFF2-40B4-BE49-F238E27FC236}">
                <a16:creationId xmlns:a16="http://schemas.microsoft.com/office/drawing/2014/main" id="{8864C0D9-C63C-C106-C1E3-AB11552CA16F}"/>
              </a:ext>
            </a:extLst>
          </p:cNvPr>
          <p:cNvSpPr>
            <a:spLocks noGrp="1"/>
          </p:cNvSpPr>
          <p:nvPr>
            <p:ph type="dt" sz="half" idx="10"/>
          </p:nvPr>
        </p:nvSpPr>
        <p:spPr>
          <a:xfrm>
            <a:off x="8961968" y="6889152"/>
            <a:ext cx="3920860" cy="402567"/>
          </a:xfrm>
          <a:prstGeom prst="rect">
            <a:avLst/>
          </a:prstGeom>
        </p:spPr>
        <p:txBody>
          <a:bodyPr/>
          <a:lstStyle>
            <a:lvl1pPr>
              <a:defRPr sz="1200">
                <a:latin typeface="Arial" panose="020B0604020202020204" pitchFamily="34" charset="0"/>
                <a:cs typeface="Arial" panose="020B0604020202020204" pitchFamily="34" charset="0"/>
              </a:defRPr>
            </a:lvl1pPr>
          </a:lstStyle>
          <a:p>
            <a:fld id="{A2BCF80F-0F52-794B-B5BF-0A11FFFE84B5}" type="datetime1">
              <a:rPr lang="de-DE" smtClean="0"/>
              <a:t>12.03.24</a:t>
            </a:fld>
            <a:endParaRPr lang="en-US" dirty="0"/>
          </a:p>
        </p:txBody>
      </p:sp>
      <p:sp>
        <p:nvSpPr>
          <p:cNvPr id="6" name="Fußzeilenplatzhalter 13">
            <a:extLst>
              <a:ext uri="{FF2B5EF4-FFF2-40B4-BE49-F238E27FC236}">
                <a16:creationId xmlns:a16="http://schemas.microsoft.com/office/drawing/2014/main" id="{E8D69CF1-475D-E1D0-0B8B-76D4BE038F88}"/>
              </a:ext>
            </a:extLst>
          </p:cNvPr>
          <p:cNvSpPr>
            <a:spLocks noGrp="1"/>
          </p:cNvSpPr>
          <p:nvPr>
            <p:ph type="ftr" sz="quarter" idx="12"/>
          </p:nvPr>
        </p:nvSpPr>
        <p:spPr>
          <a:xfrm>
            <a:off x="896198" y="6888939"/>
            <a:ext cx="7969744" cy="402567"/>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R.O.E. GmbH | Stand: 15.02.2024 Rev6</a:t>
            </a:r>
            <a:endParaRPr lang="en-US" dirty="0"/>
          </a:p>
        </p:txBody>
      </p:sp>
    </p:spTree>
    <p:extLst>
      <p:ext uri="{BB962C8B-B14F-4D97-AF65-F5344CB8AC3E}">
        <p14:creationId xmlns:p14="http://schemas.microsoft.com/office/powerpoint/2010/main" val="1509722671"/>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gradFill>
          <a:gsLst>
            <a:gs pos="0">
              <a:srgbClr val="B8B4AD">
                <a:lumMod val="56000"/>
              </a:srgbClr>
            </a:gs>
            <a:gs pos="68000">
              <a:srgbClr val="313130">
                <a:lumMod val="100000"/>
                <a:alpha val="98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EF55E49-4A8A-4CBC-B874-56913EEE663B}"/>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backgroundRemoval t="9464" b="98746" l="1271" r="89932">
                        <a14:foregroundMark x1="10459" y1="62942" x2="10459" y2="62942"/>
                        <a14:foregroundMark x1="10753" y1="59635" x2="10948" y2="63626"/>
                        <a14:foregroundMark x1="12317" y1="88369" x2="14174" y2="89852"/>
                        <a14:foregroundMark x1="24927" y1="52109" x2="26784" y2="52566"/>
                        <a14:foregroundMark x1="35582" y1="59635" x2="37439" y2="61117"/>
                        <a14:foregroundMark x1="43597" y1="68187" x2="44379" y2="69327"/>
                        <a14:foregroundMark x1="47312" y1="85177" x2="47214" y2="89510"/>
                        <a14:foregroundMark x1="43304" y1="96579" x2="43500" y2="98746"/>
                        <a14:foregroundMark x1="5767" y1="84493" x2="5865" y2="85519"/>
                        <a14:foregroundMark x1="1857" y1="79019" x2="3324" y2="79704"/>
                        <a14:foregroundMark x1="1857" y1="96921" x2="1466" y2="97719"/>
                        <a14:foregroundMark x1="23656" y1="98632" x2="25220" y2="98632"/>
                        <a14:foregroundMark x1="1271" y1="73318" x2="1271" y2="76055"/>
                        <a14:foregroundMark x1="1857" y1="54618" x2="1857" y2="55872"/>
                        <a14:foregroundMark x1="9775" y1="51083" x2="10753" y2="51425"/>
                      </a14:backgroundRemoval>
                    </a14:imgEffect>
                  </a14:imgLayer>
                </a14:imgProps>
              </a:ext>
              <a:ext uri="{28A0092B-C50C-407E-A947-70E740481C1C}">
                <a14:useLocalDpi xmlns:a14="http://schemas.microsoft.com/office/drawing/2010/main" val="0"/>
              </a:ext>
            </a:extLst>
          </a:blip>
          <a:stretch>
            <a:fillRect/>
          </a:stretch>
        </p:blipFill>
        <p:spPr>
          <a:xfrm>
            <a:off x="0" y="-854764"/>
            <a:ext cx="12341331" cy="8416028"/>
          </a:xfrm>
          <a:prstGeom prst="rect">
            <a:avLst/>
          </a:prstGeom>
        </p:spPr>
      </p:pic>
    </p:spTree>
    <p:extLst>
      <p:ext uri="{BB962C8B-B14F-4D97-AF65-F5344CB8AC3E}">
        <p14:creationId xmlns:p14="http://schemas.microsoft.com/office/powerpoint/2010/main" val="272760806"/>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016444" y="3024506"/>
            <a:ext cx="10866384" cy="1844808"/>
          </a:xfrm>
        </p:spPr>
        <p:txBody>
          <a:bodyPr anchor="t"/>
          <a:lstStyle>
            <a:lvl1pPr marL="0" indent="0">
              <a:buNone/>
              <a:defRPr sz="32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7" name="Rechteck 6"/>
          <p:cNvSpPr/>
          <p:nvPr/>
        </p:nvSpPr>
        <p:spPr bwMode="white">
          <a:xfrm>
            <a:off x="0" y="1680281"/>
            <a:ext cx="13442950" cy="126021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0" y="1764295"/>
            <a:ext cx="1904417" cy="1092182"/>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2016442" y="1764295"/>
            <a:ext cx="11426508" cy="109218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2" name="Titel 1"/>
          <p:cNvSpPr>
            <a:spLocks noGrp="1"/>
          </p:cNvSpPr>
          <p:nvPr>
            <p:ph type="title"/>
          </p:nvPr>
        </p:nvSpPr>
        <p:spPr>
          <a:xfrm>
            <a:off x="2016443" y="1764295"/>
            <a:ext cx="11202459" cy="1092182"/>
          </a:xfrm>
        </p:spPr>
        <p:txBody>
          <a:bodyPr>
            <a:normAutofit/>
          </a:bodyPr>
          <a:lstStyle>
            <a:lvl1pPr algn="l">
              <a:buNone/>
              <a:defRPr sz="3600" b="0" cap="none">
                <a:solidFill>
                  <a:srgbClr val="FFFFFF"/>
                </a:solidFill>
              </a:defRPr>
            </a:lvl1pPr>
          </a:lstStyle>
          <a:p>
            <a:endParaRPr kumimoji="0" lang="en-US" dirty="0"/>
          </a:p>
        </p:txBody>
      </p:sp>
      <p:sp>
        <p:nvSpPr>
          <p:cNvPr id="5" name="Foliennummernplatzhalter 5">
            <a:extLst>
              <a:ext uri="{FF2B5EF4-FFF2-40B4-BE49-F238E27FC236}">
                <a16:creationId xmlns:a16="http://schemas.microsoft.com/office/drawing/2014/main" id="{D7C3DB05-622B-8AC9-EE12-B43A916531B9}"/>
              </a:ext>
            </a:extLst>
          </p:cNvPr>
          <p:cNvSpPr>
            <a:spLocks noGrp="1"/>
          </p:cNvSpPr>
          <p:nvPr>
            <p:ph type="sldNum" sz="quarter" idx="13"/>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Tree>
    <p:extLst>
      <p:ext uri="{BB962C8B-B14F-4D97-AF65-F5344CB8AC3E}">
        <p14:creationId xmlns:p14="http://schemas.microsoft.com/office/powerpoint/2010/main" val="162923590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el 1"/>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
        <p:nvSpPr>
          <p:cNvPr id="3" name="Foliennummernplatzhalter 5">
            <a:extLst>
              <a:ext uri="{FF2B5EF4-FFF2-40B4-BE49-F238E27FC236}">
                <a16:creationId xmlns:a16="http://schemas.microsoft.com/office/drawing/2014/main" id="{50B2026F-96C6-6A15-B7DC-C323760A372C}"/>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5" name="Inhaltsplatzhalter 7">
            <a:extLst>
              <a:ext uri="{FF2B5EF4-FFF2-40B4-BE49-F238E27FC236}">
                <a16:creationId xmlns:a16="http://schemas.microsoft.com/office/drawing/2014/main" id="{CDEFD8FE-E9D0-A71D-82A1-F43A44F42BAF}"/>
              </a:ext>
            </a:extLst>
          </p:cNvPr>
          <p:cNvSpPr>
            <a:spLocks noGrp="1"/>
          </p:cNvSpPr>
          <p:nvPr>
            <p:ph sz="quarter" idx="14"/>
          </p:nvPr>
        </p:nvSpPr>
        <p:spPr>
          <a:xfrm>
            <a:off x="900677" y="1764295"/>
            <a:ext cx="11966485"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extLst>
      <p:ext uri="{BB962C8B-B14F-4D97-AF65-F5344CB8AC3E}">
        <p14:creationId xmlns:p14="http://schemas.microsoft.com/office/powerpoint/2010/main" val="1096702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8" name="Inhaltsplatzhalter 7"/>
          <p:cNvSpPr>
            <a:spLocks noGrp="1"/>
          </p:cNvSpPr>
          <p:nvPr>
            <p:ph sz="quarter" idx="1"/>
          </p:nvPr>
        </p:nvSpPr>
        <p:spPr>
          <a:xfrm>
            <a:off x="900678" y="1764295"/>
            <a:ext cx="5820797"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7" name="Inhaltsplatzhalter 7">
            <a:extLst>
              <a:ext uri="{FF2B5EF4-FFF2-40B4-BE49-F238E27FC236}">
                <a16:creationId xmlns:a16="http://schemas.microsoft.com/office/drawing/2014/main" id="{92E23FC0-EFBC-436A-A0C7-4941D9634C5D}"/>
              </a:ext>
            </a:extLst>
          </p:cNvPr>
          <p:cNvSpPr>
            <a:spLocks noGrp="1"/>
          </p:cNvSpPr>
          <p:nvPr>
            <p:ph sz="quarter" idx="13"/>
          </p:nvPr>
        </p:nvSpPr>
        <p:spPr>
          <a:xfrm>
            <a:off x="6841699" y="1764295"/>
            <a:ext cx="6025463" cy="4956828"/>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Titel 1">
            <a:extLst>
              <a:ext uri="{FF2B5EF4-FFF2-40B4-BE49-F238E27FC236}">
                <a16:creationId xmlns:a16="http://schemas.microsoft.com/office/drawing/2014/main" id="{813C016D-5A6D-7012-61EF-62D4A906B295}"/>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932465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6" name="Textplatzhalter 15"/>
          <p:cNvSpPr>
            <a:spLocks noGrp="1"/>
          </p:cNvSpPr>
          <p:nvPr>
            <p:ph type="body" sz="quarter" idx="1"/>
          </p:nvPr>
        </p:nvSpPr>
        <p:spPr>
          <a:xfrm>
            <a:off x="900678" y="1764296"/>
            <a:ext cx="5820797" cy="480371"/>
          </a:xfrm>
          <a:solidFill>
            <a:srgbClr val="707173"/>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15" name="Textplatzhalter 14"/>
          <p:cNvSpPr>
            <a:spLocks noGrp="1"/>
          </p:cNvSpPr>
          <p:nvPr>
            <p:ph type="body" sz="quarter" idx="3"/>
          </p:nvPr>
        </p:nvSpPr>
        <p:spPr>
          <a:xfrm>
            <a:off x="6827849" y="1764296"/>
            <a:ext cx="6039313" cy="480371"/>
          </a:xfrm>
          <a:solidFill>
            <a:srgbClr val="9C9E9F"/>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3" name="Inhaltsplatzhalter 7">
            <a:extLst>
              <a:ext uri="{FF2B5EF4-FFF2-40B4-BE49-F238E27FC236}">
                <a16:creationId xmlns:a16="http://schemas.microsoft.com/office/drawing/2014/main" id="{BF095DAB-AB23-2586-52F8-14F373E7DD2C}"/>
              </a:ext>
            </a:extLst>
          </p:cNvPr>
          <p:cNvSpPr>
            <a:spLocks noGrp="1"/>
          </p:cNvSpPr>
          <p:nvPr>
            <p:ph sz="quarter" idx="17"/>
          </p:nvPr>
        </p:nvSpPr>
        <p:spPr>
          <a:xfrm>
            <a:off x="900678" y="2368627"/>
            <a:ext cx="5820797"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Inhaltsplatzhalter 7">
            <a:extLst>
              <a:ext uri="{FF2B5EF4-FFF2-40B4-BE49-F238E27FC236}">
                <a16:creationId xmlns:a16="http://schemas.microsoft.com/office/drawing/2014/main" id="{5C6CDC5A-7C00-BEA3-A5C6-FF2AB57611FE}"/>
              </a:ext>
            </a:extLst>
          </p:cNvPr>
          <p:cNvSpPr>
            <a:spLocks noGrp="1"/>
          </p:cNvSpPr>
          <p:nvPr>
            <p:ph sz="quarter" idx="18"/>
          </p:nvPr>
        </p:nvSpPr>
        <p:spPr>
          <a:xfrm>
            <a:off x="6827850" y="2368627"/>
            <a:ext cx="5942953"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5" name="Foliennummernplatzhalter 5">
            <a:extLst>
              <a:ext uri="{FF2B5EF4-FFF2-40B4-BE49-F238E27FC236}">
                <a16:creationId xmlns:a16="http://schemas.microsoft.com/office/drawing/2014/main" id="{44A6DE3C-F32D-F5FB-E538-EDED9F8DC0D9}"/>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7" name="Titel 1">
            <a:extLst>
              <a:ext uri="{FF2B5EF4-FFF2-40B4-BE49-F238E27FC236}">
                <a16:creationId xmlns:a16="http://schemas.microsoft.com/office/drawing/2014/main" id="{7BC305BE-56B3-5268-EE7D-C8771AF3B6F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3858246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Inhaltsplatzhalter 8"/>
          <p:cNvSpPr>
            <a:spLocks noGrp="1"/>
          </p:cNvSpPr>
          <p:nvPr>
            <p:ph sz="quarter" idx="1"/>
          </p:nvPr>
        </p:nvSpPr>
        <p:spPr>
          <a:xfrm>
            <a:off x="896197" y="1752571"/>
            <a:ext cx="5713254" cy="294325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1" name="Inhaltsplatzhalter 10"/>
          <p:cNvSpPr>
            <a:spLocks noGrp="1"/>
          </p:cNvSpPr>
          <p:nvPr>
            <p:ph sz="quarter" idx="2"/>
          </p:nvPr>
        </p:nvSpPr>
        <p:spPr>
          <a:xfrm>
            <a:off x="7122678" y="1752571"/>
            <a:ext cx="5713254" cy="504084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6" name="Inhaltsplatzhalter 8">
            <a:extLst>
              <a:ext uri="{FF2B5EF4-FFF2-40B4-BE49-F238E27FC236}">
                <a16:creationId xmlns:a16="http://schemas.microsoft.com/office/drawing/2014/main" id="{B3E7C991-BDFC-46E7-8849-BB9032F9F7C7}"/>
              </a:ext>
            </a:extLst>
          </p:cNvPr>
          <p:cNvSpPr>
            <a:spLocks noGrp="1"/>
          </p:cNvSpPr>
          <p:nvPr>
            <p:ph sz="quarter" idx="17"/>
          </p:nvPr>
        </p:nvSpPr>
        <p:spPr>
          <a:xfrm>
            <a:off x="896195" y="4791075"/>
            <a:ext cx="5713254" cy="2002339"/>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3" name="Foliennummernplatzhalter 5">
            <a:extLst>
              <a:ext uri="{FF2B5EF4-FFF2-40B4-BE49-F238E27FC236}">
                <a16:creationId xmlns:a16="http://schemas.microsoft.com/office/drawing/2014/main" id="{66A9E08B-11A4-454A-F536-42A3A0AACF54}"/>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2" name="Titel 1">
            <a:extLst>
              <a:ext uri="{FF2B5EF4-FFF2-40B4-BE49-F238E27FC236}">
                <a16:creationId xmlns:a16="http://schemas.microsoft.com/office/drawing/2014/main" id="{10DB62C4-3A2C-3D53-0E67-1106FDC22B5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4159873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5393179"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8" name="Inhaltsplatzhalter 8">
            <a:extLst>
              <a:ext uri="{FF2B5EF4-FFF2-40B4-BE49-F238E27FC236}">
                <a16:creationId xmlns:a16="http://schemas.microsoft.com/office/drawing/2014/main" id="{665449DE-67B4-4224-9941-3FD13908625A}"/>
              </a:ext>
            </a:extLst>
          </p:cNvPr>
          <p:cNvSpPr>
            <a:spLocks noGrp="1"/>
          </p:cNvSpPr>
          <p:nvPr>
            <p:ph sz="quarter" idx="13"/>
          </p:nvPr>
        </p:nvSpPr>
        <p:spPr>
          <a:xfrm>
            <a:off x="8961968" y="1931071"/>
            <a:ext cx="3920860"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21971FB3-7F3F-7E31-35E1-5B4B03C98FEF}"/>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792098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9410065"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91D18415-1634-9C25-BB7A-D34044ED3961}"/>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747954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gradFill flip="none" rotWithShape="1">
          <a:gsLst>
            <a:gs pos="0">
              <a:srgbClr val="B8B4AD">
                <a:lumMod val="56000"/>
              </a:srgbClr>
            </a:gs>
            <a:gs pos="68000">
              <a:srgbClr val="313130">
                <a:lumMod val="100000"/>
                <a:alpha val="98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30383D4-9E6E-F742-87EC-3CF28B4362C9}"/>
              </a:ext>
            </a:extLst>
          </p:cNvPr>
          <p:cNvPicPr>
            <a:picLocks noChangeAspect="1"/>
          </p:cNvPicPr>
          <p:nvPr userDrawn="1"/>
        </p:nvPicPr>
        <p:blipFill>
          <a:blip r:embed="rId2"/>
          <a:stretch>
            <a:fillRect/>
          </a:stretch>
        </p:blipFill>
        <p:spPr>
          <a:xfrm>
            <a:off x="5754422" y="2944244"/>
            <a:ext cx="1977441" cy="1572986"/>
          </a:xfrm>
          <a:prstGeom prst="rect">
            <a:avLst/>
          </a:prstGeom>
          <a:effectLst>
            <a:outerShdw blurRad="50800" dist="127000" dir="2700000" algn="tl" rotWithShape="0">
              <a:prstClr val="black">
                <a:alpha val="36000"/>
              </a:prstClr>
            </a:outerShdw>
          </a:effectLst>
        </p:spPr>
      </p:pic>
      <p:sp>
        <p:nvSpPr>
          <p:cNvPr id="3" name="Titel 1">
            <a:extLst>
              <a:ext uri="{FF2B5EF4-FFF2-40B4-BE49-F238E27FC236}">
                <a16:creationId xmlns:a16="http://schemas.microsoft.com/office/drawing/2014/main" id="{09BC36CE-F918-1380-E4A6-E880ECB773C6}"/>
              </a:ext>
            </a:extLst>
          </p:cNvPr>
          <p:cNvSpPr>
            <a:spLocks noGrp="1"/>
          </p:cNvSpPr>
          <p:nvPr>
            <p:ph type="title"/>
          </p:nvPr>
        </p:nvSpPr>
        <p:spPr>
          <a:xfrm>
            <a:off x="1120246" y="497355"/>
            <a:ext cx="11202459" cy="714500"/>
          </a:xfrm>
        </p:spPr>
        <p:txBody>
          <a:bodyPr>
            <a:normAutofit/>
          </a:bodyPr>
          <a:lstStyle>
            <a:lvl1pPr algn="l">
              <a:buNone/>
              <a:defRPr sz="3600" b="1" cap="none">
                <a:solidFill>
                  <a:srgbClr val="FFFFFF"/>
                </a:solidFill>
              </a:defRPr>
            </a:lvl1pPr>
          </a:lstStyle>
          <a:p>
            <a:endParaRPr kumimoji="0" lang="en-US" dirty="0"/>
          </a:p>
        </p:txBody>
      </p:sp>
      <p:sp>
        <p:nvSpPr>
          <p:cNvPr id="4" name="Textplatzhalter 2">
            <a:extLst>
              <a:ext uri="{FF2B5EF4-FFF2-40B4-BE49-F238E27FC236}">
                <a16:creationId xmlns:a16="http://schemas.microsoft.com/office/drawing/2014/main" id="{D179767D-E865-61BB-8A6E-830DE3F0BF68}"/>
              </a:ext>
            </a:extLst>
          </p:cNvPr>
          <p:cNvSpPr>
            <a:spLocks noGrp="1"/>
          </p:cNvSpPr>
          <p:nvPr>
            <p:ph type="body" idx="1"/>
          </p:nvPr>
        </p:nvSpPr>
        <p:spPr>
          <a:xfrm>
            <a:off x="1120244" y="1229547"/>
            <a:ext cx="11202459" cy="1300396"/>
          </a:xfrm>
        </p:spPr>
        <p:txBody>
          <a:bodyPr anchor="t">
            <a:normAutofit/>
          </a:bodyPr>
          <a:lstStyle>
            <a:lvl1pPr marL="0" indent="0">
              <a:buNone/>
              <a:defRPr sz="24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5" name="Datumsplatzhalter 11">
            <a:extLst>
              <a:ext uri="{FF2B5EF4-FFF2-40B4-BE49-F238E27FC236}">
                <a16:creationId xmlns:a16="http://schemas.microsoft.com/office/drawing/2014/main" id="{8864C0D9-C63C-C106-C1E3-AB11552CA16F}"/>
              </a:ext>
            </a:extLst>
          </p:cNvPr>
          <p:cNvSpPr>
            <a:spLocks noGrp="1"/>
          </p:cNvSpPr>
          <p:nvPr>
            <p:ph type="dt" sz="half" idx="10"/>
          </p:nvPr>
        </p:nvSpPr>
        <p:spPr>
          <a:xfrm>
            <a:off x="8961968" y="6889152"/>
            <a:ext cx="3920860" cy="402567"/>
          </a:xfrm>
          <a:prstGeom prst="rect">
            <a:avLst/>
          </a:prstGeom>
        </p:spPr>
        <p:txBody>
          <a:bodyPr/>
          <a:lstStyle>
            <a:lvl1pPr>
              <a:defRPr sz="1200">
                <a:latin typeface="Arial" panose="020B0604020202020204" pitchFamily="34" charset="0"/>
                <a:cs typeface="Arial" panose="020B0604020202020204" pitchFamily="34" charset="0"/>
              </a:defRPr>
            </a:lvl1pPr>
          </a:lstStyle>
          <a:p>
            <a:fld id="{E36A46C9-06A3-DC43-B9DB-4826AF52A014}" type="datetime1">
              <a:rPr lang="de-DE" smtClean="0"/>
              <a:t>12.03.24</a:t>
            </a:fld>
            <a:endParaRPr lang="en-US" dirty="0"/>
          </a:p>
        </p:txBody>
      </p:sp>
      <p:sp>
        <p:nvSpPr>
          <p:cNvPr id="6" name="Fußzeilenplatzhalter 13">
            <a:extLst>
              <a:ext uri="{FF2B5EF4-FFF2-40B4-BE49-F238E27FC236}">
                <a16:creationId xmlns:a16="http://schemas.microsoft.com/office/drawing/2014/main" id="{E8D69CF1-475D-E1D0-0B8B-76D4BE038F88}"/>
              </a:ext>
            </a:extLst>
          </p:cNvPr>
          <p:cNvSpPr>
            <a:spLocks noGrp="1"/>
          </p:cNvSpPr>
          <p:nvPr>
            <p:ph type="ftr" sz="quarter" idx="12"/>
          </p:nvPr>
        </p:nvSpPr>
        <p:spPr>
          <a:xfrm>
            <a:off x="896198" y="6888939"/>
            <a:ext cx="7969744" cy="402567"/>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R.O.E. GmbH | Stand: 15.02.2024 Rev6</a:t>
            </a:r>
            <a:endParaRPr lang="en-US" dirty="0"/>
          </a:p>
        </p:txBody>
      </p:sp>
    </p:spTree>
    <p:extLst>
      <p:ext uri="{BB962C8B-B14F-4D97-AF65-F5344CB8AC3E}">
        <p14:creationId xmlns:p14="http://schemas.microsoft.com/office/powerpoint/2010/main" val="51678776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gradFill>
          <a:gsLst>
            <a:gs pos="0">
              <a:srgbClr val="B8B4AD">
                <a:lumMod val="56000"/>
              </a:srgbClr>
            </a:gs>
            <a:gs pos="68000">
              <a:srgbClr val="313130">
                <a:lumMod val="100000"/>
                <a:alpha val="98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EF55E49-4A8A-4CBC-B874-56913EEE663B}"/>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backgroundRemoval t="9464" b="98746" l="1271" r="89932">
                        <a14:foregroundMark x1="10459" y1="62942" x2="10459" y2="62942"/>
                        <a14:foregroundMark x1="10753" y1="59635" x2="10948" y2="63626"/>
                        <a14:foregroundMark x1="12317" y1="88369" x2="14174" y2="89852"/>
                        <a14:foregroundMark x1="24927" y1="52109" x2="26784" y2="52566"/>
                        <a14:foregroundMark x1="35582" y1="59635" x2="37439" y2="61117"/>
                        <a14:foregroundMark x1="43597" y1="68187" x2="44379" y2="69327"/>
                        <a14:foregroundMark x1="47312" y1="85177" x2="47214" y2="89510"/>
                        <a14:foregroundMark x1="43304" y1="96579" x2="43500" y2="98746"/>
                        <a14:foregroundMark x1="5767" y1="84493" x2="5865" y2="85519"/>
                        <a14:foregroundMark x1="1857" y1="79019" x2="3324" y2="79704"/>
                        <a14:foregroundMark x1="1857" y1="96921" x2="1466" y2="97719"/>
                        <a14:foregroundMark x1="23656" y1="98632" x2="25220" y2="98632"/>
                        <a14:foregroundMark x1="1271" y1="73318" x2="1271" y2="76055"/>
                        <a14:foregroundMark x1="1857" y1="54618" x2="1857" y2="55872"/>
                        <a14:foregroundMark x1="9775" y1="51083" x2="10753" y2="51425"/>
                      </a14:backgroundRemoval>
                    </a14:imgEffect>
                  </a14:imgLayer>
                </a14:imgProps>
              </a:ext>
              <a:ext uri="{28A0092B-C50C-407E-A947-70E740481C1C}">
                <a14:useLocalDpi xmlns:a14="http://schemas.microsoft.com/office/drawing/2010/main" val="0"/>
              </a:ext>
            </a:extLst>
          </a:blip>
          <a:stretch>
            <a:fillRect/>
          </a:stretch>
        </p:blipFill>
        <p:spPr>
          <a:xfrm>
            <a:off x="1" y="-854764"/>
            <a:ext cx="12341331" cy="8416028"/>
          </a:xfrm>
          <a:prstGeom prst="rect">
            <a:avLst/>
          </a:prstGeom>
        </p:spPr>
      </p:pic>
    </p:spTree>
    <p:extLst>
      <p:ext uri="{BB962C8B-B14F-4D97-AF65-F5344CB8AC3E}">
        <p14:creationId xmlns:p14="http://schemas.microsoft.com/office/powerpoint/2010/main" val="2679337833"/>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gradFill>
          <a:gsLst>
            <a:gs pos="0">
              <a:srgbClr val="B8B4AD">
                <a:lumMod val="56000"/>
              </a:srgbClr>
            </a:gs>
            <a:gs pos="68000">
              <a:srgbClr val="313130">
                <a:lumMod val="100000"/>
                <a:alpha val="98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EF55E49-4A8A-4CBC-B874-56913EEE663B}"/>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backgroundRemoval t="9464" b="98746" l="1271" r="89932">
                        <a14:foregroundMark x1="10459" y1="62942" x2="10459" y2="62942"/>
                        <a14:foregroundMark x1="10753" y1="59635" x2="10948" y2="63626"/>
                        <a14:foregroundMark x1="12317" y1="88369" x2="14174" y2="89852"/>
                        <a14:foregroundMark x1="24927" y1="52109" x2="26784" y2="52566"/>
                        <a14:foregroundMark x1="35582" y1="59635" x2="37439" y2="61117"/>
                        <a14:foregroundMark x1="43597" y1="68187" x2="44379" y2="69327"/>
                        <a14:foregroundMark x1="47312" y1="85177" x2="47214" y2="89510"/>
                        <a14:foregroundMark x1="43304" y1="96579" x2="43500" y2="98746"/>
                        <a14:foregroundMark x1="5767" y1="84493" x2="5865" y2="85519"/>
                        <a14:foregroundMark x1="1857" y1="79019" x2="3324" y2="79704"/>
                        <a14:foregroundMark x1="1857" y1="96921" x2="1466" y2="97719"/>
                        <a14:foregroundMark x1="23656" y1="98632" x2="25220" y2="98632"/>
                        <a14:foregroundMark x1="1271" y1="73318" x2="1271" y2="76055"/>
                        <a14:foregroundMark x1="1857" y1="54618" x2="1857" y2="55872"/>
                        <a14:foregroundMark x1="9775" y1="51083" x2="10753" y2="51425"/>
                      </a14:backgroundRemoval>
                    </a14:imgEffect>
                  </a14:imgLayer>
                </a14:imgProps>
              </a:ext>
              <a:ext uri="{28A0092B-C50C-407E-A947-70E740481C1C}">
                <a14:useLocalDpi xmlns:a14="http://schemas.microsoft.com/office/drawing/2010/main" val="0"/>
              </a:ext>
            </a:extLst>
          </a:blip>
          <a:stretch>
            <a:fillRect/>
          </a:stretch>
        </p:blipFill>
        <p:spPr>
          <a:xfrm>
            <a:off x="0" y="-854764"/>
            <a:ext cx="12341331" cy="8416028"/>
          </a:xfrm>
          <a:prstGeom prst="rect">
            <a:avLst/>
          </a:prstGeom>
        </p:spPr>
      </p:pic>
    </p:spTree>
    <p:extLst>
      <p:ext uri="{BB962C8B-B14F-4D97-AF65-F5344CB8AC3E}">
        <p14:creationId xmlns:p14="http://schemas.microsoft.com/office/powerpoint/2010/main" val="3962001817"/>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016444" y="3024506"/>
            <a:ext cx="10866384" cy="1844808"/>
          </a:xfrm>
        </p:spPr>
        <p:txBody>
          <a:bodyPr anchor="t"/>
          <a:lstStyle>
            <a:lvl1pPr marL="0" indent="0">
              <a:buNone/>
              <a:defRPr sz="32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7" name="Rechteck 6"/>
          <p:cNvSpPr/>
          <p:nvPr/>
        </p:nvSpPr>
        <p:spPr bwMode="white">
          <a:xfrm>
            <a:off x="0" y="1680281"/>
            <a:ext cx="13442950" cy="126021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0" y="1764295"/>
            <a:ext cx="1904417" cy="1092182"/>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2016442" y="1764295"/>
            <a:ext cx="11426508" cy="109218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2" name="Titel 1"/>
          <p:cNvSpPr>
            <a:spLocks noGrp="1"/>
          </p:cNvSpPr>
          <p:nvPr>
            <p:ph type="title"/>
          </p:nvPr>
        </p:nvSpPr>
        <p:spPr>
          <a:xfrm>
            <a:off x="2016443" y="1764295"/>
            <a:ext cx="11202459" cy="1092182"/>
          </a:xfrm>
        </p:spPr>
        <p:txBody>
          <a:bodyPr>
            <a:normAutofit/>
          </a:bodyPr>
          <a:lstStyle>
            <a:lvl1pPr algn="l">
              <a:buNone/>
              <a:defRPr sz="3600" b="0" cap="none">
                <a:solidFill>
                  <a:srgbClr val="FFFFFF"/>
                </a:solidFill>
              </a:defRPr>
            </a:lvl1pPr>
          </a:lstStyle>
          <a:p>
            <a:endParaRPr kumimoji="0" lang="en-US" dirty="0"/>
          </a:p>
        </p:txBody>
      </p:sp>
      <p:sp>
        <p:nvSpPr>
          <p:cNvPr id="5" name="Foliennummernplatzhalter 5">
            <a:extLst>
              <a:ext uri="{FF2B5EF4-FFF2-40B4-BE49-F238E27FC236}">
                <a16:creationId xmlns:a16="http://schemas.microsoft.com/office/drawing/2014/main" id="{D7C3DB05-622B-8AC9-EE12-B43A916531B9}"/>
              </a:ext>
            </a:extLst>
          </p:cNvPr>
          <p:cNvSpPr>
            <a:spLocks noGrp="1"/>
          </p:cNvSpPr>
          <p:nvPr>
            <p:ph type="sldNum" sz="quarter" idx="13"/>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Tree>
    <p:extLst>
      <p:ext uri="{BB962C8B-B14F-4D97-AF65-F5344CB8AC3E}">
        <p14:creationId xmlns:p14="http://schemas.microsoft.com/office/powerpoint/2010/main" val="17210209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el 1"/>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
        <p:nvSpPr>
          <p:cNvPr id="3" name="Foliennummernplatzhalter 5">
            <a:extLst>
              <a:ext uri="{FF2B5EF4-FFF2-40B4-BE49-F238E27FC236}">
                <a16:creationId xmlns:a16="http://schemas.microsoft.com/office/drawing/2014/main" id="{50B2026F-96C6-6A15-B7DC-C323760A372C}"/>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5" name="Inhaltsplatzhalter 7">
            <a:extLst>
              <a:ext uri="{FF2B5EF4-FFF2-40B4-BE49-F238E27FC236}">
                <a16:creationId xmlns:a16="http://schemas.microsoft.com/office/drawing/2014/main" id="{CDEFD8FE-E9D0-A71D-82A1-F43A44F42BAF}"/>
              </a:ext>
            </a:extLst>
          </p:cNvPr>
          <p:cNvSpPr>
            <a:spLocks noGrp="1"/>
          </p:cNvSpPr>
          <p:nvPr>
            <p:ph sz="quarter" idx="14"/>
          </p:nvPr>
        </p:nvSpPr>
        <p:spPr>
          <a:xfrm>
            <a:off x="900677" y="1764295"/>
            <a:ext cx="11966485"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extLst>
      <p:ext uri="{BB962C8B-B14F-4D97-AF65-F5344CB8AC3E}">
        <p14:creationId xmlns:p14="http://schemas.microsoft.com/office/powerpoint/2010/main" val="708598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8" name="Inhaltsplatzhalter 7"/>
          <p:cNvSpPr>
            <a:spLocks noGrp="1"/>
          </p:cNvSpPr>
          <p:nvPr>
            <p:ph sz="quarter" idx="1"/>
          </p:nvPr>
        </p:nvSpPr>
        <p:spPr>
          <a:xfrm>
            <a:off x="900678" y="1764295"/>
            <a:ext cx="5820797"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7" name="Inhaltsplatzhalter 7">
            <a:extLst>
              <a:ext uri="{FF2B5EF4-FFF2-40B4-BE49-F238E27FC236}">
                <a16:creationId xmlns:a16="http://schemas.microsoft.com/office/drawing/2014/main" id="{92E23FC0-EFBC-436A-A0C7-4941D9634C5D}"/>
              </a:ext>
            </a:extLst>
          </p:cNvPr>
          <p:cNvSpPr>
            <a:spLocks noGrp="1"/>
          </p:cNvSpPr>
          <p:nvPr>
            <p:ph sz="quarter" idx="13"/>
          </p:nvPr>
        </p:nvSpPr>
        <p:spPr>
          <a:xfrm>
            <a:off x="6841699" y="1764295"/>
            <a:ext cx="6025463" cy="4956828"/>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Titel 1">
            <a:extLst>
              <a:ext uri="{FF2B5EF4-FFF2-40B4-BE49-F238E27FC236}">
                <a16:creationId xmlns:a16="http://schemas.microsoft.com/office/drawing/2014/main" id="{813C016D-5A6D-7012-61EF-62D4A906B295}"/>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3568155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6" name="Textplatzhalter 15"/>
          <p:cNvSpPr>
            <a:spLocks noGrp="1"/>
          </p:cNvSpPr>
          <p:nvPr>
            <p:ph type="body" sz="quarter" idx="1"/>
          </p:nvPr>
        </p:nvSpPr>
        <p:spPr>
          <a:xfrm>
            <a:off x="900678" y="1764296"/>
            <a:ext cx="5820797" cy="480371"/>
          </a:xfrm>
          <a:solidFill>
            <a:srgbClr val="707173"/>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15" name="Textplatzhalter 14"/>
          <p:cNvSpPr>
            <a:spLocks noGrp="1"/>
          </p:cNvSpPr>
          <p:nvPr>
            <p:ph type="body" sz="quarter" idx="3"/>
          </p:nvPr>
        </p:nvSpPr>
        <p:spPr>
          <a:xfrm>
            <a:off x="6827849" y="1764296"/>
            <a:ext cx="6039313" cy="480371"/>
          </a:xfrm>
          <a:solidFill>
            <a:srgbClr val="9C9E9F"/>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3" name="Inhaltsplatzhalter 7">
            <a:extLst>
              <a:ext uri="{FF2B5EF4-FFF2-40B4-BE49-F238E27FC236}">
                <a16:creationId xmlns:a16="http://schemas.microsoft.com/office/drawing/2014/main" id="{BF095DAB-AB23-2586-52F8-14F373E7DD2C}"/>
              </a:ext>
            </a:extLst>
          </p:cNvPr>
          <p:cNvSpPr>
            <a:spLocks noGrp="1"/>
          </p:cNvSpPr>
          <p:nvPr>
            <p:ph sz="quarter" idx="17"/>
          </p:nvPr>
        </p:nvSpPr>
        <p:spPr>
          <a:xfrm>
            <a:off x="900678" y="2368627"/>
            <a:ext cx="5820797"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Inhaltsplatzhalter 7">
            <a:extLst>
              <a:ext uri="{FF2B5EF4-FFF2-40B4-BE49-F238E27FC236}">
                <a16:creationId xmlns:a16="http://schemas.microsoft.com/office/drawing/2014/main" id="{5C6CDC5A-7C00-BEA3-A5C6-FF2AB57611FE}"/>
              </a:ext>
            </a:extLst>
          </p:cNvPr>
          <p:cNvSpPr>
            <a:spLocks noGrp="1"/>
          </p:cNvSpPr>
          <p:nvPr>
            <p:ph sz="quarter" idx="18"/>
          </p:nvPr>
        </p:nvSpPr>
        <p:spPr>
          <a:xfrm>
            <a:off x="6827850" y="2368627"/>
            <a:ext cx="5942953"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5" name="Foliennummernplatzhalter 5">
            <a:extLst>
              <a:ext uri="{FF2B5EF4-FFF2-40B4-BE49-F238E27FC236}">
                <a16:creationId xmlns:a16="http://schemas.microsoft.com/office/drawing/2014/main" id="{44A6DE3C-F32D-F5FB-E538-EDED9F8DC0D9}"/>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7" name="Titel 1">
            <a:extLst>
              <a:ext uri="{FF2B5EF4-FFF2-40B4-BE49-F238E27FC236}">
                <a16:creationId xmlns:a16="http://schemas.microsoft.com/office/drawing/2014/main" id="{7BC305BE-56B3-5268-EE7D-C8771AF3B6F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3406604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Inhaltsplatzhalter 8"/>
          <p:cNvSpPr>
            <a:spLocks noGrp="1"/>
          </p:cNvSpPr>
          <p:nvPr>
            <p:ph sz="quarter" idx="1"/>
          </p:nvPr>
        </p:nvSpPr>
        <p:spPr>
          <a:xfrm>
            <a:off x="896197" y="1752571"/>
            <a:ext cx="5713254" cy="294325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1" name="Inhaltsplatzhalter 10"/>
          <p:cNvSpPr>
            <a:spLocks noGrp="1"/>
          </p:cNvSpPr>
          <p:nvPr>
            <p:ph sz="quarter" idx="2"/>
          </p:nvPr>
        </p:nvSpPr>
        <p:spPr>
          <a:xfrm>
            <a:off x="7122678" y="1752571"/>
            <a:ext cx="5713254" cy="504084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6" name="Inhaltsplatzhalter 8">
            <a:extLst>
              <a:ext uri="{FF2B5EF4-FFF2-40B4-BE49-F238E27FC236}">
                <a16:creationId xmlns:a16="http://schemas.microsoft.com/office/drawing/2014/main" id="{B3E7C991-BDFC-46E7-8849-BB9032F9F7C7}"/>
              </a:ext>
            </a:extLst>
          </p:cNvPr>
          <p:cNvSpPr>
            <a:spLocks noGrp="1"/>
          </p:cNvSpPr>
          <p:nvPr>
            <p:ph sz="quarter" idx="17"/>
          </p:nvPr>
        </p:nvSpPr>
        <p:spPr>
          <a:xfrm>
            <a:off x="896195" y="4791075"/>
            <a:ext cx="5713254" cy="2002339"/>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3" name="Foliennummernplatzhalter 5">
            <a:extLst>
              <a:ext uri="{FF2B5EF4-FFF2-40B4-BE49-F238E27FC236}">
                <a16:creationId xmlns:a16="http://schemas.microsoft.com/office/drawing/2014/main" id="{66A9E08B-11A4-454A-F536-42A3A0AACF54}"/>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2" name="Titel 1">
            <a:extLst>
              <a:ext uri="{FF2B5EF4-FFF2-40B4-BE49-F238E27FC236}">
                <a16:creationId xmlns:a16="http://schemas.microsoft.com/office/drawing/2014/main" id="{10DB62C4-3A2C-3D53-0E67-1106FDC22B5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2346084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5393179"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8" name="Inhaltsplatzhalter 8">
            <a:extLst>
              <a:ext uri="{FF2B5EF4-FFF2-40B4-BE49-F238E27FC236}">
                <a16:creationId xmlns:a16="http://schemas.microsoft.com/office/drawing/2014/main" id="{665449DE-67B4-4224-9941-3FD13908625A}"/>
              </a:ext>
            </a:extLst>
          </p:cNvPr>
          <p:cNvSpPr>
            <a:spLocks noGrp="1"/>
          </p:cNvSpPr>
          <p:nvPr>
            <p:ph sz="quarter" idx="13"/>
          </p:nvPr>
        </p:nvSpPr>
        <p:spPr>
          <a:xfrm>
            <a:off x="8961968" y="1931071"/>
            <a:ext cx="3920860"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21971FB3-7F3F-7E31-35E1-5B4B03C98FEF}"/>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25103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9410065"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91D18415-1634-9C25-BB7A-D34044ED3961}"/>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9555315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gradFill flip="none" rotWithShape="1">
          <a:gsLst>
            <a:gs pos="0">
              <a:srgbClr val="B8B4AD">
                <a:lumMod val="56000"/>
              </a:srgbClr>
            </a:gs>
            <a:gs pos="68000">
              <a:srgbClr val="313130">
                <a:lumMod val="100000"/>
                <a:alpha val="98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30383D4-9E6E-F742-87EC-3CF28B4362C9}"/>
              </a:ext>
            </a:extLst>
          </p:cNvPr>
          <p:cNvPicPr>
            <a:picLocks noChangeAspect="1"/>
          </p:cNvPicPr>
          <p:nvPr userDrawn="1"/>
        </p:nvPicPr>
        <p:blipFill>
          <a:blip r:embed="rId2"/>
          <a:stretch>
            <a:fillRect/>
          </a:stretch>
        </p:blipFill>
        <p:spPr>
          <a:xfrm>
            <a:off x="5754422" y="2944244"/>
            <a:ext cx="1977441" cy="1572986"/>
          </a:xfrm>
          <a:prstGeom prst="rect">
            <a:avLst/>
          </a:prstGeom>
          <a:effectLst>
            <a:outerShdw blurRad="50800" dist="127000" dir="2700000" algn="tl" rotWithShape="0">
              <a:prstClr val="black">
                <a:alpha val="36000"/>
              </a:prstClr>
            </a:outerShdw>
          </a:effectLst>
        </p:spPr>
      </p:pic>
      <p:sp>
        <p:nvSpPr>
          <p:cNvPr id="3" name="Titel 1">
            <a:extLst>
              <a:ext uri="{FF2B5EF4-FFF2-40B4-BE49-F238E27FC236}">
                <a16:creationId xmlns:a16="http://schemas.microsoft.com/office/drawing/2014/main" id="{09BC36CE-F918-1380-E4A6-E880ECB773C6}"/>
              </a:ext>
            </a:extLst>
          </p:cNvPr>
          <p:cNvSpPr>
            <a:spLocks noGrp="1"/>
          </p:cNvSpPr>
          <p:nvPr>
            <p:ph type="title"/>
          </p:nvPr>
        </p:nvSpPr>
        <p:spPr>
          <a:xfrm>
            <a:off x="1120246" y="497355"/>
            <a:ext cx="11202459" cy="714500"/>
          </a:xfrm>
        </p:spPr>
        <p:txBody>
          <a:bodyPr>
            <a:normAutofit/>
          </a:bodyPr>
          <a:lstStyle>
            <a:lvl1pPr algn="l">
              <a:buNone/>
              <a:defRPr sz="3600" b="1" cap="none">
                <a:solidFill>
                  <a:srgbClr val="FFFFFF"/>
                </a:solidFill>
              </a:defRPr>
            </a:lvl1pPr>
          </a:lstStyle>
          <a:p>
            <a:endParaRPr kumimoji="0" lang="en-US" dirty="0"/>
          </a:p>
        </p:txBody>
      </p:sp>
      <p:sp>
        <p:nvSpPr>
          <p:cNvPr id="4" name="Textplatzhalter 2">
            <a:extLst>
              <a:ext uri="{FF2B5EF4-FFF2-40B4-BE49-F238E27FC236}">
                <a16:creationId xmlns:a16="http://schemas.microsoft.com/office/drawing/2014/main" id="{D179767D-E865-61BB-8A6E-830DE3F0BF68}"/>
              </a:ext>
            </a:extLst>
          </p:cNvPr>
          <p:cNvSpPr>
            <a:spLocks noGrp="1"/>
          </p:cNvSpPr>
          <p:nvPr>
            <p:ph type="body" idx="1"/>
          </p:nvPr>
        </p:nvSpPr>
        <p:spPr>
          <a:xfrm>
            <a:off x="1120244" y="1229547"/>
            <a:ext cx="11202459" cy="1300396"/>
          </a:xfrm>
        </p:spPr>
        <p:txBody>
          <a:bodyPr anchor="t">
            <a:normAutofit/>
          </a:bodyPr>
          <a:lstStyle>
            <a:lvl1pPr marL="0" indent="0">
              <a:buNone/>
              <a:defRPr sz="24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5" name="Datumsplatzhalter 11">
            <a:extLst>
              <a:ext uri="{FF2B5EF4-FFF2-40B4-BE49-F238E27FC236}">
                <a16:creationId xmlns:a16="http://schemas.microsoft.com/office/drawing/2014/main" id="{8864C0D9-C63C-C106-C1E3-AB11552CA16F}"/>
              </a:ext>
            </a:extLst>
          </p:cNvPr>
          <p:cNvSpPr>
            <a:spLocks noGrp="1"/>
          </p:cNvSpPr>
          <p:nvPr>
            <p:ph type="dt" sz="half" idx="10"/>
          </p:nvPr>
        </p:nvSpPr>
        <p:spPr>
          <a:xfrm>
            <a:off x="8961968" y="6889152"/>
            <a:ext cx="3920860" cy="402567"/>
          </a:xfrm>
          <a:prstGeom prst="rect">
            <a:avLst/>
          </a:prstGeom>
        </p:spPr>
        <p:txBody>
          <a:bodyPr/>
          <a:lstStyle>
            <a:lvl1pPr>
              <a:defRPr sz="1200">
                <a:latin typeface="Arial" panose="020B0604020202020204" pitchFamily="34" charset="0"/>
                <a:cs typeface="Arial" panose="020B0604020202020204" pitchFamily="34" charset="0"/>
              </a:defRPr>
            </a:lvl1pPr>
          </a:lstStyle>
          <a:p>
            <a:fld id="{AD35F348-A898-CF4F-A710-3EB9C2353D81}" type="datetime1">
              <a:rPr lang="de-DE" smtClean="0"/>
              <a:t>12.03.24</a:t>
            </a:fld>
            <a:endParaRPr lang="en-US" dirty="0"/>
          </a:p>
        </p:txBody>
      </p:sp>
      <p:sp>
        <p:nvSpPr>
          <p:cNvPr id="6" name="Fußzeilenplatzhalter 13">
            <a:extLst>
              <a:ext uri="{FF2B5EF4-FFF2-40B4-BE49-F238E27FC236}">
                <a16:creationId xmlns:a16="http://schemas.microsoft.com/office/drawing/2014/main" id="{E8D69CF1-475D-E1D0-0B8B-76D4BE038F88}"/>
              </a:ext>
            </a:extLst>
          </p:cNvPr>
          <p:cNvSpPr>
            <a:spLocks noGrp="1"/>
          </p:cNvSpPr>
          <p:nvPr>
            <p:ph type="ftr" sz="quarter" idx="12"/>
          </p:nvPr>
        </p:nvSpPr>
        <p:spPr>
          <a:xfrm>
            <a:off x="896198" y="6888939"/>
            <a:ext cx="7969744" cy="402567"/>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R.O.E. GmbH | Stand: 15.02.2024 Rev6</a:t>
            </a:r>
            <a:endParaRPr lang="en-US" dirty="0"/>
          </a:p>
        </p:txBody>
      </p:sp>
    </p:spTree>
    <p:extLst>
      <p:ext uri="{BB962C8B-B14F-4D97-AF65-F5344CB8AC3E}">
        <p14:creationId xmlns:p14="http://schemas.microsoft.com/office/powerpoint/2010/main" val="855000399"/>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gradFill>
          <a:gsLst>
            <a:gs pos="0">
              <a:srgbClr val="B8B4AD">
                <a:lumMod val="56000"/>
              </a:srgbClr>
            </a:gs>
            <a:gs pos="68000">
              <a:srgbClr val="313130">
                <a:lumMod val="100000"/>
                <a:alpha val="98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EF55E49-4A8A-4CBC-B874-56913EEE663B}"/>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backgroundRemoval t="9464" b="98746" l="1271" r="89932">
                        <a14:foregroundMark x1="10459" y1="62942" x2="10459" y2="62942"/>
                        <a14:foregroundMark x1="10753" y1="59635" x2="10948" y2="63626"/>
                        <a14:foregroundMark x1="12317" y1="88369" x2="14174" y2="89852"/>
                        <a14:foregroundMark x1="24927" y1="52109" x2="26784" y2="52566"/>
                        <a14:foregroundMark x1="35582" y1="59635" x2="37439" y2="61117"/>
                        <a14:foregroundMark x1="43597" y1="68187" x2="44379" y2="69327"/>
                        <a14:foregroundMark x1="47312" y1="85177" x2="47214" y2="89510"/>
                        <a14:foregroundMark x1="43304" y1="96579" x2="43500" y2="98746"/>
                        <a14:foregroundMark x1="5767" y1="84493" x2="5865" y2="85519"/>
                        <a14:foregroundMark x1="1857" y1="79019" x2="3324" y2="79704"/>
                        <a14:foregroundMark x1="1857" y1="96921" x2="1466" y2="97719"/>
                        <a14:foregroundMark x1="23656" y1="98632" x2="25220" y2="98632"/>
                        <a14:foregroundMark x1="1271" y1="73318" x2="1271" y2="76055"/>
                        <a14:foregroundMark x1="1857" y1="54618" x2="1857" y2="55872"/>
                        <a14:foregroundMark x1="9775" y1="51083" x2="10753" y2="51425"/>
                      </a14:backgroundRemoval>
                    </a14:imgEffect>
                  </a14:imgLayer>
                </a14:imgProps>
              </a:ext>
              <a:ext uri="{28A0092B-C50C-407E-A947-70E740481C1C}">
                <a14:useLocalDpi xmlns:a14="http://schemas.microsoft.com/office/drawing/2010/main" val="0"/>
              </a:ext>
            </a:extLst>
          </a:blip>
          <a:stretch>
            <a:fillRect/>
          </a:stretch>
        </p:blipFill>
        <p:spPr>
          <a:xfrm>
            <a:off x="0" y="-854764"/>
            <a:ext cx="12341331" cy="8416028"/>
          </a:xfrm>
          <a:prstGeom prst="rect">
            <a:avLst/>
          </a:prstGeom>
        </p:spPr>
      </p:pic>
    </p:spTree>
    <p:extLst>
      <p:ext uri="{BB962C8B-B14F-4D97-AF65-F5344CB8AC3E}">
        <p14:creationId xmlns:p14="http://schemas.microsoft.com/office/powerpoint/2010/main" val="272722495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016444" y="3024506"/>
            <a:ext cx="10866384" cy="1844808"/>
          </a:xfrm>
        </p:spPr>
        <p:txBody>
          <a:bodyPr anchor="t"/>
          <a:lstStyle>
            <a:lvl1pPr marL="0" indent="0">
              <a:buNone/>
              <a:defRPr sz="32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7" name="Rechteck 6"/>
          <p:cNvSpPr/>
          <p:nvPr/>
        </p:nvSpPr>
        <p:spPr bwMode="white">
          <a:xfrm>
            <a:off x="0" y="1680283"/>
            <a:ext cx="13442950" cy="126021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0" y="1764295"/>
            <a:ext cx="1904417" cy="1092182"/>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2016442" y="1764295"/>
            <a:ext cx="11426508" cy="109218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2" name="Titel 1"/>
          <p:cNvSpPr>
            <a:spLocks noGrp="1"/>
          </p:cNvSpPr>
          <p:nvPr>
            <p:ph type="title"/>
          </p:nvPr>
        </p:nvSpPr>
        <p:spPr>
          <a:xfrm>
            <a:off x="2016444" y="1764295"/>
            <a:ext cx="11202459" cy="1092182"/>
          </a:xfrm>
        </p:spPr>
        <p:txBody>
          <a:bodyPr>
            <a:normAutofit/>
          </a:bodyPr>
          <a:lstStyle>
            <a:lvl1pPr algn="l">
              <a:buNone/>
              <a:defRPr sz="3600" b="0" cap="none">
                <a:solidFill>
                  <a:srgbClr val="FFFFFF"/>
                </a:solidFill>
              </a:defRPr>
            </a:lvl1pPr>
          </a:lstStyle>
          <a:p>
            <a:endParaRPr kumimoji="0" lang="en-US" dirty="0"/>
          </a:p>
        </p:txBody>
      </p:sp>
      <p:sp>
        <p:nvSpPr>
          <p:cNvPr id="5" name="Foliennummernplatzhalter 5">
            <a:extLst>
              <a:ext uri="{FF2B5EF4-FFF2-40B4-BE49-F238E27FC236}">
                <a16:creationId xmlns:a16="http://schemas.microsoft.com/office/drawing/2014/main" id="{D7C3DB05-622B-8AC9-EE12-B43A916531B9}"/>
              </a:ext>
            </a:extLst>
          </p:cNvPr>
          <p:cNvSpPr>
            <a:spLocks noGrp="1"/>
          </p:cNvSpPr>
          <p:nvPr>
            <p:ph type="sldNum" sz="quarter" idx="13"/>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Tree>
    <p:extLst>
      <p:ext uri="{BB962C8B-B14F-4D97-AF65-F5344CB8AC3E}">
        <p14:creationId xmlns:p14="http://schemas.microsoft.com/office/powerpoint/2010/main" val="252875548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016444" y="3024506"/>
            <a:ext cx="10866384" cy="1844808"/>
          </a:xfrm>
        </p:spPr>
        <p:txBody>
          <a:bodyPr anchor="t"/>
          <a:lstStyle>
            <a:lvl1pPr marL="0" indent="0">
              <a:buNone/>
              <a:defRPr sz="32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7" name="Rechteck 6"/>
          <p:cNvSpPr/>
          <p:nvPr/>
        </p:nvSpPr>
        <p:spPr bwMode="white">
          <a:xfrm>
            <a:off x="0" y="1680281"/>
            <a:ext cx="13442950" cy="126021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0" y="1764295"/>
            <a:ext cx="1904417" cy="1092182"/>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2016442" y="1764295"/>
            <a:ext cx="11426508" cy="109218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2" name="Titel 1"/>
          <p:cNvSpPr>
            <a:spLocks noGrp="1"/>
          </p:cNvSpPr>
          <p:nvPr>
            <p:ph type="title"/>
          </p:nvPr>
        </p:nvSpPr>
        <p:spPr>
          <a:xfrm>
            <a:off x="2016443" y="1764295"/>
            <a:ext cx="11202459" cy="1092182"/>
          </a:xfrm>
        </p:spPr>
        <p:txBody>
          <a:bodyPr>
            <a:normAutofit/>
          </a:bodyPr>
          <a:lstStyle>
            <a:lvl1pPr algn="l">
              <a:buNone/>
              <a:defRPr sz="3600" b="0" cap="none">
                <a:solidFill>
                  <a:srgbClr val="FFFFFF"/>
                </a:solidFill>
              </a:defRPr>
            </a:lvl1pPr>
          </a:lstStyle>
          <a:p>
            <a:endParaRPr kumimoji="0" lang="en-US" dirty="0"/>
          </a:p>
        </p:txBody>
      </p:sp>
      <p:sp>
        <p:nvSpPr>
          <p:cNvPr id="5" name="Foliennummernplatzhalter 5">
            <a:extLst>
              <a:ext uri="{FF2B5EF4-FFF2-40B4-BE49-F238E27FC236}">
                <a16:creationId xmlns:a16="http://schemas.microsoft.com/office/drawing/2014/main" id="{D7C3DB05-622B-8AC9-EE12-B43A916531B9}"/>
              </a:ext>
            </a:extLst>
          </p:cNvPr>
          <p:cNvSpPr>
            <a:spLocks noGrp="1"/>
          </p:cNvSpPr>
          <p:nvPr>
            <p:ph type="sldNum" sz="quarter" idx="13"/>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Tree>
    <p:extLst>
      <p:ext uri="{BB962C8B-B14F-4D97-AF65-F5344CB8AC3E}">
        <p14:creationId xmlns:p14="http://schemas.microsoft.com/office/powerpoint/2010/main" val="937744751"/>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el 1"/>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
        <p:nvSpPr>
          <p:cNvPr id="3" name="Foliennummernplatzhalter 5">
            <a:extLst>
              <a:ext uri="{FF2B5EF4-FFF2-40B4-BE49-F238E27FC236}">
                <a16:creationId xmlns:a16="http://schemas.microsoft.com/office/drawing/2014/main" id="{50B2026F-96C6-6A15-B7DC-C323760A372C}"/>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5" name="Inhaltsplatzhalter 7">
            <a:extLst>
              <a:ext uri="{FF2B5EF4-FFF2-40B4-BE49-F238E27FC236}">
                <a16:creationId xmlns:a16="http://schemas.microsoft.com/office/drawing/2014/main" id="{CDEFD8FE-E9D0-A71D-82A1-F43A44F42BAF}"/>
              </a:ext>
            </a:extLst>
          </p:cNvPr>
          <p:cNvSpPr>
            <a:spLocks noGrp="1"/>
          </p:cNvSpPr>
          <p:nvPr>
            <p:ph sz="quarter" idx="14"/>
          </p:nvPr>
        </p:nvSpPr>
        <p:spPr>
          <a:xfrm>
            <a:off x="900677" y="1764295"/>
            <a:ext cx="11966485"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extLst>
      <p:ext uri="{BB962C8B-B14F-4D97-AF65-F5344CB8AC3E}">
        <p14:creationId xmlns:p14="http://schemas.microsoft.com/office/powerpoint/2010/main" val="2822694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8" name="Inhaltsplatzhalter 7"/>
          <p:cNvSpPr>
            <a:spLocks noGrp="1"/>
          </p:cNvSpPr>
          <p:nvPr>
            <p:ph sz="quarter" idx="1"/>
          </p:nvPr>
        </p:nvSpPr>
        <p:spPr>
          <a:xfrm>
            <a:off x="900678" y="1764295"/>
            <a:ext cx="5820797"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7" name="Inhaltsplatzhalter 7">
            <a:extLst>
              <a:ext uri="{FF2B5EF4-FFF2-40B4-BE49-F238E27FC236}">
                <a16:creationId xmlns:a16="http://schemas.microsoft.com/office/drawing/2014/main" id="{92E23FC0-EFBC-436A-A0C7-4941D9634C5D}"/>
              </a:ext>
            </a:extLst>
          </p:cNvPr>
          <p:cNvSpPr>
            <a:spLocks noGrp="1"/>
          </p:cNvSpPr>
          <p:nvPr>
            <p:ph sz="quarter" idx="13"/>
          </p:nvPr>
        </p:nvSpPr>
        <p:spPr>
          <a:xfrm>
            <a:off x="6841699" y="1764295"/>
            <a:ext cx="6025463" cy="4956828"/>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Titel 1">
            <a:extLst>
              <a:ext uri="{FF2B5EF4-FFF2-40B4-BE49-F238E27FC236}">
                <a16:creationId xmlns:a16="http://schemas.microsoft.com/office/drawing/2014/main" id="{813C016D-5A6D-7012-61EF-62D4A906B295}"/>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3459267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6" name="Textplatzhalter 15"/>
          <p:cNvSpPr>
            <a:spLocks noGrp="1"/>
          </p:cNvSpPr>
          <p:nvPr>
            <p:ph type="body" sz="quarter" idx="1"/>
          </p:nvPr>
        </p:nvSpPr>
        <p:spPr>
          <a:xfrm>
            <a:off x="900678" y="1764296"/>
            <a:ext cx="5820797" cy="480371"/>
          </a:xfrm>
          <a:solidFill>
            <a:srgbClr val="707173"/>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15" name="Textplatzhalter 14"/>
          <p:cNvSpPr>
            <a:spLocks noGrp="1"/>
          </p:cNvSpPr>
          <p:nvPr>
            <p:ph type="body" sz="quarter" idx="3"/>
          </p:nvPr>
        </p:nvSpPr>
        <p:spPr>
          <a:xfrm>
            <a:off x="6827849" y="1764296"/>
            <a:ext cx="6039313" cy="480371"/>
          </a:xfrm>
          <a:solidFill>
            <a:srgbClr val="9C9E9F"/>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3" name="Inhaltsplatzhalter 7">
            <a:extLst>
              <a:ext uri="{FF2B5EF4-FFF2-40B4-BE49-F238E27FC236}">
                <a16:creationId xmlns:a16="http://schemas.microsoft.com/office/drawing/2014/main" id="{BF095DAB-AB23-2586-52F8-14F373E7DD2C}"/>
              </a:ext>
            </a:extLst>
          </p:cNvPr>
          <p:cNvSpPr>
            <a:spLocks noGrp="1"/>
          </p:cNvSpPr>
          <p:nvPr>
            <p:ph sz="quarter" idx="17"/>
          </p:nvPr>
        </p:nvSpPr>
        <p:spPr>
          <a:xfrm>
            <a:off x="900678" y="2368627"/>
            <a:ext cx="5820797"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Inhaltsplatzhalter 7">
            <a:extLst>
              <a:ext uri="{FF2B5EF4-FFF2-40B4-BE49-F238E27FC236}">
                <a16:creationId xmlns:a16="http://schemas.microsoft.com/office/drawing/2014/main" id="{5C6CDC5A-7C00-BEA3-A5C6-FF2AB57611FE}"/>
              </a:ext>
            </a:extLst>
          </p:cNvPr>
          <p:cNvSpPr>
            <a:spLocks noGrp="1"/>
          </p:cNvSpPr>
          <p:nvPr>
            <p:ph sz="quarter" idx="18"/>
          </p:nvPr>
        </p:nvSpPr>
        <p:spPr>
          <a:xfrm>
            <a:off x="6827850" y="2368627"/>
            <a:ext cx="5942953"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5" name="Foliennummernplatzhalter 5">
            <a:extLst>
              <a:ext uri="{FF2B5EF4-FFF2-40B4-BE49-F238E27FC236}">
                <a16:creationId xmlns:a16="http://schemas.microsoft.com/office/drawing/2014/main" id="{44A6DE3C-F32D-F5FB-E538-EDED9F8DC0D9}"/>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7" name="Titel 1">
            <a:extLst>
              <a:ext uri="{FF2B5EF4-FFF2-40B4-BE49-F238E27FC236}">
                <a16:creationId xmlns:a16="http://schemas.microsoft.com/office/drawing/2014/main" id="{7BC305BE-56B3-5268-EE7D-C8771AF3B6F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6240533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Inhaltsplatzhalter 8"/>
          <p:cNvSpPr>
            <a:spLocks noGrp="1"/>
          </p:cNvSpPr>
          <p:nvPr>
            <p:ph sz="quarter" idx="1"/>
          </p:nvPr>
        </p:nvSpPr>
        <p:spPr>
          <a:xfrm>
            <a:off x="896197" y="1752571"/>
            <a:ext cx="5713254" cy="294325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1" name="Inhaltsplatzhalter 10"/>
          <p:cNvSpPr>
            <a:spLocks noGrp="1"/>
          </p:cNvSpPr>
          <p:nvPr>
            <p:ph sz="quarter" idx="2"/>
          </p:nvPr>
        </p:nvSpPr>
        <p:spPr>
          <a:xfrm>
            <a:off x="7122678" y="1752571"/>
            <a:ext cx="5713254" cy="504084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6" name="Inhaltsplatzhalter 8">
            <a:extLst>
              <a:ext uri="{FF2B5EF4-FFF2-40B4-BE49-F238E27FC236}">
                <a16:creationId xmlns:a16="http://schemas.microsoft.com/office/drawing/2014/main" id="{B3E7C991-BDFC-46E7-8849-BB9032F9F7C7}"/>
              </a:ext>
            </a:extLst>
          </p:cNvPr>
          <p:cNvSpPr>
            <a:spLocks noGrp="1"/>
          </p:cNvSpPr>
          <p:nvPr>
            <p:ph sz="quarter" idx="17"/>
          </p:nvPr>
        </p:nvSpPr>
        <p:spPr>
          <a:xfrm>
            <a:off x="896195" y="4791075"/>
            <a:ext cx="5713254" cy="2002339"/>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3" name="Foliennummernplatzhalter 5">
            <a:extLst>
              <a:ext uri="{FF2B5EF4-FFF2-40B4-BE49-F238E27FC236}">
                <a16:creationId xmlns:a16="http://schemas.microsoft.com/office/drawing/2014/main" id="{66A9E08B-11A4-454A-F536-42A3A0AACF54}"/>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2" name="Titel 1">
            <a:extLst>
              <a:ext uri="{FF2B5EF4-FFF2-40B4-BE49-F238E27FC236}">
                <a16:creationId xmlns:a16="http://schemas.microsoft.com/office/drawing/2014/main" id="{10DB62C4-3A2C-3D53-0E67-1106FDC22B5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9823299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5393179"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8" name="Inhaltsplatzhalter 8">
            <a:extLst>
              <a:ext uri="{FF2B5EF4-FFF2-40B4-BE49-F238E27FC236}">
                <a16:creationId xmlns:a16="http://schemas.microsoft.com/office/drawing/2014/main" id="{665449DE-67B4-4224-9941-3FD13908625A}"/>
              </a:ext>
            </a:extLst>
          </p:cNvPr>
          <p:cNvSpPr>
            <a:spLocks noGrp="1"/>
          </p:cNvSpPr>
          <p:nvPr>
            <p:ph sz="quarter" idx="13"/>
          </p:nvPr>
        </p:nvSpPr>
        <p:spPr>
          <a:xfrm>
            <a:off x="8961968" y="1931071"/>
            <a:ext cx="3920860"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21971FB3-7F3F-7E31-35E1-5B4B03C98FEF}"/>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1550343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9410065"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91D18415-1634-9C25-BB7A-D34044ED3961}"/>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922915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cSld name="Chapter slide I">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DA7BA3-71F1-54BC-6DFE-F8B0E9781D91}"/>
              </a:ext>
            </a:extLst>
          </p:cNvPr>
          <p:cNvSpPr>
            <a:spLocks noGrp="1"/>
          </p:cNvSpPr>
          <p:nvPr>
            <p:ph type="ctrTitle" hasCustomPrompt="1"/>
          </p:nvPr>
        </p:nvSpPr>
        <p:spPr>
          <a:xfrm>
            <a:off x="595406" y="2106379"/>
            <a:ext cx="12305063" cy="1230442"/>
          </a:xfrm>
        </p:spPr>
        <p:txBody>
          <a:bodyPr anchor="b" anchorCtr="0"/>
          <a:lstStyle>
            <a:lvl1pPr algn="l">
              <a:defRPr sz="6615">
                <a:solidFill>
                  <a:schemeClr val="bg1"/>
                </a:solidFill>
              </a:defRPr>
            </a:lvl1pPr>
          </a:lstStyle>
          <a:p>
            <a:r>
              <a:rPr lang="de-DE" dirty="0"/>
              <a:t>Kapitelfolie</a:t>
            </a:r>
          </a:p>
        </p:txBody>
      </p:sp>
      <p:sp>
        <p:nvSpPr>
          <p:cNvPr id="3" name="Untertitel 2">
            <a:extLst>
              <a:ext uri="{FF2B5EF4-FFF2-40B4-BE49-F238E27FC236}">
                <a16:creationId xmlns:a16="http://schemas.microsoft.com/office/drawing/2014/main" id="{2CA2AF40-9E86-1FA0-02EB-18D9545F5249}"/>
              </a:ext>
            </a:extLst>
          </p:cNvPr>
          <p:cNvSpPr>
            <a:spLocks noGrp="1"/>
          </p:cNvSpPr>
          <p:nvPr>
            <p:ph type="subTitle" idx="1" hasCustomPrompt="1"/>
          </p:nvPr>
        </p:nvSpPr>
        <p:spPr>
          <a:xfrm>
            <a:off x="595406" y="3443025"/>
            <a:ext cx="12305063" cy="555683"/>
          </a:xfrm>
        </p:spPr>
        <p:txBody>
          <a:bodyPr anchor="t" anchorCtr="0">
            <a:normAutofit/>
          </a:bodyPr>
          <a:lstStyle>
            <a:lvl1pPr marL="0" indent="0" algn="l">
              <a:buNone/>
              <a:defRPr sz="2646" b="0" baseline="0">
                <a:solidFill>
                  <a:schemeClr val="bg1"/>
                </a:solidFill>
                <a:latin typeface="+mj-lt"/>
              </a:defRPr>
            </a:lvl1pPr>
            <a:lvl2pPr marL="504063" indent="0" algn="ctr">
              <a:buNone/>
              <a:defRPr sz="2205"/>
            </a:lvl2pPr>
            <a:lvl3pPr marL="1008126" indent="0" algn="ctr">
              <a:buNone/>
              <a:defRPr sz="1985"/>
            </a:lvl3pPr>
            <a:lvl4pPr marL="1512189" indent="0" algn="ctr">
              <a:buNone/>
              <a:defRPr sz="1764"/>
            </a:lvl4pPr>
            <a:lvl5pPr marL="2016252" indent="0" algn="ctr">
              <a:buNone/>
              <a:defRPr sz="1764"/>
            </a:lvl5pPr>
            <a:lvl6pPr marL="2520315" indent="0" algn="ctr">
              <a:buNone/>
              <a:defRPr sz="1764"/>
            </a:lvl6pPr>
            <a:lvl7pPr marL="3024378" indent="0" algn="ctr">
              <a:buNone/>
              <a:defRPr sz="1764"/>
            </a:lvl7pPr>
            <a:lvl8pPr marL="3528441" indent="0" algn="ctr">
              <a:buNone/>
              <a:defRPr sz="1764"/>
            </a:lvl8pPr>
            <a:lvl9pPr marL="4032504" indent="0" algn="ctr">
              <a:buNone/>
              <a:defRPr sz="1764"/>
            </a:lvl9pPr>
          </a:lstStyle>
          <a:p>
            <a:r>
              <a:rPr lang="de-DE" dirty="0"/>
              <a:t>Untertitel Kapitelfolie</a:t>
            </a:r>
          </a:p>
        </p:txBody>
      </p:sp>
      <p:sp>
        <p:nvSpPr>
          <p:cNvPr id="10" name="Fußzeilenplatzhalter 4">
            <a:extLst>
              <a:ext uri="{FF2B5EF4-FFF2-40B4-BE49-F238E27FC236}">
                <a16:creationId xmlns:a16="http://schemas.microsoft.com/office/drawing/2014/main" id="{83BD8810-01C9-757F-53A2-34985C6C58CE}"/>
              </a:ext>
            </a:extLst>
          </p:cNvPr>
          <p:cNvSpPr>
            <a:spLocks noGrp="1"/>
          </p:cNvSpPr>
          <p:nvPr>
            <p:ph type="ftr" sz="quarter" idx="11"/>
          </p:nvPr>
        </p:nvSpPr>
        <p:spPr>
          <a:xfrm>
            <a:off x="1043734" y="7008171"/>
            <a:ext cx="7937716" cy="198458"/>
          </a:xfrm>
        </p:spPr>
        <p:txBody>
          <a:bodyPr/>
          <a:lstStyle>
            <a:lvl1pPr>
              <a:defRPr>
                <a:solidFill>
                  <a:schemeClr val="bg1"/>
                </a:solidFill>
                <a:latin typeface="+mn-lt"/>
              </a:defRPr>
            </a:lvl1pPr>
          </a:lstStyle>
          <a:p>
            <a:r>
              <a:rPr lang="en-US"/>
              <a:t>R.O.E. GmbH | Stand: 15.02.2024 Rev6</a:t>
            </a:r>
            <a:endParaRPr lang="de-DE" dirty="0"/>
          </a:p>
        </p:txBody>
      </p:sp>
      <p:sp>
        <p:nvSpPr>
          <p:cNvPr id="11" name="Foliennummernplatzhalter 5">
            <a:extLst>
              <a:ext uri="{FF2B5EF4-FFF2-40B4-BE49-F238E27FC236}">
                <a16:creationId xmlns:a16="http://schemas.microsoft.com/office/drawing/2014/main" id="{2CC6FA0C-FBCC-AFD1-FE2C-4AC344FC62F0}"/>
              </a:ext>
            </a:extLst>
          </p:cNvPr>
          <p:cNvSpPr>
            <a:spLocks noGrp="1"/>
          </p:cNvSpPr>
          <p:nvPr>
            <p:ph type="sldNum" sz="quarter" idx="12"/>
          </p:nvPr>
        </p:nvSpPr>
        <p:spPr>
          <a:xfrm>
            <a:off x="595406" y="7008171"/>
            <a:ext cx="396938" cy="198458"/>
          </a:xfrm>
        </p:spPr>
        <p:txBody>
          <a:bodyPr/>
          <a:lstStyle>
            <a:lvl1pPr>
              <a:defRPr>
                <a:solidFill>
                  <a:schemeClr val="bg1"/>
                </a:solidFill>
                <a:latin typeface="+mn-lt"/>
              </a:defRPr>
            </a:lvl1pPr>
          </a:lstStyle>
          <a:p>
            <a:fld id="{1F8F6C9E-DFB0-47BA-A580-000504CFD3E5}" type="slidenum">
              <a:rPr lang="de-DE" smtClean="0"/>
              <a:pPr/>
              <a:t>‹Nr.›</a:t>
            </a:fld>
            <a:endParaRPr lang="de-DE" dirty="0"/>
          </a:p>
        </p:txBody>
      </p:sp>
      <p:sp>
        <p:nvSpPr>
          <p:cNvPr id="6" name="Textplatzhalter 5">
            <a:extLst>
              <a:ext uri="{FF2B5EF4-FFF2-40B4-BE49-F238E27FC236}">
                <a16:creationId xmlns:a16="http://schemas.microsoft.com/office/drawing/2014/main" id="{842662E9-9B58-5FAF-EEF3-B2BEE8388607}"/>
              </a:ext>
            </a:extLst>
          </p:cNvPr>
          <p:cNvSpPr>
            <a:spLocks noGrp="1"/>
          </p:cNvSpPr>
          <p:nvPr>
            <p:ph type="body" sz="quarter" idx="13" hasCustomPrompt="1"/>
          </p:nvPr>
        </p:nvSpPr>
        <p:spPr>
          <a:xfrm>
            <a:off x="595406" y="4487880"/>
            <a:ext cx="6126069" cy="1858404"/>
          </a:xfrm>
        </p:spPr>
        <p:txBody>
          <a:bodyPr/>
          <a:lstStyle>
            <a:lvl1pPr marL="315039" indent="-315039">
              <a:buFont typeface="Wingdings" panose="05000000000000000000" pitchFamily="2" charset="2"/>
              <a:buChar char="§"/>
              <a:defRPr>
                <a:solidFill>
                  <a:schemeClr val="bg1"/>
                </a:solidFill>
                <a:latin typeface="+mn-lt"/>
              </a:defRPr>
            </a:lvl1pPr>
            <a:lvl2pPr marL="315039" indent="-315039">
              <a:buClr>
                <a:schemeClr val="bg1"/>
              </a:buClr>
              <a:buFont typeface="Wingdings" panose="05000000000000000000" pitchFamily="2" charset="2"/>
              <a:buChar char="§"/>
              <a:defRPr sz="1985">
                <a:solidFill>
                  <a:schemeClr val="bg1"/>
                </a:solidFill>
                <a:latin typeface="+mn-lt"/>
              </a:defRPr>
            </a:lvl2pPr>
            <a:lvl3pPr marL="297675" indent="-297675">
              <a:buFont typeface="Wingdings" panose="05000000000000000000" pitchFamily="2" charset="2"/>
              <a:buChar char="§"/>
              <a:defRPr>
                <a:solidFill>
                  <a:schemeClr val="bg1"/>
                </a:solidFill>
                <a:latin typeface="+mn-lt"/>
              </a:defRPr>
            </a:lvl3pPr>
            <a:lvl4pPr marL="297675" indent="-297675">
              <a:buFont typeface="Wingdings" panose="05000000000000000000" pitchFamily="2" charset="2"/>
              <a:buChar char="§"/>
              <a:defRPr>
                <a:solidFill>
                  <a:schemeClr val="bg1"/>
                </a:solidFill>
                <a:latin typeface="+mn-lt"/>
              </a:defRPr>
            </a:lvl4pPr>
            <a:lvl5pPr marL="297675" indent="-297675">
              <a:buClr>
                <a:schemeClr val="bg1"/>
              </a:buClr>
              <a:buFont typeface="Wingdings" panose="05000000000000000000" pitchFamily="2" charset="2"/>
              <a:buChar char="§"/>
              <a:defRPr>
                <a:solidFill>
                  <a:schemeClr val="bg1"/>
                </a:solidFill>
                <a:latin typeface="+mn-lt"/>
              </a:defRPr>
            </a:lvl5pPr>
            <a:lvl6pPr marL="1190838" indent="0">
              <a:buFont typeface="Symbol" panose="05050102010706020507" pitchFamily="18" charset="2"/>
              <a:buNone/>
              <a:defRPr/>
            </a:lvl6pPr>
          </a:lstStyle>
          <a:p>
            <a:pPr lvl="0"/>
            <a:r>
              <a:rPr lang="de-DE" dirty="0"/>
              <a:t>Inhalt</a:t>
            </a:r>
          </a:p>
          <a:p>
            <a:pPr lvl="1"/>
            <a:r>
              <a:rPr lang="de-DE" dirty="0"/>
              <a:t>Inhalt</a:t>
            </a:r>
          </a:p>
          <a:p>
            <a:pPr lvl="1"/>
            <a:r>
              <a:rPr lang="de-DE" dirty="0"/>
              <a:t>Inhalt</a:t>
            </a:r>
          </a:p>
          <a:p>
            <a:pPr lvl="1"/>
            <a:r>
              <a:rPr lang="de-DE" dirty="0"/>
              <a:t>Inhalt</a:t>
            </a:r>
          </a:p>
        </p:txBody>
      </p:sp>
      <p:pic>
        <p:nvPicPr>
          <p:cNvPr id="4" name="Grafik 3" descr="Ein Bild, das Text, ClipArt enthält.&#10;&#10;Automatisch generierte Beschreibung">
            <a:extLst>
              <a:ext uri="{FF2B5EF4-FFF2-40B4-BE49-F238E27FC236}">
                <a16:creationId xmlns:a16="http://schemas.microsoft.com/office/drawing/2014/main" id="{33A06191-F3B1-705E-6D72-D2B4808697B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52137" y="6992848"/>
            <a:ext cx="1248333" cy="189932"/>
          </a:xfrm>
          <a:prstGeom prst="rect">
            <a:avLst/>
          </a:prstGeom>
        </p:spPr>
      </p:pic>
    </p:spTree>
    <p:extLst>
      <p:ext uri="{BB962C8B-B14F-4D97-AF65-F5344CB8AC3E}">
        <p14:creationId xmlns:p14="http://schemas.microsoft.com/office/powerpoint/2010/main" val="9803907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Agenda">
    <p:spTree>
      <p:nvGrpSpPr>
        <p:cNvPr id="1" name=""/>
        <p:cNvGrpSpPr/>
        <p:nvPr/>
      </p:nvGrpSpPr>
      <p:grpSpPr>
        <a:xfrm>
          <a:off x="0" y="0"/>
          <a:ext cx="0" cy="0"/>
          <a:chOff x="0" y="0"/>
          <a:chExt cx="0" cy="0"/>
        </a:xfrm>
      </p:grpSpPr>
      <p:sp>
        <p:nvSpPr>
          <p:cNvPr id="4" name="Textplatzhalter 2">
            <a:extLst>
              <a:ext uri="{FF2B5EF4-FFF2-40B4-BE49-F238E27FC236}">
                <a16:creationId xmlns:a16="http://schemas.microsoft.com/office/drawing/2014/main" id="{12E97DB9-FE20-B9C6-EF71-64F50BECBD0A}"/>
              </a:ext>
            </a:extLst>
          </p:cNvPr>
          <p:cNvSpPr>
            <a:spLocks noGrp="1"/>
          </p:cNvSpPr>
          <p:nvPr>
            <p:ph type="body" idx="14"/>
          </p:nvPr>
        </p:nvSpPr>
        <p:spPr>
          <a:xfrm>
            <a:off x="1768363" y="3334659"/>
            <a:ext cx="9529483" cy="2033986"/>
          </a:xfrm>
        </p:spPr>
        <p:txBody>
          <a:bodyPr lIns="90000" anchor="t"/>
          <a:lstStyle>
            <a:lvl1pPr marL="0" indent="0">
              <a:buNone/>
              <a:defRPr sz="2000">
                <a:solidFill>
                  <a:schemeClr val="tx2"/>
                </a:solidFill>
              </a:defRPr>
            </a:lvl1pPr>
            <a:lvl2pPr>
              <a:buNone/>
              <a:defRPr sz="1842">
                <a:solidFill>
                  <a:schemeClr val="tx1">
                    <a:tint val="75000"/>
                  </a:schemeClr>
                </a:solidFill>
              </a:defRPr>
            </a:lvl2pPr>
            <a:lvl3pPr>
              <a:buNone/>
              <a:defRPr sz="1579">
                <a:solidFill>
                  <a:schemeClr val="tx1">
                    <a:tint val="75000"/>
                  </a:schemeClr>
                </a:solidFill>
              </a:defRPr>
            </a:lvl3pPr>
            <a:lvl4pPr>
              <a:buNone/>
              <a:defRPr sz="1403">
                <a:solidFill>
                  <a:schemeClr val="tx1">
                    <a:tint val="75000"/>
                  </a:schemeClr>
                </a:solidFill>
              </a:defRPr>
            </a:lvl4pPr>
            <a:lvl5pPr>
              <a:buNone/>
              <a:defRPr sz="1403">
                <a:solidFill>
                  <a:schemeClr val="tx1">
                    <a:tint val="75000"/>
                  </a:schemeClr>
                </a:solidFill>
              </a:defRPr>
            </a:lvl5pPr>
          </a:lstStyle>
          <a:p>
            <a:pPr lvl="0" eaLnBrk="1" latinLnBrk="0" hangingPunct="1"/>
            <a:r>
              <a:rPr kumimoji="0" lang="de-DE"/>
              <a:t>Mastertextformat bearbeiten</a:t>
            </a:r>
          </a:p>
        </p:txBody>
      </p:sp>
      <p:sp>
        <p:nvSpPr>
          <p:cNvPr id="10" name="Datumsplatzhalter 11">
            <a:extLst>
              <a:ext uri="{FF2B5EF4-FFF2-40B4-BE49-F238E27FC236}">
                <a16:creationId xmlns:a16="http://schemas.microsoft.com/office/drawing/2014/main" id="{8026EC22-F867-9EC2-F630-9F20D7639864}"/>
              </a:ext>
            </a:extLst>
          </p:cNvPr>
          <p:cNvSpPr>
            <a:spLocks noGrp="1"/>
          </p:cNvSpPr>
          <p:nvPr>
            <p:ph type="dt" sz="half" idx="10"/>
          </p:nvPr>
        </p:nvSpPr>
        <p:spPr>
          <a:xfrm>
            <a:off x="7859372" y="7595615"/>
            <a:ext cx="3438473" cy="443849"/>
          </a:xfrm>
          <a:prstGeom prst="rect">
            <a:avLst/>
          </a:prstGeom>
        </p:spPr>
        <p:txBody>
          <a:bodyPr/>
          <a:lstStyle/>
          <a:p>
            <a:pPr eaLnBrk="1" latinLnBrk="0" hangingPunct="1"/>
            <a:fld id="{1FC7530C-DD57-464A-9D90-742F10261882}" type="datetime1">
              <a:rPr lang="de-DE" smtClean="0"/>
              <a:t>12.03.24</a:t>
            </a:fld>
            <a:endParaRPr lang="en-US"/>
          </a:p>
        </p:txBody>
      </p:sp>
      <p:sp>
        <p:nvSpPr>
          <p:cNvPr id="11" name="Titel 1">
            <a:extLst>
              <a:ext uri="{FF2B5EF4-FFF2-40B4-BE49-F238E27FC236}">
                <a16:creationId xmlns:a16="http://schemas.microsoft.com/office/drawing/2014/main" id="{B9A35DD3-085F-52B7-69FF-7DA22571F87C}"/>
              </a:ext>
            </a:extLst>
          </p:cNvPr>
          <p:cNvSpPr>
            <a:spLocks noGrp="1"/>
          </p:cNvSpPr>
          <p:nvPr>
            <p:ph type="title"/>
          </p:nvPr>
        </p:nvSpPr>
        <p:spPr>
          <a:xfrm>
            <a:off x="1768360" y="1945217"/>
            <a:ext cx="11542151" cy="1204181"/>
          </a:xfrm>
        </p:spPr>
        <p:txBody>
          <a:bodyPr lIns="90000" anchor="ctr" anchorCtr="0">
            <a:normAutofit/>
          </a:bodyPr>
          <a:lstStyle>
            <a:lvl1pPr algn="l">
              <a:buNone/>
              <a:defRPr sz="3199" b="0" cap="none">
                <a:solidFill>
                  <a:srgbClr val="FFFFFF"/>
                </a:solidFill>
              </a:defRPr>
            </a:lvl1pPr>
          </a:lstStyle>
          <a:p>
            <a:r>
              <a:rPr kumimoji="0" lang="de-DE"/>
              <a:t>Mastertitelformat bearbeiten</a:t>
            </a:r>
            <a:endParaRPr kumimoji="0" lang="en-US" dirty="0"/>
          </a:p>
        </p:txBody>
      </p:sp>
      <p:sp>
        <p:nvSpPr>
          <p:cNvPr id="2" name="Fußzeilenplatzhalter 4">
            <a:extLst>
              <a:ext uri="{FF2B5EF4-FFF2-40B4-BE49-F238E27FC236}">
                <a16:creationId xmlns:a16="http://schemas.microsoft.com/office/drawing/2014/main" id="{1A037DF3-61A6-1CCF-38B5-7E72CBCDB1FE}"/>
              </a:ext>
            </a:extLst>
          </p:cNvPr>
          <p:cNvSpPr>
            <a:spLocks noGrp="1"/>
          </p:cNvSpPr>
          <p:nvPr>
            <p:ph type="ftr" sz="quarter" idx="11"/>
          </p:nvPr>
        </p:nvSpPr>
        <p:spPr>
          <a:xfrm>
            <a:off x="1043734" y="7008171"/>
            <a:ext cx="7937716" cy="198458"/>
          </a:xfrm>
        </p:spPr>
        <p:txBody>
          <a:bodyPr/>
          <a:lstStyle/>
          <a:p>
            <a:r>
              <a:rPr lang="en-US"/>
              <a:t>R.O.E. GmbH | Stand: 15.02.2024 Rev6</a:t>
            </a:r>
            <a:endParaRPr lang="de-DE" dirty="0"/>
          </a:p>
        </p:txBody>
      </p:sp>
      <p:sp>
        <p:nvSpPr>
          <p:cNvPr id="3" name="Foliennummernplatzhalter 5">
            <a:extLst>
              <a:ext uri="{FF2B5EF4-FFF2-40B4-BE49-F238E27FC236}">
                <a16:creationId xmlns:a16="http://schemas.microsoft.com/office/drawing/2014/main" id="{691D5D9D-764B-43AF-20ED-9306190AA24B}"/>
              </a:ext>
            </a:extLst>
          </p:cNvPr>
          <p:cNvSpPr>
            <a:spLocks noGrp="1"/>
          </p:cNvSpPr>
          <p:nvPr>
            <p:ph type="sldNum" sz="quarter" idx="12"/>
          </p:nvPr>
        </p:nvSpPr>
        <p:spPr>
          <a:xfrm>
            <a:off x="595406" y="7008171"/>
            <a:ext cx="396938" cy="198458"/>
          </a:xfrm>
        </p:spPr>
        <p:txBody>
          <a:bodyPr/>
          <a:lstStyle/>
          <a:p>
            <a:fld id="{1F8F6C9E-DFB0-47BA-A580-000504CFD3E5}" type="slidenum">
              <a:rPr lang="de-DE" smtClean="0"/>
              <a:t>‹Nr.›</a:t>
            </a:fld>
            <a:endParaRPr lang="de-DE" dirty="0"/>
          </a:p>
        </p:txBody>
      </p:sp>
      <p:sp>
        <p:nvSpPr>
          <p:cNvPr id="5" name="Rechteck 4">
            <a:extLst>
              <a:ext uri="{FF2B5EF4-FFF2-40B4-BE49-F238E27FC236}">
                <a16:creationId xmlns:a16="http://schemas.microsoft.com/office/drawing/2014/main" id="{41FB50C1-9E70-4465-663C-CABE8B151203}"/>
              </a:ext>
            </a:extLst>
          </p:cNvPr>
          <p:cNvSpPr/>
          <p:nvPr userDrawn="1"/>
        </p:nvSpPr>
        <p:spPr>
          <a:xfrm>
            <a:off x="1768358" y="1945217"/>
            <a:ext cx="11674591" cy="1204181"/>
          </a:xfrm>
          <a:prstGeom prst="rect">
            <a:avLst/>
          </a:prstGeom>
          <a:solidFill>
            <a:schemeClr val="accent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60" tIns="45729" rIns="91460" bIns="45729" anchor="ctr"/>
          <a:lstStyle/>
          <a:p>
            <a:pPr algn="ctr" eaLnBrk="1" latinLnBrk="0" hangingPunct="1"/>
            <a:endParaRPr kumimoji="0" lang="en-US" sz="1842"/>
          </a:p>
        </p:txBody>
      </p:sp>
    </p:spTree>
    <p:extLst>
      <p:ext uri="{BB962C8B-B14F-4D97-AF65-F5344CB8AC3E}">
        <p14:creationId xmlns:p14="http://schemas.microsoft.com/office/powerpoint/2010/main" val="31782343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wo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E09483-4622-832B-5E4C-C5DEADB542B6}"/>
              </a:ext>
            </a:extLst>
          </p:cNvPr>
          <p:cNvSpPr>
            <a:spLocks noGrp="1"/>
          </p:cNvSpPr>
          <p:nvPr>
            <p:ph type="title"/>
          </p:nvPr>
        </p:nvSpPr>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E6C041DD-A037-68AA-5890-2DF4A3A396A7}"/>
              </a:ext>
            </a:extLst>
          </p:cNvPr>
          <p:cNvSpPr>
            <a:spLocks noGrp="1"/>
          </p:cNvSpPr>
          <p:nvPr>
            <p:ph sz="half" idx="1"/>
          </p:nvPr>
        </p:nvSpPr>
        <p:spPr>
          <a:xfrm>
            <a:off x="595406" y="2106380"/>
            <a:ext cx="5953287" cy="4763000"/>
          </a:xfrm>
        </p:spPr>
        <p:txBody>
          <a:bodyPr/>
          <a:lstStyle>
            <a:lvl1pPr>
              <a:defRPr/>
            </a:lvl1pPr>
            <a:lvl2pPr marL="297675" marR="0" indent="-297675" algn="l" defTabSz="1008126" rtl="0" eaLnBrk="1" fontAlgn="auto" latinLnBrk="0" hangingPunct="1">
              <a:lnSpc>
                <a:spcPct val="100000"/>
              </a:lnSpc>
              <a:spcBef>
                <a:spcPts val="0"/>
              </a:spcBef>
              <a:spcAft>
                <a:spcPts val="662"/>
              </a:spcAft>
              <a:buClr>
                <a:srgbClr val="00003C"/>
              </a:buClr>
              <a:buSzTx/>
              <a:buFont typeface="Wingdings" panose="05000000000000000000" pitchFamily="2" charset="2"/>
              <a:buChar char="§"/>
              <a:tabLst/>
              <a:defRPr sz="1764"/>
            </a:lvl2pPr>
            <a:lvl3pPr marL="595350" marR="0" indent="-297675" algn="l" defTabSz="1008126" rtl="0" eaLnBrk="1" fontAlgn="auto" latinLnBrk="0" hangingPunct="1">
              <a:lnSpc>
                <a:spcPct val="100000"/>
              </a:lnSpc>
              <a:spcBef>
                <a:spcPts val="0"/>
              </a:spcBef>
              <a:spcAft>
                <a:spcPts val="662"/>
              </a:spcAft>
              <a:buClrTx/>
              <a:buSzTx/>
              <a:buFont typeface="TNG Pro" panose="02000506050400020004" pitchFamily="50" charset="0"/>
              <a:buChar char="–"/>
              <a:tabLst/>
              <a:defRPr sz="1764"/>
            </a:lvl3pPr>
            <a:lvl4pPr marL="910389" marR="0" indent="-315039"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sz="1764"/>
            </a:lvl4pPr>
            <a:lvl5pPr marL="1190700" marR="0" indent="-297537" algn="l" defTabSz="1008126" rtl="0" eaLnBrk="1" fontAlgn="auto" latinLnBrk="0" hangingPunct="1">
              <a:lnSpc>
                <a:spcPct val="100000"/>
              </a:lnSpc>
              <a:spcBef>
                <a:spcPts val="0"/>
              </a:spcBef>
              <a:spcAft>
                <a:spcPts val="662"/>
              </a:spcAft>
              <a:buClr>
                <a:srgbClr val="00003C"/>
              </a:buClr>
              <a:buSzTx/>
              <a:buFont typeface="TNG Pro" panose="02000506050400020004" pitchFamily="2" charset="0"/>
              <a:buChar char="–"/>
              <a:tabLst/>
              <a:defRPr sz="1764"/>
            </a:lvl5pPr>
            <a:lvl6pPr marL="1488375" marR="0" indent="-297537"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a:lvl6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kumimoji="0" lang="de-DE" sz="1764" b="0" i="0" u="none" strike="noStrike" kern="1200" cap="none" spc="0" normalizeH="0" baseline="0" noProof="0" dirty="0">
              <a:ln>
                <a:noFill/>
              </a:ln>
              <a:solidFill>
                <a:srgbClr val="00003C"/>
              </a:solidFill>
              <a:effectLst/>
              <a:uLnTx/>
              <a:uFillTx/>
              <a:latin typeface="+mn-lt"/>
              <a:ea typeface="+mn-ea"/>
              <a:cs typeface="+mn-cs"/>
            </a:endParaRPr>
          </a:p>
        </p:txBody>
      </p:sp>
      <p:sp>
        <p:nvSpPr>
          <p:cNvPr id="4" name="Inhaltsplatzhalter 3">
            <a:extLst>
              <a:ext uri="{FF2B5EF4-FFF2-40B4-BE49-F238E27FC236}">
                <a16:creationId xmlns:a16="http://schemas.microsoft.com/office/drawing/2014/main" id="{7B185CD1-678C-0D09-833C-29C8B7D2B310}"/>
              </a:ext>
            </a:extLst>
          </p:cNvPr>
          <p:cNvSpPr>
            <a:spLocks noGrp="1"/>
          </p:cNvSpPr>
          <p:nvPr>
            <p:ph sz="half" idx="2"/>
          </p:nvPr>
        </p:nvSpPr>
        <p:spPr>
          <a:xfrm>
            <a:off x="6947183" y="2106380"/>
            <a:ext cx="5953287" cy="4763000"/>
          </a:xfrm>
        </p:spPr>
        <p:txBody>
          <a:bodyPr/>
          <a:lstStyle>
            <a:lvl1pPr>
              <a:defRPr/>
            </a:lvl1pPr>
            <a:lvl2pPr marL="297675" marR="0" indent="-297675" algn="l" defTabSz="1008126" rtl="0" eaLnBrk="1" fontAlgn="auto" latinLnBrk="0" hangingPunct="1">
              <a:lnSpc>
                <a:spcPct val="100000"/>
              </a:lnSpc>
              <a:spcBef>
                <a:spcPts val="0"/>
              </a:spcBef>
              <a:spcAft>
                <a:spcPts val="662"/>
              </a:spcAft>
              <a:buClr>
                <a:srgbClr val="00003C"/>
              </a:buClr>
              <a:buSzTx/>
              <a:buFont typeface="Wingdings" panose="05000000000000000000" pitchFamily="2" charset="2"/>
              <a:buChar char="§"/>
              <a:tabLst/>
              <a:defRPr sz="1764"/>
            </a:lvl2pPr>
            <a:lvl3pPr marL="595350" marR="0" indent="-297675" algn="l" defTabSz="1008126" rtl="0" eaLnBrk="1" fontAlgn="auto" latinLnBrk="0" hangingPunct="1">
              <a:lnSpc>
                <a:spcPct val="100000"/>
              </a:lnSpc>
              <a:spcBef>
                <a:spcPts val="0"/>
              </a:spcBef>
              <a:spcAft>
                <a:spcPts val="662"/>
              </a:spcAft>
              <a:buClrTx/>
              <a:buSzTx/>
              <a:buFont typeface="TNG Pro" panose="02000506050400020004" pitchFamily="50" charset="0"/>
              <a:buChar char="–"/>
              <a:tabLst/>
              <a:defRPr sz="1764"/>
            </a:lvl3pPr>
            <a:lvl4pPr marL="910389" marR="0" indent="-315039"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sz="1764"/>
            </a:lvl4pPr>
            <a:lvl5pPr marL="1190700" marR="0" indent="-297537" algn="l" defTabSz="1008126" rtl="0" eaLnBrk="1" fontAlgn="auto" latinLnBrk="0" hangingPunct="1">
              <a:lnSpc>
                <a:spcPct val="100000"/>
              </a:lnSpc>
              <a:spcBef>
                <a:spcPts val="0"/>
              </a:spcBef>
              <a:spcAft>
                <a:spcPts val="662"/>
              </a:spcAft>
              <a:buClr>
                <a:srgbClr val="00003C"/>
              </a:buClr>
              <a:buSzTx/>
              <a:buFont typeface="TNG Pro" panose="02000506050400020004" pitchFamily="2" charset="0"/>
              <a:buChar char="–"/>
              <a:tabLst/>
              <a:defRPr sz="1764"/>
            </a:lvl5pPr>
            <a:lvl6pPr marL="1488375" marR="0" indent="-297537"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a:lvl6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kumimoji="0" lang="de-DE" sz="1764" b="0" i="0" u="none" strike="noStrike" kern="1200" cap="none" spc="0" normalizeH="0" baseline="0" noProof="0" dirty="0">
              <a:ln>
                <a:noFill/>
              </a:ln>
              <a:solidFill>
                <a:srgbClr val="00003C"/>
              </a:solidFill>
              <a:effectLst/>
              <a:uLnTx/>
              <a:uFillTx/>
              <a:latin typeface="+mn-lt"/>
              <a:ea typeface="+mn-ea"/>
              <a:cs typeface="+mn-cs"/>
            </a:endParaRPr>
          </a:p>
        </p:txBody>
      </p:sp>
      <p:sp>
        <p:nvSpPr>
          <p:cNvPr id="6" name="Fußzeilenplatzhalter 5">
            <a:extLst>
              <a:ext uri="{FF2B5EF4-FFF2-40B4-BE49-F238E27FC236}">
                <a16:creationId xmlns:a16="http://schemas.microsoft.com/office/drawing/2014/main" id="{6D30ED43-C55A-CA92-9879-0BD453AB5681}"/>
              </a:ext>
            </a:extLst>
          </p:cNvPr>
          <p:cNvSpPr>
            <a:spLocks noGrp="1"/>
          </p:cNvSpPr>
          <p:nvPr>
            <p:ph type="ftr" sz="quarter" idx="11"/>
          </p:nvPr>
        </p:nvSpPr>
        <p:spPr>
          <a:xfrm>
            <a:off x="1043734" y="7008171"/>
            <a:ext cx="7937716" cy="198458"/>
          </a:xfrm>
        </p:spPr>
        <p:txBody>
          <a:bodyPr/>
          <a:lstStyle/>
          <a:p>
            <a:r>
              <a:rPr lang="en-US"/>
              <a:t>R.O.E. GmbH | Stand: 15.02.2024 Rev6</a:t>
            </a:r>
            <a:endParaRPr lang="de-DE" dirty="0"/>
          </a:p>
        </p:txBody>
      </p:sp>
      <p:sp>
        <p:nvSpPr>
          <p:cNvPr id="7" name="Foliennummernplatzhalter 6">
            <a:extLst>
              <a:ext uri="{FF2B5EF4-FFF2-40B4-BE49-F238E27FC236}">
                <a16:creationId xmlns:a16="http://schemas.microsoft.com/office/drawing/2014/main" id="{EB8C7583-0242-0A02-764D-E25B9B565CEF}"/>
              </a:ext>
            </a:extLst>
          </p:cNvPr>
          <p:cNvSpPr>
            <a:spLocks noGrp="1"/>
          </p:cNvSpPr>
          <p:nvPr>
            <p:ph type="sldNum" sz="quarter" idx="12"/>
          </p:nvPr>
        </p:nvSpPr>
        <p:spPr/>
        <p:txBody>
          <a:bodyPr/>
          <a:lstStyle/>
          <a:p>
            <a:fld id="{65F0BAE9-1A88-4C6E-BBF4-0C1105ECBC08}" type="slidenum">
              <a:rPr lang="de-DE" smtClean="0"/>
              <a:t>‹Nr.›</a:t>
            </a:fld>
            <a:endParaRPr lang="de-DE"/>
          </a:p>
        </p:txBody>
      </p:sp>
      <p:sp>
        <p:nvSpPr>
          <p:cNvPr id="8" name="Textplatzhalter 6">
            <a:extLst>
              <a:ext uri="{FF2B5EF4-FFF2-40B4-BE49-F238E27FC236}">
                <a16:creationId xmlns:a16="http://schemas.microsoft.com/office/drawing/2014/main" id="{220940F7-98F4-37D3-A651-5AD1C7976124}"/>
              </a:ext>
            </a:extLst>
          </p:cNvPr>
          <p:cNvSpPr>
            <a:spLocks noGrp="1"/>
          </p:cNvSpPr>
          <p:nvPr>
            <p:ph type="body" sz="quarter" idx="13" hasCustomPrompt="1"/>
          </p:nvPr>
        </p:nvSpPr>
        <p:spPr>
          <a:xfrm>
            <a:off x="595406" y="1289646"/>
            <a:ext cx="12305063" cy="317533"/>
          </a:xfrm>
        </p:spPr>
        <p:txBody>
          <a:bodyPr vert="horz" lIns="0" tIns="0" rIns="0" bIns="0" rtlCol="0" anchor="t" anchorCtr="0">
            <a:noAutofit/>
          </a:bodyPr>
          <a:lstStyle>
            <a:lvl1pPr>
              <a:spcBef>
                <a:spcPct val="0"/>
              </a:spcBef>
              <a:buNone/>
              <a:defRPr lang="de-DE" sz="1985" dirty="0">
                <a:solidFill>
                  <a:schemeClr val="accent6"/>
                </a:solidFill>
                <a:latin typeface="+mn-lt"/>
                <a:ea typeface="+mj-ea"/>
                <a:cs typeface="+mj-cs"/>
              </a:defRPr>
            </a:lvl1pPr>
          </a:lstStyle>
          <a:p>
            <a:pPr lvl="0">
              <a:spcBef>
                <a:spcPct val="0"/>
              </a:spcBef>
              <a:buNone/>
            </a:pPr>
            <a:r>
              <a:rPr lang="de-DE" dirty="0"/>
              <a:t>Untertitel</a:t>
            </a:r>
          </a:p>
        </p:txBody>
      </p:sp>
    </p:spTree>
    <p:extLst>
      <p:ext uri="{BB962C8B-B14F-4D97-AF65-F5344CB8AC3E}">
        <p14:creationId xmlns:p14="http://schemas.microsoft.com/office/powerpoint/2010/main" val="4199004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
        <p:nvSpPr>
          <p:cNvPr id="3" name="Foliennummernplatzhalter 5">
            <a:extLst>
              <a:ext uri="{FF2B5EF4-FFF2-40B4-BE49-F238E27FC236}">
                <a16:creationId xmlns:a16="http://schemas.microsoft.com/office/drawing/2014/main" id="{50B2026F-96C6-6A15-B7DC-C323760A372C}"/>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5" name="Inhaltsplatzhalter 7">
            <a:extLst>
              <a:ext uri="{FF2B5EF4-FFF2-40B4-BE49-F238E27FC236}">
                <a16:creationId xmlns:a16="http://schemas.microsoft.com/office/drawing/2014/main" id="{CDEFD8FE-E9D0-A71D-82A1-F43A44F42BAF}"/>
              </a:ext>
            </a:extLst>
          </p:cNvPr>
          <p:cNvSpPr>
            <a:spLocks noGrp="1"/>
          </p:cNvSpPr>
          <p:nvPr>
            <p:ph sz="quarter" idx="14"/>
          </p:nvPr>
        </p:nvSpPr>
        <p:spPr>
          <a:xfrm>
            <a:off x="900678" y="1764295"/>
            <a:ext cx="11966485"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extLst>
      <p:ext uri="{BB962C8B-B14F-4D97-AF65-F5344CB8AC3E}">
        <p14:creationId xmlns:p14="http://schemas.microsoft.com/office/powerpoint/2010/main" val="1937206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with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2E397B-C318-E398-C40C-7BA3D0D06C5E}"/>
              </a:ext>
            </a:extLst>
          </p:cNvPr>
          <p:cNvSpPr>
            <a:spLocks noGrp="1"/>
          </p:cNvSpPr>
          <p:nvPr>
            <p:ph type="title"/>
          </p:nvPr>
        </p:nvSpPr>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DA5E5876-CE7F-8447-62B8-B8909D2679A7}"/>
              </a:ext>
            </a:extLst>
          </p:cNvPr>
          <p:cNvSpPr>
            <a:spLocks noGrp="1"/>
          </p:cNvSpPr>
          <p:nvPr>
            <p:ph idx="1"/>
          </p:nvPr>
        </p:nvSpPr>
        <p:spPr/>
        <p:txBody>
          <a:bodyPr/>
          <a:lstStyle>
            <a:lvl1pPr>
              <a:defRPr>
                <a:latin typeface="+mn-lt"/>
              </a:defRPr>
            </a:lvl1pPr>
            <a:lvl2pPr marL="297675" marR="0" indent="-297675" algn="l" defTabSz="1008126" rtl="0" eaLnBrk="1" fontAlgn="auto" latinLnBrk="0" hangingPunct="1">
              <a:lnSpc>
                <a:spcPct val="100000"/>
              </a:lnSpc>
              <a:spcBef>
                <a:spcPts val="0"/>
              </a:spcBef>
              <a:spcAft>
                <a:spcPts val="662"/>
              </a:spcAft>
              <a:buClr>
                <a:srgbClr val="00003C"/>
              </a:buClr>
              <a:buSzTx/>
              <a:buFont typeface="Wingdings" panose="05000000000000000000" pitchFamily="2" charset="2"/>
              <a:buChar char="§"/>
              <a:tabLst/>
              <a:defRPr sz="1764"/>
            </a:lvl2pPr>
            <a:lvl3pPr marL="595350" marR="0" indent="-297675" algn="l" defTabSz="1008126" rtl="0" eaLnBrk="1" fontAlgn="auto" latinLnBrk="0" hangingPunct="1">
              <a:lnSpc>
                <a:spcPct val="100000"/>
              </a:lnSpc>
              <a:spcBef>
                <a:spcPts val="0"/>
              </a:spcBef>
              <a:spcAft>
                <a:spcPts val="662"/>
              </a:spcAft>
              <a:buClrTx/>
              <a:buSzTx/>
              <a:buFont typeface="TNG Pro" panose="02000506050400020004" pitchFamily="50" charset="0"/>
              <a:buChar char="–"/>
              <a:tabLst/>
              <a:defRPr sz="1764"/>
            </a:lvl3pPr>
            <a:lvl4pPr marL="910389" marR="0" indent="-315039"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sz="1764"/>
            </a:lvl4pPr>
            <a:lvl5pPr marL="1190700" marR="0" indent="-297537" algn="l" defTabSz="1008126" rtl="0" eaLnBrk="1" fontAlgn="auto" latinLnBrk="0" hangingPunct="1">
              <a:lnSpc>
                <a:spcPct val="100000"/>
              </a:lnSpc>
              <a:spcBef>
                <a:spcPts val="0"/>
              </a:spcBef>
              <a:spcAft>
                <a:spcPts val="662"/>
              </a:spcAft>
              <a:buClr>
                <a:srgbClr val="00003C"/>
              </a:buClr>
              <a:buSzTx/>
              <a:buFont typeface="TNG Pro" panose="02000506050400020004" pitchFamily="2" charset="0"/>
              <a:buChar char="–"/>
              <a:tabLst/>
              <a:defRPr sz="1764"/>
            </a:lvl5pPr>
            <a:lvl6pPr marL="1488375" marR="0" indent="-297537"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sz="1764"/>
            </a:lvl6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kumimoji="0" lang="de-DE" sz="1764" b="0" i="0" u="none" strike="noStrike" kern="1200" cap="none" spc="0" normalizeH="0" baseline="0" noProof="0" dirty="0">
              <a:ln>
                <a:noFill/>
              </a:ln>
              <a:solidFill>
                <a:srgbClr val="00003C"/>
              </a:solidFill>
              <a:effectLst/>
              <a:uLnTx/>
              <a:uFillTx/>
              <a:latin typeface="+mn-lt"/>
              <a:ea typeface="+mn-ea"/>
              <a:cs typeface="+mn-cs"/>
            </a:endParaRPr>
          </a:p>
        </p:txBody>
      </p:sp>
      <p:sp>
        <p:nvSpPr>
          <p:cNvPr id="5" name="Fußzeilenplatzhalter 4">
            <a:extLst>
              <a:ext uri="{FF2B5EF4-FFF2-40B4-BE49-F238E27FC236}">
                <a16:creationId xmlns:a16="http://schemas.microsoft.com/office/drawing/2014/main" id="{58A14E93-3A07-5D86-78C9-8963B5BB5A2A}"/>
              </a:ext>
            </a:extLst>
          </p:cNvPr>
          <p:cNvSpPr>
            <a:spLocks noGrp="1"/>
          </p:cNvSpPr>
          <p:nvPr>
            <p:ph type="ftr" sz="quarter" idx="11"/>
          </p:nvPr>
        </p:nvSpPr>
        <p:spPr>
          <a:xfrm>
            <a:off x="1043734" y="7008171"/>
            <a:ext cx="7937716" cy="198458"/>
          </a:xfrm>
        </p:spPr>
        <p:txBody>
          <a:bodyPr/>
          <a:lstStyle/>
          <a:p>
            <a:r>
              <a:rPr lang="en-US"/>
              <a:t>R.O.E. GmbH | Stand: 15.02.2024 Rev6</a:t>
            </a:r>
            <a:endParaRPr lang="de-DE"/>
          </a:p>
        </p:txBody>
      </p:sp>
      <p:sp>
        <p:nvSpPr>
          <p:cNvPr id="6" name="Foliennummernplatzhalter 5">
            <a:extLst>
              <a:ext uri="{FF2B5EF4-FFF2-40B4-BE49-F238E27FC236}">
                <a16:creationId xmlns:a16="http://schemas.microsoft.com/office/drawing/2014/main" id="{0AD057D1-494E-D498-AB6E-F94AD6DA0366}"/>
              </a:ext>
            </a:extLst>
          </p:cNvPr>
          <p:cNvSpPr>
            <a:spLocks noGrp="1"/>
          </p:cNvSpPr>
          <p:nvPr>
            <p:ph type="sldNum" sz="quarter" idx="12"/>
          </p:nvPr>
        </p:nvSpPr>
        <p:spPr/>
        <p:txBody>
          <a:bodyPr/>
          <a:lstStyle/>
          <a:p>
            <a:fld id="{1F8F6C9E-DFB0-47BA-A580-000504CFD3E5}" type="slidenum">
              <a:rPr lang="de-DE" smtClean="0"/>
              <a:t>‹Nr.›</a:t>
            </a:fld>
            <a:endParaRPr lang="de-DE"/>
          </a:p>
        </p:txBody>
      </p:sp>
      <p:sp>
        <p:nvSpPr>
          <p:cNvPr id="7" name="Textplatzhalter 6">
            <a:extLst>
              <a:ext uri="{FF2B5EF4-FFF2-40B4-BE49-F238E27FC236}">
                <a16:creationId xmlns:a16="http://schemas.microsoft.com/office/drawing/2014/main" id="{C451F691-D9F8-DA7C-1A51-4F436837C65B}"/>
              </a:ext>
            </a:extLst>
          </p:cNvPr>
          <p:cNvSpPr>
            <a:spLocks noGrp="1"/>
          </p:cNvSpPr>
          <p:nvPr>
            <p:ph type="body" sz="quarter" idx="13" hasCustomPrompt="1"/>
          </p:nvPr>
        </p:nvSpPr>
        <p:spPr>
          <a:xfrm>
            <a:off x="595406" y="1289646"/>
            <a:ext cx="12305063" cy="317533"/>
          </a:xfrm>
        </p:spPr>
        <p:txBody>
          <a:bodyPr vert="horz" lIns="0" tIns="0" rIns="0" bIns="0" rtlCol="0" anchor="t" anchorCtr="0">
            <a:noAutofit/>
          </a:bodyPr>
          <a:lstStyle>
            <a:lvl1pPr>
              <a:spcBef>
                <a:spcPct val="0"/>
              </a:spcBef>
              <a:buNone/>
              <a:defRPr lang="de-DE" sz="1985" dirty="0">
                <a:solidFill>
                  <a:schemeClr val="accent6"/>
                </a:solidFill>
                <a:latin typeface="+mn-lt"/>
                <a:ea typeface="+mj-ea"/>
                <a:cs typeface="+mj-cs"/>
              </a:defRPr>
            </a:lvl1pPr>
          </a:lstStyle>
          <a:p>
            <a:pPr lvl="0">
              <a:spcBef>
                <a:spcPct val="0"/>
              </a:spcBef>
              <a:buNone/>
            </a:pPr>
            <a:r>
              <a:rPr lang="de-DE" dirty="0"/>
              <a:t>Untertitel</a:t>
            </a:r>
          </a:p>
        </p:txBody>
      </p:sp>
    </p:spTree>
    <p:extLst>
      <p:ext uri="{BB962C8B-B14F-4D97-AF65-F5344CB8AC3E}">
        <p14:creationId xmlns:p14="http://schemas.microsoft.com/office/powerpoint/2010/main" val="30576679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Title slide coloured">
    <p:bg>
      <p:bgPr>
        <a:solidFill>
          <a:schemeClr val="tx1"/>
        </a:solidFill>
        <a:effectLst/>
      </p:bgPr>
    </p:bg>
    <p:spTree>
      <p:nvGrpSpPr>
        <p:cNvPr id="1" name=""/>
        <p:cNvGrpSpPr/>
        <p:nvPr/>
      </p:nvGrpSpPr>
      <p:grpSpPr>
        <a:xfrm>
          <a:off x="0" y="0"/>
          <a:ext cx="0" cy="0"/>
          <a:chOff x="0" y="0"/>
          <a:chExt cx="0" cy="0"/>
        </a:xfrm>
      </p:grpSpPr>
      <p:sp>
        <p:nvSpPr>
          <p:cNvPr id="20" name="Bildplatzhalter 19">
            <a:extLst>
              <a:ext uri="{FF2B5EF4-FFF2-40B4-BE49-F238E27FC236}">
                <a16:creationId xmlns:a16="http://schemas.microsoft.com/office/drawing/2014/main" id="{6BCA4395-492D-8FA5-773D-30B503C5456E}"/>
              </a:ext>
            </a:extLst>
          </p:cNvPr>
          <p:cNvSpPr>
            <a:spLocks noGrp="1" noChangeAspect="1"/>
          </p:cNvSpPr>
          <p:nvPr>
            <p:ph type="pic" sz="quarter" idx="13" hasCustomPrompt="1"/>
          </p:nvPr>
        </p:nvSpPr>
        <p:spPr>
          <a:xfrm>
            <a:off x="280020" y="4920043"/>
            <a:ext cx="2381315" cy="2381500"/>
          </a:xfrm>
          <a:custGeom>
            <a:avLst/>
            <a:gdLst>
              <a:gd name="connsiteX0" fmla="*/ 0 w 2160000"/>
              <a:gd name="connsiteY0" fmla="*/ 0 h 2160000"/>
              <a:gd name="connsiteX1" fmla="*/ 43200 w 2160000"/>
              <a:gd name="connsiteY1" fmla="*/ 0 h 2160000"/>
              <a:gd name="connsiteX2" fmla="*/ 43200 w 2160000"/>
              <a:gd name="connsiteY2" fmla="*/ 2116800 h 2160000"/>
              <a:gd name="connsiteX3" fmla="*/ 2160000 w 2160000"/>
              <a:gd name="connsiteY3" fmla="*/ 2116800 h 2160000"/>
              <a:gd name="connsiteX4" fmla="*/ 2160000 w 2160000"/>
              <a:gd name="connsiteY4" fmla="*/ 2160000 h 2160000"/>
              <a:gd name="connsiteX5" fmla="*/ 0 w 2160000"/>
              <a:gd name="connsiteY5" fmla="*/ 216000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00" h="2160000">
                <a:moveTo>
                  <a:pt x="0" y="0"/>
                </a:moveTo>
                <a:lnTo>
                  <a:pt x="43200" y="0"/>
                </a:lnTo>
                <a:lnTo>
                  <a:pt x="43200" y="2116800"/>
                </a:lnTo>
                <a:lnTo>
                  <a:pt x="2160000" y="2116800"/>
                </a:lnTo>
                <a:lnTo>
                  <a:pt x="2160000" y="2160000"/>
                </a:lnTo>
                <a:lnTo>
                  <a:pt x="0" y="2160000"/>
                </a:lnTo>
                <a:close/>
              </a:path>
            </a:pathLst>
          </a:custGeom>
          <a:solidFill>
            <a:schemeClr val="accent3"/>
          </a:solidFill>
        </p:spPr>
        <p:txBody>
          <a:bodyPr wrap="square">
            <a:noAutofit/>
          </a:bodyPr>
          <a:lstStyle>
            <a:lvl1pPr>
              <a:defRPr/>
            </a:lvl1pPr>
          </a:lstStyle>
          <a:p>
            <a:r>
              <a:rPr lang="de-DE" dirty="0"/>
              <a:t> </a:t>
            </a:r>
          </a:p>
        </p:txBody>
      </p:sp>
      <p:sp>
        <p:nvSpPr>
          <p:cNvPr id="21" name="Bildplatzhalter 20">
            <a:extLst>
              <a:ext uri="{FF2B5EF4-FFF2-40B4-BE49-F238E27FC236}">
                <a16:creationId xmlns:a16="http://schemas.microsoft.com/office/drawing/2014/main" id="{C92BC4B3-84FB-5457-D494-04C0813D8A60}"/>
              </a:ext>
            </a:extLst>
          </p:cNvPr>
          <p:cNvSpPr>
            <a:spLocks noGrp="1" noChangeAspect="1"/>
          </p:cNvSpPr>
          <p:nvPr>
            <p:ph type="pic" sz="quarter" idx="14" hasCustomPrompt="1"/>
          </p:nvPr>
        </p:nvSpPr>
        <p:spPr>
          <a:xfrm rot="10800000">
            <a:off x="10787799" y="254661"/>
            <a:ext cx="2381315" cy="2381500"/>
          </a:xfrm>
          <a:custGeom>
            <a:avLst/>
            <a:gdLst>
              <a:gd name="connsiteX0" fmla="*/ 0 w 2160000"/>
              <a:gd name="connsiteY0" fmla="*/ 0 h 2160000"/>
              <a:gd name="connsiteX1" fmla="*/ 43200 w 2160000"/>
              <a:gd name="connsiteY1" fmla="*/ 0 h 2160000"/>
              <a:gd name="connsiteX2" fmla="*/ 43200 w 2160000"/>
              <a:gd name="connsiteY2" fmla="*/ 2116800 h 2160000"/>
              <a:gd name="connsiteX3" fmla="*/ 2160000 w 2160000"/>
              <a:gd name="connsiteY3" fmla="*/ 2116800 h 2160000"/>
              <a:gd name="connsiteX4" fmla="*/ 2160000 w 2160000"/>
              <a:gd name="connsiteY4" fmla="*/ 2160000 h 2160000"/>
              <a:gd name="connsiteX5" fmla="*/ 0 w 2160000"/>
              <a:gd name="connsiteY5" fmla="*/ 216000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00" h="2160000">
                <a:moveTo>
                  <a:pt x="0" y="0"/>
                </a:moveTo>
                <a:lnTo>
                  <a:pt x="43200" y="0"/>
                </a:lnTo>
                <a:lnTo>
                  <a:pt x="43200" y="2116800"/>
                </a:lnTo>
                <a:lnTo>
                  <a:pt x="2160000" y="2116800"/>
                </a:lnTo>
                <a:lnTo>
                  <a:pt x="2160000" y="2160000"/>
                </a:lnTo>
                <a:lnTo>
                  <a:pt x="0" y="2160000"/>
                </a:lnTo>
                <a:close/>
              </a:path>
            </a:pathLst>
          </a:custGeom>
          <a:solidFill>
            <a:schemeClr val="accent3"/>
          </a:solidFill>
        </p:spPr>
        <p:txBody>
          <a:bodyPr wrap="square">
            <a:noAutofit/>
          </a:bodyPr>
          <a:lstStyle>
            <a:lvl1pPr>
              <a:defRPr/>
            </a:lvl1pPr>
          </a:lstStyle>
          <a:p>
            <a:r>
              <a:rPr lang="de-DE" dirty="0"/>
              <a:t> </a:t>
            </a:r>
          </a:p>
        </p:txBody>
      </p:sp>
      <p:sp>
        <p:nvSpPr>
          <p:cNvPr id="22" name="Bildplatzhalter 21">
            <a:extLst>
              <a:ext uri="{FF2B5EF4-FFF2-40B4-BE49-F238E27FC236}">
                <a16:creationId xmlns:a16="http://schemas.microsoft.com/office/drawing/2014/main" id="{5DB46485-299B-DE6C-3C06-32C26AC422B0}"/>
              </a:ext>
            </a:extLst>
          </p:cNvPr>
          <p:cNvSpPr>
            <a:spLocks noGrp="1" noChangeAspect="1"/>
          </p:cNvSpPr>
          <p:nvPr>
            <p:ph type="pic" sz="quarter" idx="15" hasCustomPrompt="1"/>
          </p:nvPr>
        </p:nvSpPr>
        <p:spPr>
          <a:xfrm flipH="1">
            <a:off x="10787799" y="4920043"/>
            <a:ext cx="2381315" cy="2381500"/>
          </a:xfrm>
          <a:custGeom>
            <a:avLst/>
            <a:gdLst>
              <a:gd name="connsiteX0" fmla="*/ 0 w 2160000"/>
              <a:gd name="connsiteY0" fmla="*/ 0 h 2160000"/>
              <a:gd name="connsiteX1" fmla="*/ 43200 w 2160000"/>
              <a:gd name="connsiteY1" fmla="*/ 0 h 2160000"/>
              <a:gd name="connsiteX2" fmla="*/ 43200 w 2160000"/>
              <a:gd name="connsiteY2" fmla="*/ 2116800 h 2160000"/>
              <a:gd name="connsiteX3" fmla="*/ 2160000 w 2160000"/>
              <a:gd name="connsiteY3" fmla="*/ 2116800 h 2160000"/>
              <a:gd name="connsiteX4" fmla="*/ 2160000 w 2160000"/>
              <a:gd name="connsiteY4" fmla="*/ 2160000 h 2160000"/>
              <a:gd name="connsiteX5" fmla="*/ 0 w 2160000"/>
              <a:gd name="connsiteY5" fmla="*/ 216000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00" h="2160000">
                <a:moveTo>
                  <a:pt x="0" y="0"/>
                </a:moveTo>
                <a:lnTo>
                  <a:pt x="43200" y="0"/>
                </a:lnTo>
                <a:lnTo>
                  <a:pt x="43200" y="2116800"/>
                </a:lnTo>
                <a:lnTo>
                  <a:pt x="2160000" y="2116800"/>
                </a:lnTo>
                <a:lnTo>
                  <a:pt x="2160000" y="2160000"/>
                </a:lnTo>
                <a:lnTo>
                  <a:pt x="0" y="2160000"/>
                </a:lnTo>
                <a:close/>
              </a:path>
            </a:pathLst>
          </a:custGeom>
          <a:solidFill>
            <a:schemeClr val="accent3"/>
          </a:solidFill>
        </p:spPr>
        <p:txBody>
          <a:bodyPr wrap="square">
            <a:noAutofit/>
          </a:bodyPr>
          <a:lstStyle>
            <a:lvl1pPr>
              <a:defRPr/>
            </a:lvl1pPr>
          </a:lstStyle>
          <a:p>
            <a:r>
              <a:rPr lang="de-DE" dirty="0"/>
              <a:t> </a:t>
            </a:r>
          </a:p>
        </p:txBody>
      </p:sp>
      <p:sp>
        <p:nvSpPr>
          <p:cNvPr id="2" name="Titel 1">
            <a:extLst>
              <a:ext uri="{FF2B5EF4-FFF2-40B4-BE49-F238E27FC236}">
                <a16:creationId xmlns:a16="http://schemas.microsoft.com/office/drawing/2014/main" id="{3ADA7BA3-71F1-54BC-6DFE-F8B0E9781D91}"/>
              </a:ext>
            </a:extLst>
          </p:cNvPr>
          <p:cNvSpPr>
            <a:spLocks noGrp="1"/>
          </p:cNvSpPr>
          <p:nvPr>
            <p:ph type="ctrTitle"/>
          </p:nvPr>
        </p:nvSpPr>
        <p:spPr>
          <a:xfrm>
            <a:off x="1031903" y="2106379"/>
            <a:ext cx="9483056" cy="2375849"/>
          </a:xfrm>
        </p:spPr>
        <p:txBody>
          <a:bodyPr anchor="b" anchorCtr="0"/>
          <a:lstStyle>
            <a:lvl1pPr algn="l">
              <a:defRPr sz="6000">
                <a:solidFill>
                  <a:schemeClr val="accent3"/>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2CA2AF40-9E86-1FA0-02EB-18D9545F5249}"/>
              </a:ext>
            </a:extLst>
          </p:cNvPr>
          <p:cNvSpPr>
            <a:spLocks noGrp="1"/>
          </p:cNvSpPr>
          <p:nvPr>
            <p:ph type="subTitle" idx="1"/>
          </p:nvPr>
        </p:nvSpPr>
        <p:spPr>
          <a:xfrm>
            <a:off x="1031903" y="4763001"/>
            <a:ext cx="7937716" cy="1109320"/>
          </a:xfrm>
        </p:spPr>
        <p:txBody>
          <a:bodyPr anchor="t" anchorCtr="0">
            <a:noAutofit/>
          </a:bodyPr>
          <a:lstStyle>
            <a:lvl1pPr marL="0" indent="0" algn="l">
              <a:buNone/>
              <a:defRPr sz="2400" b="0">
                <a:solidFill>
                  <a:schemeClr val="bg1"/>
                </a:solidFill>
                <a:latin typeface="+mj-lt"/>
              </a:defRPr>
            </a:lvl1pPr>
            <a:lvl2pPr marL="504063" indent="0" algn="ctr">
              <a:buNone/>
              <a:defRPr sz="2205"/>
            </a:lvl2pPr>
            <a:lvl3pPr marL="1008126" indent="0" algn="ctr">
              <a:buNone/>
              <a:defRPr sz="1985"/>
            </a:lvl3pPr>
            <a:lvl4pPr marL="1512189" indent="0" algn="ctr">
              <a:buNone/>
              <a:defRPr sz="1764"/>
            </a:lvl4pPr>
            <a:lvl5pPr marL="2016252" indent="0" algn="ctr">
              <a:buNone/>
              <a:defRPr sz="1764"/>
            </a:lvl5pPr>
            <a:lvl6pPr marL="2520315" indent="0" algn="ctr">
              <a:buNone/>
              <a:defRPr sz="1764"/>
            </a:lvl6pPr>
            <a:lvl7pPr marL="3024378" indent="0" algn="ctr">
              <a:buNone/>
              <a:defRPr sz="1764"/>
            </a:lvl7pPr>
            <a:lvl8pPr marL="3528441" indent="0" algn="ctr">
              <a:buNone/>
              <a:defRPr sz="1764"/>
            </a:lvl8pPr>
            <a:lvl9pPr marL="4032504" indent="0" algn="ctr">
              <a:buNone/>
              <a:defRPr sz="1764"/>
            </a:lvl9pPr>
          </a:lstStyle>
          <a:p>
            <a:r>
              <a:rPr lang="de-DE" dirty="0"/>
              <a:t>Master-Untertitelformat bearbeiten</a:t>
            </a:r>
          </a:p>
        </p:txBody>
      </p:sp>
      <p:grpSp>
        <p:nvGrpSpPr>
          <p:cNvPr id="9" name="Gruppieren 8">
            <a:extLst>
              <a:ext uri="{FF2B5EF4-FFF2-40B4-BE49-F238E27FC236}">
                <a16:creationId xmlns:a16="http://schemas.microsoft.com/office/drawing/2014/main" id="{6A630716-BAE4-F171-2FC1-54F8B9BF33CA}"/>
              </a:ext>
            </a:extLst>
          </p:cNvPr>
          <p:cNvGrpSpPr/>
          <p:nvPr userDrawn="1"/>
        </p:nvGrpSpPr>
        <p:grpSpPr>
          <a:xfrm>
            <a:off x="-2646071" y="-2"/>
            <a:ext cx="2565578" cy="2986711"/>
            <a:chOff x="-2400150" y="-2"/>
            <a:chExt cx="2327138" cy="2708921"/>
          </a:xfrm>
        </p:grpSpPr>
        <p:sp>
          <p:nvSpPr>
            <p:cNvPr id="10" name="Rechteck 9">
              <a:extLst>
                <a:ext uri="{FF2B5EF4-FFF2-40B4-BE49-F238E27FC236}">
                  <a16:creationId xmlns:a16="http://schemas.microsoft.com/office/drawing/2014/main" id="{EE2D4DF9-E395-9780-B7AD-D5545A13F831}"/>
                </a:ext>
              </a:extLst>
            </p:cNvPr>
            <p:cNvSpPr/>
            <p:nvPr userDrawn="1"/>
          </p:nvSpPr>
          <p:spPr>
            <a:xfrm>
              <a:off x="-2400150" y="-2"/>
              <a:ext cx="2327138" cy="27089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r>
                <a:rPr lang="de-DE" sz="1323" b="1" dirty="0">
                  <a:latin typeface="Arial" panose="020B0604020202020204" pitchFamily="34" charset="0"/>
                </a:rPr>
                <a:t>INFO:</a:t>
              </a:r>
            </a:p>
            <a:p>
              <a:pPr algn="l"/>
              <a:r>
                <a:rPr lang="de-DE" sz="1323" dirty="0">
                  <a:latin typeface="Arial" panose="020B0604020202020204" pitchFamily="34" charset="0"/>
                </a:rPr>
                <a:t>Die grafischen Elemente und der Titel dürfen nur in den markierten Farben eingefärbt werden: </a:t>
              </a: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r>
                <a:rPr lang="de-DE" sz="1323" dirty="0">
                  <a:latin typeface="Arial" panose="020B0604020202020204" pitchFamily="34" charset="0"/>
                </a:rPr>
                <a:t>Zum Einfärben der Elemente markieren Sie diese und  wählen die entsprechende Farbe als Füllung aus.</a:t>
              </a:r>
            </a:p>
          </p:txBody>
        </p:sp>
        <p:grpSp>
          <p:nvGrpSpPr>
            <p:cNvPr id="11" name="Gruppieren 10">
              <a:extLst>
                <a:ext uri="{FF2B5EF4-FFF2-40B4-BE49-F238E27FC236}">
                  <a16:creationId xmlns:a16="http://schemas.microsoft.com/office/drawing/2014/main" id="{F2994CFC-6676-BCD9-AFBB-7E0FB6D67207}"/>
                </a:ext>
              </a:extLst>
            </p:cNvPr>
            <p:cNvGrpSpPr>
              <a:grpSpLocks noChangeAspect="1"/>
            </p:cNvGrpSpPr>
            <p:nvPr userDrawn="1"/>
          </p:nvGrpSpPr>
          <p:grpSpPr>
            <a:xfrm>
              <a:off x="-2321891" y="1052736"/>
              <a:ext cx="2088000" cy="540000"/>
              <a:chOff x="-2226581" y="2060848"/>
              <a:chExt cx="2088000" cy="540000"/>
            </a:xfrm>
          </p:grpSpPr>
          <p:grpSp>
            <p:nvGrpSpPr>
              <p:cNvPr id="13" name="Gruppieren 12">
                <a:extLst>
                  <a:ext uri="{FF2B5EF4-FFF2-40B4-BE49-F238E27FC236}">
                    <a16:creationId xmlns:a16="http://schemas.microsoft.com/office/drawing/2014/main" id="{C24B8529-A5F4-758E-C779-0CA907150A39}"/>
                  </a:ext>
                </a:extLst>
              </p:cNvPr>
              <p:cNvGrpSpPr/>
              <p:nvPr userDrawn="1"/>
            </p:nvGrpSpPr>
            <p:grpSpPr>
              <a:xfrm>
                <a:off x="-2226581" y="2060848"/>
                <a:ext cx="2088000" cy="540000"/>
                <a:chOff x="-2226581" y="2060848"/>
                <a:chExt cx="2088000" cy="540000"/>
              </a:xfrm>
            </p:grpSpPr>
            <p:sp>
              <p:nvSpPr>
                <p:cNvPr id="18" name="Rechteck 17">
                  <a:extLst>
                    <a:ext uri="{FF2B5EF4-FFF2-40B4-BE49-F238E27FC236}">
                      <a16:creationId xmlns:a16="http://schemas.microsoft.com/office/drawing/2014/main" id="{7BAFA2EA-4772-631D-A2DF-854B0781765A}"/>
                    </a:ext>
                  </a:extLst>
                </p:cNvPr>
                <p:cNvSpPr/>
                <p:nvPr userDrawn="1"/>
              </p:nvSpPr>
              <p:spPr>
                <a:xfrm>
                  <a:off x="-2226581" y="2060848"/>
                  <a:ext cx="2088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2315" dirty="0">
                    <a:latin typeface="Arial" panose="020B0604020202020204" pitchFamily="34" charset="0"/>
                  </a:endParaRPr>
                </a:p>
              </p:txBody>
            </p:sp>
            <p:pic>
              <p:nvPicPr>
                <p:cNvPr id="19" name="Grafik 18">
                  <a:extLst>
                    <a:ext uri="{FF2B5EF4-FFF2-40B4-BE49-F238E27FC236}">
                      <a16:creationId xmlns:a16="http://schemas.microsoft.com/office/drawing/2014/main" id="{88958E5C-0220-2250-925B-7FBDDC4856BB}"/>
                    </a:ext>
                  </a:extLst>
                </p:cNvPr>
                <p:cNvPicPr>
                  <a:picLocks noChangeAspect="1"/>
                </p:cNvPicPr>
                <p:nvPr userDrawn="1"/>
              </p:nvPicPr>
              <p:blipFill rotWithShape="1">
                <a:blip r:embed="rId2"/>
                <a:srcRect b="65087"/>
                <a:stretch/>
              </p:blipFill>
              <p:spPr>
                <a:xfrm>
                  <a:off x="-2139977" y="2101356"/>
                  <a:ext cx="1914792" cy="458984"/>
                </a:xfrm>
                <a:prstGeom prst="rect">
                  <a:avLst/>
                </a:prstGeom>
              </p:spPr>
            </p:pic>
          </p:grpSp>
          <p:sp>
            <p:nvSpPr>
              <p:cNvPr id="14" name="Rechteck 13">
                <a:extLst>
                  <a:ext uri="{FF2B5EF4-FFF2-40B4-BE49-F238E27FC236}">
                    <a16:creationId xmlns:a16="http://schemas.microsoft.com/office/drawing/2014/main" id="{6C3A7D81-BC38-3A58-9F3E-EB0DD4EF938A}"/>
                  </a:ext>
                </a:extLst>
              </p:cNvPr>
              <p:cNvSpPr/>
              <p:nvPr userDrawn="1"/>
            </p:nvSpPr>
            <p:spPr>
              <a:xfrm>
                <a:off x="-1018300" y="2341124"/>
                <a:ext cx="828000" cy="21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2315" dirty="0">
                  <a:latin typeface="Arial" panose="020B0604020202020204" pitchFamily="34" charset="0"/>
                </a:endParaRPr>
              </a:p>
            </p:txBody>
          </p:sp>
        </p:grpSp>
      </p:grpSp>
      <p:pic>
        <p:nvPicPr>
          <p:cNvPr id="4" name="Grafik 3" descr="Ein Bild, das Text enthält.&#10;&#10;Automatisch generierte Beschreibung">
            <a:extLst>
              <a:ext uri="{FF2B5EF4-FFF2-40B4-BE49-F238E27FC236}">
                <a16:creationId xmlns:a16="http://schemas.microsoft.com/office/drawing/2014/main" id="{91DFE515-EA77-6B57-CBE4-61F0317A68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88052" y="5798"/>
            <a:ext cx="2256358" cy="1124700"/>
          </a:xfrm>
          <a:prstGeom prst="rect">
            <a:avLst/>
          </a:prstGeom>
        </p:spPr>
      </p:pic>
      <p:sp>
        <p:nvSpPr>
          <p:cNvPr id="6" name="Foliennummernplatzhalter 5" hidden="1">
            <a:extLst>
              <a:ext uri="{FF2B5EF4-FFF2-40B4-BE49-F238E27FC236}">
                <a16:creationId xmlns:a16="http://schemas.microsoft.com/office/drawing/2014/main" id="{2B7E69D7-F919-50DE-1528-5CDD7AC805E4}"/>
              </a:ext>
            </a:extLst>
          </p:cNvPr>
          <p:cNvSpPr>
            <a:spLocks noGrp="1"/>
          </p:cNvSpPr>
          <p:nvPr>
            <p:ph type="sldNum" sz="quarter" idx="4"/>
          </p:nvPr>
        </p:nvSpPr>
        <p:spPr>
          <a:xfrm>
            <a:off x="-119066" y="-119075"/>
            <a:ext cx="3969" cy="3969"/>
          </a:xfrm>
          <a:prstGeom prst="rect">
            <a:avLst/>
          </a:prstGeom>
        </p:spPr>
        <p:txBody>
          <a:bodyPr vert="horz" lIns="0" tIns="0" rIns="0" bIns="0" rtlCol="0" anchor="b" anchorCtr="0"/>
          <a:lstStyle>
            <a:lvl1pPr algn="l">
              <a:defRPr sz="110" b="0">
                <a:solidFill>
                  <a:schemeClr val="tx1"/>
                </a:solidFill>
              </a:defRPr>
            </a:lvl1pPr>
          </a:lstStyle>
          <a:p>
            <a:fld id="{1F8F6C9E-DFB0-47BA-A580-000504CFD3E5}" type="slidenum">
              <a:rPr lang="de-DE" smtClean="0"/>
              <a:pPr/>
              <a:t>‹Nr.›</a:t>
            </a:fld>
            <a:endParaRPr lang="de-DE" dirty="0"/>
          </a:p>
        </p:txBody>
      </p:sp>
      <p:grpSp>
        <p:nvGrpSpPr>
          <p:cNvPr id="7" name="Gruppieren 6">
            <a:extLst>
              <a:ext uri="{FF2B5EF4-FFF2-40B4-BE49-F238E27FC236}">
                <a16:creationId xmlns:a16="http://schemas.microsoft.com/office/drawing/2014/main" id="{8A8718ED-BCC6-17FE-B12F-A3B938EDBA8D}"/>
              </a:ext>
            </a:extLst>
          </p:cNvPr>
          <p:cNvGrpSpPr/>
          <p:nvPr userDrawn="1"/>
        </p:nvGrpSpPr>
        <p:grpSpPr>
          <a:xfrm>
            <a:off x="-2646071" y="3255078"/>
            <a:ext cx="2565578" cy="2430966"/>
            <a:chOff x="-2400150" y="-2"/>
            <a:chExt cx="2327138" cy="2204865"/>
          </a:xfrm>
        </p:grpSpPr>
        <p:sp>
          <p:nvSpPr>
            <p:cNvPr id="8" name="Rechteck 7">
              <a:extLst>
                <a:ext uri="{FF2B5EF4-FFF2-40B4-BE49-F238E27FC236}">
                  <a16:creationId xmlns:a16="http://schemas.microsoft.com/office/drawing/2014/main" id="{42D75BCE-DB9F-1527-9439-C40FC5D2B208}"/>
                </a:ext>
              </a:extLst>
            </p:cNvPr>
            <p:cNvSpPr/>
            <p:nvPr userDrawn="1"/>
          </p:nvSpPr>
          <p:spPr>
            <a:xfrm>
              <a:off x="-2400150" y="-2"/>
              <a:ext cx="2327138" cy="22048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r>
                <a:rPr lang="de-DE" sz="1323" b="1" dirty="0">
                  <a:latin typeface="Arial" panose="020B0604020202020204" pitchFamily="34" charset="0"/>
                </a:rPr>
                <a:t>INFO (EN):</a:t>
              </a:r>
            </a:p>
            <a:p>
              <a:pPr algn="l"/>
              <a:r>
                <a:rPr lang="en-US" sz="1323" dirty="0">
                  <a:latin typeface="Arial" panose="020B0604020202020204" pitchFamily="34" charset="0"/>
                </a:rPr>
                <a:t>The graphic elements and the subtitle may only be </a:t>
              </a:r>
              <a:r>
                <a:rPr lang="en-US" sz="1323" dirty="0" err="1">
                  <a:latin typeface="Arial" panose="020B0604020202020204" pitchFamily="34" charset="0"/>
                </a:rPr>
                <a:t>coloured</a:t>
              </a:r>
              <a:r>
                <a:rPr lang="en-US" sz="1323" dirty="0">
                  <a:latin typeface="Arial" panose="020B0604020202020204" pitchFamily="34" charset="0"/>
                </a:rPr>
                <a:t> in the marked </a:t>
              </a:r>
              <a:r>
                <a:rPr lang="en-US" sz="1323" dirty="0" err="1">
                  <a:latin typeface="Arial" panose="020B0604020202020204" pitchFamily="34" charset="0"/>
                </a:rPr>
                <a:t>colours</a:t>
              </a:r>
              <a:r>
                <a:rPr lang="en-US" sz="1323" dirty="0">
                  <a:latin typeface="Arial" panose="020B0604020202020204" pitchFamily="34" charset="0"/>
                </a:rPr>
                <a:t>: </a:t>
              </a: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r>
                <a:rPr lang="en-US" sz="1323" dirty="0">
                  <a:latin typeface="Arial" panose="020B0604020202020204" pitchFamily="34" charset="0"/>
                </a:rPr>
                <a:t>To </a:t>
              </a:r>
              <a:r>
                <a:rPr lang="en-US" sz="1323" dirty="0" err="1">
                  <a:latin typeface="Arial" panose="020B0604020202020204" pitchFamily="34" charset="0"/>
                </a:rPr>
                <a:t>colour</a:t>
              </a:r>
              <a:r>
                <a:rPr lang="en-US" sz="1323" dirty="0">
                  <a:latin typeface="Arial" panose="020B0604020202020204" pitchFamily="34" charset="0"/>
                </a:rPr>
                <a:t> the elements, select them and choose the corresponding </a:t>
              </a:r>
              <a:r>
                <a:rPr lang="en-US" sz="1323" dirty="0" err="1">
                  <a:latin typeface="Arial" panose="020B0604020202020204" pitchFamily="34" charset="0"/>
                </a:rPr>
                <a:t>colour</a:t>
              </a:r>
              <a:r>
                <a:rPr lang="en-US" sz="1323" dirty="0">
                  <a:latin typeface="Arial" panose="020B0604020202020204" pitchFamily="34" charset="0"/>
                </a:rPr>
                <a:t> as a fill.</a:t>
              </a:r>
              <a:endParaRPr lang="de-DE" sz="1323" dirty="0">
                <a:latin typeface="Arial" panose="020B0604020202020204" pitchFamily="34" charset="0"/>
              </a:endParaRPr>
            </a:p>
          </p:txBody>
        </p:sp>
        <p:grpSp>
          <p:nvGrpSpPr>
            <p:cNvPr id="12" name="Gruppieren 11">
              <a:extLst>
                <a:ext uri="{FF2B5EF4-FFF2-40B4-BE49-F238E27FC236}">
                  <a16:creationId xmlns:a16="http://schemas.microsoft.com/office/drawing/2014/main" id="{07D0FE89-B711-23F5-F1B3-3F9976664D98}"/>
                </a:ext>
              </a:extLst>
            </p:cNvPr>
            <p:cNvGrpSpPr>
              <a:grpSpLocks noChangeAspect="1"/>
            </p:cNvGrpSpPr>
            <p:nvPr userDrawn="1"/>
          </p:nvGrpSpPr>
          <p:grpSpPr>
            <a:xfrm>
              <a:off x="-2321891" y="908719"/>
              <a:ext cx="2088000" cy="540000"/>
              <a:chOff x="-2226581" y="1916831"/>
              <a:chExt cx="2088000" cy="540000"/>
            </a:xfrm>
          </p:grpSpPr>
          <p:grpSp>
            <p:nvGrpSpPr>
              <p:cNvPr id="15" name="Gruppieren 14">
                <a:extLst>
                  <a:ext uri="{FF2B5EF4-FFF2-40B4-BE49-F238E27FC236}">
                    <a16:creationId xmlns:a16="http://schemas.microsoft.com/office/drawing/2014/main" id="{86ABDBE0-F3A2-63E5-8A72-3B1BB6B6FF78}"/>
                  </a:ext>
                </a:extLst>
              </p:cNvPr>
              <p:cNvGrpSpPr/>
              <p:nvPr userDrawn="1"/>
            </p:nvGrpSpPr>
            <p:grpSpPr>
              <a:xfrm>
                <a:off x="-2226581" y="1916831"/>
                <a:ext cx="2088000" cy="540000"/>
                <a:chOff x="-2226581" y="1916831"/>
                <a:chExt cx="2088000" cy="540000"/>
              </a:xfrm>
            </p:grpSpPr>
            <p:sp>
              <p:nvSpPr>
                <p:cNvPr id="17" name="Rechteck 16">
                  <a:extLst>
                    <a:ext uri="{FF2B5EF4-FFF2-40B4-BE49-F238E27FC236}">
                      <a16:creationId xmlns:a16="http://schemas.microsoft.com/office/drawing/2014/main" id="{2E0BEA31-AB98-9033-4596-686622456DD5}"/>
                    </a:ext>
                  </a:extLst>
                </p:cNvPr>
                <p:cNvSpPr/>
                <p:nvPr userDrawn="1"/>
              </p:nvSpPr>
              <p:spPr>
                <a:xfrm>
                  <a:off x="-2226581" y="1916831"/>
                  <a:ext cx="2088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2315" dirty="0">
                    <a:latin typeface="Arial" panose="020B0604020202020204" pitchFamily="34" charset="0"/>
                  </a:endParaRPr>
                </a:p>
              </p:txBody>
            </p:sp>
            <p:pic>
              <p:nvPicPr>
                <p:cNvPr id="23" name="Grafik 22">
                  <a:extLst>
                    <a:ext uri="{FF2B5EF4-FFF2-40B4-BE49-F238E27FC236}">
                      <a16:creationId xmlns:a16="http://schemas.microsoft.com/office/drawing/2014/main" id="{072A293A-D462-445E-797B-5EDAF1B530A3}"/>
                    </a:ext>
                  </a:extLst>
                </p:cNvPr>
                <p:cNvPicPr>
                  <a:picLocks noChangeAspect="1"/>
                </p:cNvPicPr>
                <p:nvPr userDrawn="1"/>
              </p:nvPicPr>
              <p:blipFill rotWithShape="1">
                <a:blip r:embed="rId2"/>
                <a:srcRect b="65087"/>
                <a:stretch/>
              </p:blipFill>
              <p:spPr>
                <a:xfrm>
                  <a:off x="-2139977" y="1961902"/>
                  <a:ext cx="1914792" cy="458984"/>
                </a:xfrm>
                <a:prstGeom prst="rect">
                  <a:avLst/>
                </a:prstGeom>
              </p:spPr>
            </p:pic>
          </p:grpSp>
          <p:sp>
            <p:nvSpPr>
              <p:cNvPr id="16" name="Rechteck 15">
                <a:extLst>
                  <a:ext uri="{FF2B5EF4-FFF2-40B4-BE49-F238E27FC236}">
                    <a16:creationId xmlns:a16="http://schemas.microsoft.com/office/drawing/2014/main" id="{765B9646-6CFF-22AD-19F4-E17E43857FF4}"/>
                  </a:ext>
                </a:extLst>
              </p:cNvPr>
              <p:cNvSpPr/>
              <p:nvPr userDrawn="1"/>
            </p:nvSpPr>
            <p:spPr>
              <a:xfrm>
                <a:off x="-1018300" y="2197107"/>
                <a:ext cx="828000" cy="21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2315" dirty="0">
                  <a:latin typeface="Arial" panose="020B0604020202020204" pitchFamily="34" charset="0"/>
                </a:endParaRPr>
              </a:p>
            </p:txBody>
          </p:sp>
        </p:grpSp>
      </p:grpSp>
      <p:sp>
        <p:nvSpPr>
          <p:cNvPr id="24" name="Fußzeilenplatzhalter 23">
            <a:extLst>
              <a:ext uri="{FF2B5EF4-FFF2-40B4-BE49-F238E27FC236}">
                <a16:creationId xmlns:a16="http://schemas.microsoft.com/office/drawing/2014/main" id="{0431C2CC-C727-5345-734B-10EEA87BEA37}"/>
              </a:ext>
            </a:extLst>
          </p:cNvPr>
          <p:cNvSpPr>
            <a:spLocks noGrp="1"/>
          </p:cNvSpPr>
          <p:nvPr>
            <p:ph type="ftr" sz="quarter" idx="16"/>
          </p:nvPr>
        </p:nvSpPr>
        <p:spPr>
          <a:xfrm>
            <a:off x="1043734" y="6479965"/>
            <a:ext cx="3435782" cy="396961"/>
          </a:xfrm>
          <a:prstGeom prst="rect">
            <a:avLst/>
          </a:prstGeom>
        </p:spPr>
        <p:txBody>
          <a:bodyPr anchor="t"/>
          <a:lstStyle>
            <a:lvl1pPr>
              <a:defRPr sz="1200">
                <a:solidFill>
                  <a:schemeClr val="bg1"/>
                </a:solidFill>
              </a:defRPr>
            </a:lvl1pPr>
          </a:lstStyle>
          <a:p>
            <a:r>
              <a:rPr lang="en-US"/>
              <a:t>R.O.E. GmbH | Stand: 15.02.2024 Rev6</a:t>
            </a:r>
            <a:endParaRPr lang="de-DE" dirty="0"/>
          </a:p>
        </p:txBody>
      </p:sp>
    </p:spTree>
    <p:extLst>
      <p:ext uri="{BB962C8B-B14F-4D97-AF65-F5344CB8AC3E}">
        <p14:creationId xmlns:p14="http://schemas.microsoft.com/office/powerpoint/2010/main" val="2244708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8" name="Inhaltsplatzhalter 7"/>
          <p:cNvSpPr>
            <a:spLocks noGrp="1"/>
          </p:cNvSpPr>
          <p:nvPr>
            <p:ph sz="quarter" idx="1"/>
          </p:nvPr>
        </p:nvSpPr>
        <p:spPr>
          <a:xfrm>
            <a:off x="900678" y="1764295"/>
            <a:ext cx="5820797"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7" name="Inhaltsplatzhalter 7">
            <a:extLst>
              <a:ext uri="{FF2B5EF4-FFF2-40B4-BE49-F238E27FC236}">
                <a16:creationId xmlns:a16="http://schemas.microsoft.com/office/drawing/2014/main" id="{92E23FC0-EFBC-436A-A0C7-4941D9634C5D}"/>
              </a:ext>
            </a:extLst>
          </p:cNvPr>
          <p:cNvSpPr>
            <a:spLocks noGrp="1"/>
          </p:cNvSpPr>
          <p:nvPr>
            <p:ph sz="quarter" idx="13"/>
          </p:nvPr>
        </p:nvSpPr>
        <p:spPr>
          <a:xfrm>
            <a:off x="6841700" y="1764295"/>
            <a:ext cx="6025463" cy="4956828"/>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Titel 1">
            <a:extLst>
              <a:ext uri="{FF2B5EF4-FFF2-40B4-BE49-F238E27FC236}">
                <a16:creationId xmlns:a16="http://schemas.microsoft.com/office/drawing/2014/main" id="{813C016D-5A6D-7012-61EF-62D4A906B295}"/>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248462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Textplatzhalter 15"/>
          <p:cNvSpPr>
            <a:spLocks noGrp="1"/>
          </p:cNvSpPr>
          <p:nvPr>
            <p:ph type="body" sz="quarter" idx="1"/>
          </p:nvPr>
        </p:nvSpPr>
        <p:spPr>
          <a:xfrm>
            <a:off x="900678" y="1764297"/>
            <a:ext cx="5820797" cy="480371"/>
          </a:xfrm>
          <a:solidFill>
            <a:srgbClr val="707173"/>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15" name="Textplatzhalter 14"/>
          <p:cNvSpPr>
            <a:spLocks noGrp="1"/>
          </p:cNvSpPr>
          <p:nvPr>
            <p:ph type="body" sz="quarter" idx="3"/>
          </p:nvPr>
        </p:nvSpPr>
        <p:spPr>
          <a:xfrm>
            <a:off x="6827849" y="1764297"/>
            <a:ext cx="6039313" cy="480371"/>
          </a:xfrm>
          <a:solidFill>
            <a:srgbClr val="9C9E9F"/>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3" name="Inhaltsplatzhalter 7">
            <a:extLst>
              <a:ext uri="{FF2B5EF4-FFF2-40B4-BE49-F238E27FC236}">
                <a16:creationId xmlns:a16="http://schemas.microsoft.com/office/drawing/2014/main" id="{BF095DAB-AB23-2586-52F8-14F373E7DD2C}"/>
              </a:ext>
            </a:extLst>
          </p:cNvPr>
          <p:cNvSpPr>
            <a:spLocks noGrp="1"/>
          </p:cNvSpPr>
          <p:nvPr>
            <p:ph sz="quarter" idx="17"/>
          </p:nvPr>
        </p:nvSpPr>
        <p:spPr>
          <a:xfrm>
            <a:off x="900678" y="2368627"/>
            <a:ext cx="5820797"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Inhaltsplatzhalter 7">
            <a:extLst>
              <a:ext uri="{FF2B5EF4-FFF2-40B4-BE49-F238E27FC236}">
                <a16:creationId xmlns:a16="http://schemas.microsoft.com/office/drawing/2014/main" id="{5C6CDC5A-7C00-BEA3-A5C6-FF2AB57611FE}"/>
              </a:ext>
            </a:extLst>
          </p:cNvPr>
          <p:cNvSpPr>
            <a:spLocks noGrp="1"/>
          </p:cNvSpPr>
          <p:nvPr>
            <p:ph sz="quarter" idx="18"/>
          </p:nvPr>
        </p:nvSpPr>
        <p:spPr>
          <a:xfrm>
            <a:off x="6827851" y="2368627"/>
            <a:ext cx="5942953"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5" name="Foliennummernplatzhalter 5">
            <a:extLst>
              <a:ext uri="{FF2B5EF4-FFF2-40B4-BE49-F238E27FC236}">
                <a16:creationId xmlns:a16="http://schemas.microsoft.com/office/drawing/2014/main" id="{44A6DE3C-F32D-F5FB-E538-EDED9F8DC0D9}"/>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7" name="Titel 1">
            <a:extLst>
              <a:ext uri="{FF2B5EF4-FFF2-40B4-BE49-F238E27FC236}">
                <a16:creationId xmlns:a16="http://schemas.microsoft.com/office/drawing/2014/main" id="{7BC305BE-56B3-5268-EE7D-C8771AF3B6F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716976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nhaltsplatzhalter 8"/>
          <p:cNvSpPr>
            <a:spLocks noGrp="1"/>
          </p:cNvSpPr>
          <p:nvPr>
            <p:ph sz="quarter" idx="1"/>
          </p:nvPr>
        </p:nvSpPr>
        <p:spPr>
          <a:xfrm>
            <a:off x="896198" y="1752571"/>
            <a:ext cx="5713254" cy="294325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1" name="Inhaltsplatzhalter 10"/>
          <p:cNvSpPr>
            <a:spLocks noGrp="1"/>
          </p:cNvSpPr>
          <p:nvPr>
            <p:ph sz="quarter" idx="2"/>
          </p:nvPr>
        </p:nvSpPr>
        <p:spPr>
          <a:xfrm>
            <a:off x="7122678" y="1752571"/>
            <a:ext cx="5713254" cy="504084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6" name="Inhaltsplatzhalter 8">
            <a:extLst>
              <a:ext uri="{FF2B5EF4-FFF2-40B4-BE49-F238E27FC236}">
                <a16:creationId xmlns:a16="http://schemas.microsoft.com/office/drawing/2014/main" id="{B3E7C991-BDFC-46E7-8849-BB9032F9F7C7}"/>
              </a:ext>
            </a:extLst>
          </p:cNvPr>
          <p:cNvSpPr>
            <a:spLocks noGrp="1"/>
          </p:cNvSpPr>
          <p:nvPr>
            <p:ph sz="quarter" idx="17"/>
          </p:nvPr>
        </p:nvSpPr>
        <p:spPr>
          <a:xfrm>
            <a:off x="896195" y="4791077"/>
            <a:ext cx="5713254" cy="2002339"/>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3" name="Foliennummernplatzhalter 5">
            <a:extLst>
              <a:ext uri="{FF2B5EF4-FFF2-40B4-BE49-F238E27FC236}">
                <a16:creationId xmlns:a16="http://schemas.microsoft.com/office/drawing/2014/main" id="{66A9E08B-11A4-454A-F536-42A3A0AACF54}"/>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2" name="Titel 1">
            <a:extLst>
              <a:ext uri="{FF2B5EF4-FFF2-40B4-BE49-F238E27FC236}">
                <a16:creationId xmlns:a16="http://schemas.microsoft.com/office/drawing/2014/main" id="{10DB62C4-3A2C-3D53-0E67-1106FDC22B5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325108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5" y="1932323"/>
            <a:ext cx="5393179"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8" name="Inhaltsplatzhalter 8">
            <a:extLst>
              <a:ext uri="{FF2B5EF4-FFF2-40B4-BE49-F238E27FC236}">
                <a16:creationId xmlns:a16="http://schemas.microsoft.com/office/drawing/2014/main" id="{665449DE-67B4-4224-9941-3FD13908625A}"/>
              </a:ext>
            </a:extLst>
          </p:cNvPr>
          <p:cNvSpPr>
            <a:spLocks noGrp="1"/>
          </p:cNvSpPr>
          <p:nvPr>
            <p:ph sz="quarter" idx="13"/>
          </p:nvPr>
        </p:nvSpPr>
        <p:spPr>
          <a:xfrm>
            <a:off x="8961968" y="1931071"/>
            <a:ext cx="3920860"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21971FB3-7F3F-7E31-35E1-5B4B03C98FEF}"/>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895542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4" y="1932323"/>
            <a:ext cx="9410065"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91D18415-1634-9C25-BB7A-D34044ED3961}"/>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4727005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3.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3">
            <a:alphaModFix amt="85000"/>
            <a:lum/>
          </a:blip>
          <a:srcRect/>
          <a:stretch>
            <a:fillRect t="-11000" b="-11000"/>
          </a:stretch>
        </a:blipFill>
        <a:effectLst/>
      </p:bgPr>
    </p:b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C46BD69A-531B-8440-9045-6D3BD9E88E1F}"/>
              </a:ext>
            </a:extLst>
          </p:cNvPr>
          <p:cNvSpPr/>
          <p:nvPr userDrawn="1"/>
        </p:nvSpPr>
        <p:spPr>
          <a:xfrm>
            <a:off x="-1726" y="-2196"/>
            <a:ext cx="13444677" cy="360000"/>
          </a:xfrm>
          <a:custGeom>
            <a:avLst/>
            <a:gdLst>
              <a:gd name="connsiteX0" fmla="*/ 0 w 10693400"/>
              <a:gd name="connsiteY0" fmla="*/ 0 h 1346422"/>
              <a:gd name="connsiteX1" fmla="*/ 10693400 w 10693400"/>
              <a:gd name="connsiteY1" fmla="*/ 0 h 1346422"/>
              <a:gd name="connsiteX2" fmla="*/ 10693400 w 10693400"/>
              <a:gd name="connsiteY2" fmla="*/ 1346422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93400 w 10693400"/>
              <a:gd name="connsiteY2" fmla="*/ 725533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70822 w 10693400"/>
              <a:gd name="connsiteY2" fmla="*/ 432022 h 1346422"/>
              <a:gd name="connsiteX3" fmla="*/ 0 w 10693400"/>
              <a:gd name="connsiteY3" fmla="*/ 1346422 h 1346422"/>
              <a:gd name="connsiteX4" fmla="*/ 0 w 10693400"/>
              <a:gd name="connsiteY4" fmla="*/ 0 h 1346422"/>
              <a:gd name="connsiteX0" fmla="*/ 0 w 10704689"/>
              <a:gd name="connsiteY0" fmla="*/ 0 h 1346422"/>
              <a:gd name="connsiteX1" fmla="*/ 10693400 w 10704689"/>
              <a:gd name="connsiteY1" fmla="*/ 0 h 1346422"/>
              <a:gd name="connsiteX2" fmla="*/ 10704689 w 10704689"/>
              <a:gd name="connsiteY2" fmla="*/ 420733 h 1346422"/>
              <a:gd name="connsiteX3" fmla="*/ 0 w 10704689"/>
              <a:gd name="connsiteY3" fmla="*/ 1346422 h 1346422"/>
              <a:gd name="connsiteX4" fmla="*/ 0 w 10704689"/>
              <a:gd name="connsiteY4" fmla="*/ 0 h 1346422"/>
              <a:gd name="connsiteX0" fmla="*/ 0 w 10693400"/>
              <a:gd name="connsiteY0" fmla="*/ 0 h 1346422"/>
              <a:gd name="connsiteX1" fmla="*/ 10693400 w 10693400"/>
              <a:gd name="connsiteY1" fmla="*/ 0 h 1346422"/>
              <a:gd name="connsiteX2" fmla="*/ 10693400 w 10693400"/>
              <a:gd name="connsiteY2" fmla="*/ 443311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93400 w 10693400"/>
              <a:gd name="connsiteY2" fmla="*/ 677763 h 1346422"/>
              <a:gd name="connsiteX3" fmla="*/ 0 w 10693400"/>
              <a:gd name="connsiteY3" fmla="*/ 1346422 h 1346422"/>
              <a:gd name="connsiteX4" fmla="*/ 0 w 10693400"/>
              <a:gd name="connsiteY4" fmla="*/ 0 h 1346422"/>
              <a:gd name="connsiteX0" fmla="*/ 0 w 10693400"/>
              <a:gd name="connsiteY0" fmla="*/ 0 h 3156257"/>
              <a:gd name="connsiteX1" fmla="*/ 10693400 w 10693400"/>
              <a:gd name="connsiteY1" fmla="*/ 0 h 3156257"/>
              <a:gd name="connsiteX2" fmla="*/ 10693400 w 10693400"/>
              <a:gd name="connsiteY2" fmla="*/ 677763 h 3156257"/>
              <a:gd name="connsiteX3" fmla="*/ 14287 w 10693400"/>
              <a:gd name="connsiteY3" fmla="*/ 3156257 h 3156257"/>
              <a:gd name="connsiteX4" fmla="*/ 0 w 10693400"/>
              <a:gd name="connsiteY4" fmla="*/ 0 h 3156257"/>
              <a:gd name="connsiteX0" fmla="*/ 14921 w 10708321"/>
              <a:gd name="connsiteY0" fmla="*/ 0 h 3337240"/>
              <a:gd name="connsiteX1" fmla="*/ 10708321 w 10708321"/>
              <a:gd name="connsiteY1" fmla="*/ 0 h 3337240"/>
              <a:gd name="connsiteX2" fmla="*/ 10708321 w 10708321"/>
              <a:gd name="connsiteY2" fmla="*/ 677763 h 3337240"/>
              <a:gd name="connsiteX3" fmla="*/ 633 w 10708321"/>
              <a:gd name="connsiteY3" fmla="*/ 3337240 h 3337240"/>
              <a:gd name="connsiteX4" fmla="*/ 14921 w 10708321"/>
              <a:gd name="connsiteY4" fmla="*/ 0 h 3337240"/>
              <a:gd name="connsiteX0" fmla="*/ 0 w 10693400"/>
              <a:gd name="connsiteY0" fmla="*/ 0 h 3156257"/>
              <a:gd name="connsiteX1" fmla="*/ 10693400 w 10693400"/>
              <a:gd name="connsiteY1" fmla="*/ 0 h 3156257"/>
              <a:gd name="connsiteX2" fmla="*/ 10693400 w 10693400"/>
              <a:gd name="connsiteY2" fmla="*/ 677763 h 3156257"/>
              <a:gd name="connsiteX3" fmla="*/ 14287 w 10693400"/>
              <a:gd name="connsiteY3" fmla="*/ 3156257 h 3156257"/>
              <a:gd name="connsiteX4" fmla="*/ 0 w 10693400"/>
              <a:gd name="connsiteY4" fmla="*/ 0 h 3156257"/>
              <a:gd name="connsiteX0" fmla="*/ 0 w 10693400"/>
              <a:gd name="connsiteY0" fmla="*/ 0 h 3246746"/>
              <a:gd name="connsiteX1" fmla="*/ 10693400 w 10693400"/>
              <a:gd name="connsiteY1" fmla="*/ 0 h 3246746"/>
              <a:gd name="connsiteX2" fmla="*/ 10693400 w 10693400"/>
              <a:gd name="connsiteY2" fmla="*/ 677763 h 3246746"/>
              <a:gd name="connsiteX3" fmla="*/ 14287 w 10693400"/>
              <a:gd name="connsiteY3" fmla="*/ 3246746 h 3246746"/>
              <a:gd name="connsiteX4" fmla="*/ 0 w 10693400"/>
              <a:gd name="connsiteY4" fmla="*/ 0 h 3246746"/>
              <a:gd name="connsiteX0" fmla="*/ 1374 w 10694774"/>
              <a:gd name="connsiteY0" fmla="*/ 0 h 3246746"/>
              <a:gd name="connsiteX1" fmla="*/ 10694774 w 10694774"/>
              <a:gd name="connsiteY1" fmla="*/ 0 h 3246746"/>
              <a:gd name="connsiteX2" fmla="*/ 10694774 w 10694774"/>
              <a:gd name="connsiteY2" fmla="*/ 677763 h 3246746"/>
              <a:gd name="connsiteX3" fmla="*/ 1374 w 10694774"/>
              <a:gd name="connsiteY3" fmla="*/ 3246746 h 3246746"/>
              <a:gd name="connsiteX4" fmla="*/ 1374 w 10694774"/>
              <a:gd name="connsiteY4" fmla="*/ 0 h 3246746"/>
              <a:gd name="connsiteX0" fmla="*/ 1374 w 10694774"/>
              <a:gd name="connsiteY0" fmla="*/ 0 h 3518218"/>
              <a:gd name="connsiteX1" fmla="*/ 10694774 w 10694774"/>
              <a:gd name="connsiteY1" fmla="*/ 0 h 3518218"/>
              <a:gd name="connsiteX2" fmla="*/ 10694774 w 10694774"/>
              <a:gd name="connsiteY2" fmla="*/ 677763 h 3518218"/>
              <a:gd name="connsiteX3" fmla="*/ 1374 w 10694774"/>
              <a:gd name="connsiteY3" fmla="*/ 3518218 h 3518218"/>
              <a:gd name="connsiteX4" fmla="*/ 1374 w 10694774"/>
              <a:gd name="connsiteY4" fmla="*/ 0 h 3518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774" h="3518218">
                <a:moveTo>
                  <a:pt x="1374" y="0"/>
                </a:moveTo>
                <a:lnTo>
                  <a:pt x="10694774" y="0"/>
                </a:lnTo>
                <a:lnTo>
                  <a:pt x="10694774" y="677763"/>
                </a:lnTo>
                <a:lnTo>
                  <a:pt x="1374" y="3518218"/>
                </a:lnTo>
                <a:cubicBezTo>
                  <a:pt x="-3388" y="2466132"/>
                  <a:pt x="6136" y="1052086"/>
                  <a:pt x="1374" y="0"/>
                </a:cubicBezTo>
                <a:close/>
              </a:path>
            </a:pathLst>
          </a:custGeom>
          <a:solidFill>
            <a:srgbClr val="95C02A">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100"/>
          </a:p>
        </p:txBody>
      </p:sp>
      <p:sp>
        <p:nvSpPr>
          <p:cNvPr id="22" name="Titelplatzhalter 21"/>
          <p:cNvSpPr>
            <a:spLocks noGrp="1"/>
          </p:cNvSpPr>
          <p:nvPr>
            <p:ph type="title"/>
          </p:nvPr>
        </p:nvSpPr>
        <p:spPr>
          <a:xfrm>
            <a:off x="896196" y="252042"/>
            <a:ext cx="10645528" cy="1092182"/>
          </a:xfrm>
          <a:prstGeom prst="rect">
            <a:avLst/>
          </a:prstGeom>
        </p:spPr>
        <p:txBody>
          <a:bodyPr vert="horz" lIns="104306" tIns="52153" rIns="104306" bIns="52153" anchor="ctr">
            <a:normAutofit/>
          </a:bodyPr>
          <a:lstStyle/>
          <a:p>
            <a:r>
              <a:rPr kumimoji="0" lang="en-US" dirty="0"/>
              <a:t>Click to edit Master title style</a:t>
            </a:r>
          </a:p>
        </p:txBody>
      </p:sp>
      <p:sp>
        <p:nvSpPr>
          <p:cNvPr id="13" name="Textplatzhalter 12"/>
          <p:cNvSpPr>
            <a:spLocks noGrp="1"/>
          </p:cNvSpPr>
          <p:nvPr>
            <p:ph type="body" idx="1"/>
          </p:nvPr>
        </p:nvSpPr>
        <p:spPr>
          <a:xfrm>
            <a:off x="900678" y="1764294"/>
            <a:ext cx="11986630" cy="4990434"/>
          </a:xfrm>
          <a:prstGeom prst="rect">
            <a:avLst/>
          </a:prstGeom>
        </p:spPr>
        <p:txBody>
          <a:bodyPr vert="horz" lIns="104306" tIns="52153" rIns="104306" bIns="52153">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7" name="Rechteck 6"/>
          <p:cNvSpPr/>
          <p:nvPr/>
        </p:nvSpPr>
        <p:spPr bwMode="white">
          <a:xfrm>
            <a:off x="0" y="1361030"/>
            <a:ext cx="13442950" cy="352859"/>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3" y="1617758"/>
            <a:ext cx="633590" cy="21600"/>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742456" y="1617757"/>
            <a:ext cx="12717086" cy="21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19" name="Rechteck 5">
            <a:extLst>
              <a:ext uri="{FF2B5EF4-FFF2-40B4-BE49-F238E27FC236}">
                <a16:creationId xmlns:a16="http://schemas.microsoft.com/office/drawing/2014/main" id="{5E8D123A-4BA5-4942-AB27-B0DA0ED60D78}"/>
              </a:ext>
            </a:extLst>
          </p:cNvPr>
          <p:cNvSpPr/>
          <p:nvPr userDrawn="1"/>
        </p:nvSpPr>
        <p:spPr>
          <a:xfrm flipH="1" flipV="1">
            <a:off x="2" y="7195476"/>
            <a:ext cx="13444679" cy="360000"/>
          </a:xfrm>
          <a:custGeom>
            <a:avLst/>
            <a:gdLst>
              <a:gd name="connsiteX0" fmla="*/ 0 w 10693400"/>
              <a:gd name="connsiteY0" fmla="*/ 0 h 1346422"/>
              <a:gd name="connsiteX1" fmla="*/ 10693400 w 10693400"/>
              <a:gd name="connsiteY1" fmla="*/ 0 h 1346422"/>
              <a:gd name="connsiteX2" fmla="*/ 10693400 w 10693400"/>
              <a:gd name="connsiteY2" fmla="*/ 1346422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93400 w 10693400"/>
              <a:gd name="connsiteY2" fmla="*/ 725533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70822 w 10693400"/>
              <a:gd name="connsiteY2" fmla="*/ 432022 h 1346422"/>
              <a:gd name="connsiteX3" fmla="*/ 0 w 10693400"/>
              <a:gd name="connsiteY3" fmla="*/ 1346422 h 1346422"/>
              <a:gd name="connsiteX4" fmla="*/ 0 w 10693400"/>
              <a:gd name="connsiteY4" fmla="*/ 0 h 1346422"/>
              <a:gd name="connsiteX0" fmla="*/ 0 w 10704689"/>
              <a:gd name="connsiteY0" fmla="*/ 0 h 1346422"/>
              <a:gd name="connsiteX1" fmla="*/ 10693400 w 10704689"/>
              <a:gd name="connsiteY1" fmla="*/ 0 h 1346422"/>
              <a:gd name="connsiteX2" fmla="*/ 10704689 w 10704689"/>
              <a:gd name="connsiteY2" fmla="*/ 420733 h 1346422"/>
              <a:gd name="connsiteX3" fmla="*/ 0 w 10704689"/>
              <a:gd name="connsiteY3" fmla="*/ 1346422 h 1346422"/>
              <a:gd name="connsiteX4" fmla="*/ 0 w 10704689"/>
              <a:gd name="connsiteY4" fmla="*/ 0 h 1346422"/>
              <a:gd name="connsiteX0" fmla="*/ 0 w 10693400"/>
              <a:gd name="connsiteY0" fmla="*/ 0 h 1346422"/>
              <a:gd name="connsiteX1" fmla="*/ 10693400 w 10693400"/>
              <a:gd name="connsiteY1" fmla="*/ 0 h 1346422"/>
              <a:gd name="connsiteX2" fmla="*/ 10693400 w 10693400"/>
              <a:gd name="connsiteY2" fmla="*/ 443311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93400 w 10693400"/>
              <a:gd name="connsiteY2" fmla="*/ 677763 h 1346422"/>
              <a:gd name="connsiteX3" fmla="*/ 0 w 10693400"/>
              <a:gd name="connsiteY3" fmla="*/ 1346422 h 1346422"/>
              <a:gd name="connsiteX4" fmla="*/ 0 w 10693400"/>
              <a:gd name="connsiteY4" fmla="*/ 0 h 1346422"/>
              <a:gd name="connsiteX0" fmla="*/ 0 w 10693400"/>
              <a:gd name="connsiteY0" fmla="*/ 0 h 3156257"/>
              <a:gd name="connsiteX1" fmla="*/ 10693400 w 10693400"/>
              <a:gd name="connsiteY1" fmla="*/ 0 h 3156257"/>
              <a:gd name="connsiteX2" fmla="*/ 10693400 w 10693400"/>
              <a:gd name="connsiteY2" fmla="*/ 677763 h 3156257"/>
              <a:gd name="connsiteX3" fmla="*/ 14287 w 10693400"/>
              <a:gd name="connsiteY3" fmla="*/ 3156257 h 3156257"/>
              <a:gd name="connsiteX4" fmla="*/ 0 w 10693400"/>
              <a:gd name="connsiteY4" fmla="*/ 0 h 3156257"/>
              <a:gd name="connsiteX0" fmla="*/ 1375 w 10694775"/>
              <a:gd name="connsiteY0" fmla="*/ 0 h 3085710"/>
              <a:gd name="connsiteX1" fmla="*/ 10694775 w 10694775"/>
              <a:gd name="connsiteY1" fmla="*/ 0 h 3085710"/>
              <a:gd name="connsiteX2" fmla="*/ 10694775 w 10694775"/>
              <a:gd name="connsiteY2" fmla="*/ 677763 h 3085710"/>
              <a:gd name="connsiteX3" fmla="*/ 1374 w 10694775"/>
              <a:gd name="connsiteY3" fmla="*/ 3085710 h 3085710"/>
              <a:gd name="connsiteX4" fmla="*/ 1375 w 10694775"/>
              <a:gd name="connsiteY4" fmla="*/ 0 h 3085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775" h="3085710">
                <a:moveTo>
                  <a:pt x="1375" y="0"/>
                </a:moveTo>
                <a:lnTo>
                  <a:pt x="10694775" y="0"/>
                </a:lnTo>
                <a:lnTo>
                  <a:pt x="10694775" y="677763"/>
                </a:lnTo>
                <a:lnTo>
                  <a:pt x="1374" y="3085710"/>
                </a:lnTo>
                <a:cubicBezTo>
                  <a:pt x="-3388" y="2033624"/>
                  <a:pt x="6137" y="1052086"/>
                  <a:pt x="1375" y="0"/>
                </a:cubicBezTo>
                <a:close/>
              </a:path>
            </a:pathLst>
          </a:custGeom>
          <a:solidFill>
            <a:srgbClr val="7071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100"/>
          </a:p>
        </p:txBody>
      </p:sp>
      <p:sp>
        <p:nvSpPr>
          <p:cNvPr id="23" name="Foliennummernplatzhalter 22"/>
          <p:cNvSpPr>
            <a:spLocks noGrp="1"/>
          </p:cNvSpPr>
          <p:nvPr>
            <p:ph type="sldNum" sz="quarter" idx="4"/>
          </p:nvPr>
        </p:nvSpPr>
        <p:spPr>
          <a:xfrm>
            <a:off x="12338180" y="7214618"/>
            <a:ext cx="784173" cy="269546"/>
          </a:xfrm>
          <a:prstGeom prst="rect">
            <a:avLst/>
          </a:prstGeom>
          <a:noFill/>
        </p:spPr>
        <p:txBody>
          <a:bodyPr vert="horz" lIns="104306" tIns="52153" rIns="104306" bIns="52153" anchor="ctr" anchorCtr="0">
            <a:normAutofit/>
          </a:bodyPr>
          <a:lstStyle>
            <a:lvl1pPr algn="ctr" eaLnBrk="1" latinLnBrk="0" hangingPunct="1">
              <a:defRPr kumimoji="0" sz="1200" b="1">
                <a:solidFill>
                  <a:schemeClr val="bg1"/>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pic>
        <p:nvPicPr>
          <p:cNvPr id="11" name="Grafik 10">
            <a:extLst>
              <a:ext uri="{FF2B5EF4-FFF2-40B4-BE49-F238E27FC236}">
                <a16:creationId xmlns:a16="http://schemas.microsoft.com/office/drawing/2014/main" id="{786DEC53-553A-9744-BE52-21AEC5533B55}"/>
              </a:ext>
            </a:extLst>
          </p:cNvPr>
          <p:cNvPicPr>
            <a:picLocks noChangeAspect="1"/>
          </p:cNvPicPr>
          <p:nvPr userDrawn="1"/>
        </p:nvPicPr>
        <p:blipFill>
          <a:blip r:embed="rId44" cstate="email">
            <a:extLst>
              <a:ext uri="{28A0092B-C50C-407E-A947-70E740481C1C}">
                <a14:useLocalDpi xmlns:a14="http://schemas.microsoft.com/office/drawing/2010/main" val="0"/>
              </a:ext>
            </a:extLst>
          </a:blip>
          <a:stretch>
            <a:fillRect/>
          </a:stretch>
        </p:blipFill>
        <p:spPr>
          <a:xfrm>
            <a:off x="11813058" y="264733"/>
            <a:ext cx="1065600" cy="1062644"/>
          </a:xfrm>
          <a:prstGeom prst="rect">
            <a:avLst/>
          </a:prstGeom>
        </p:spPr>
      </p:pic>
    </p:spTree>
    <p:extLst>
      <p:ext uri="{BB962C8B-B14F-4D97-AF65-F5344CB8AC3E}">
        <p14:creationId xmlns:p14="http://schemas.microsoft.com/office/powerpoint/2010/main" val="300628730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 id="2147483756" r:id="rId35"/>
    <p:sldLayoutId id="2147483757" r:id="rId36"/>
    <p:sldLayoutId id="2147483758" r:id="rId37"/>
    <p:sldLayoutId id="2147483759" r:id="rId38"/>
    <p:sldLayoutId id="2147483760" r:id="rId39"/>
    <p:sldLayoutId id="2147483761" r:id="rId40"/>
    <p:sldLayoutId id="2147483709" r:id="rId41"/>
  </p:sldLayoutIdLst>
  <p:hf hdr="0" ftr="0" dt="0"/>
  <p:txStyles>
    <p:titleStyle>
      <a:lvl1pPr algn="l" rtl="0" eaLnBrk="1" latinLnBrk="0" hangingPunct="1">
        <a:spcBef>
          <a:spcPct val="0"/>
        </a:spcBef>
        <a:buNone/>
        <a:defRPr kumimoji="0" sz="2400" b="1" kern="1200">
          <a:solidFill>
            <a:schemeClr val="bg1"/>
          </a:solidFill>
          <a:latin typeface="Arial" panose="020B0604020202020204" pitchFamily="34" charset="0"/>
          <a:ea typeface="+mj-ea"/>
          <a:cs typeface="Arial" panose="020B0604020202020204" pitchFamily="34" charset="0"/>
        </a:defRPr>
      </a:lvl1pPr>
    </p:titleStyle>
    <p:bodyStyle>
      <a:lvl1pPr marL="0" indent="0" algn="l" rtl="0" eaLnBrk="1" latinLnBrk="0" hangingPunct="1">
        <a:spcBef>
          <a:spcPts val="798"/>
        </a:spcBef>
        <a:buClr>
          <a:schemeClr val="accent2"/>
        </a:buClr>
        <a:buSzPct val="60000"/>
        <a:buFontTx/>
        <a:buNone/>
        <a:defRPr kumimoji="0" sz="2000" b="1" kern="1200">
          <a:solidFill>
            <a:schemeClr val="tx1"/>
          </a:solidFill>
          <a:latin typeface="Arial" panose="020B0604020202020204" pitchFamily="34" charset="0"/>
          <a:ea typeface="+mn-ea"/>
          <a:cs typeface="Arial" panose="020B0604020202020204" pitchFamily="34" charset="0"/>
        </a:defRPr>
      </a:lvl1pPr>
      <a:lvl2pPr marL="730139" indent="-312917" algn="l" rtl="0" eaLnBrk="1" latinLnBrk="0" hangingPunct="1">
        <a:spcBef>
          <a:spcPts val="627"/>
        </a:spcBef>
        <a:buClr>
          <a:schemeClr val="accent1"/>
        </a:buClr>
        <a:buSzPct val="70000"/>
        <a:buFont typeface="Wingdings 2"/>
        <a:buChar char=""/>
        <a:defRPr kumimoji="0" sz="2000" kern="1200">
          <a:solidFill>
            <a:schemeClr val="tx1"/>
          </a:solidFill>
          <a:latin typeface="Arial" panose="020B0604020202020204" pitchFamily="34" charset="0"/>
          <a:ea typeface="+mn-ea"/>
          <a:cs typeface="Arial" panose="020B0604020202020204" pitchFamily="34" charset="0"/>
        </a:defRPr>
      </a:lvl2pPr>
      <a:lvl3pPr marL="1043056" indent="-260764" algn="l" rtl="0" eaLnBrk="1" latinLnBrk="0" hangingPunct="1">
        <a:spcBef>
          <a:spcPts val="570"/>
        </a:spcBef>
        <a:buClr>
          <a:schemeClr val="accent2"/>
        </a:buClr>
        <a:buSzPct val="75000"/>
        <a:buFont typeface="Wingdings"/>
        <a:buChar char=""/>
        <a:defRPr kumimoji="0" sz="1800" kern="1200">
          <a:solidFill>
            <a:schemeClr val="tx1"/>
          </a:solidFill>
          <a:latin typeface="Arial" panose="020B0604020202020204" pitchFamily="34" charset="0"/>
          <a:ea typeface="+mn-ea"/>
          <a:cs typeface="Arial" panose="020B0604020202020204" pitchFamily="34" charset="0"/>
        </a:defRPr>
      </a:lvl3pPr>
      <a:lvl4pPr marL="1564584" indent="-260764" algn="l" rtl="0" eaLnBrk="1" latinLnBrk="0" hangingPunct="1">
        <a:spcBef>
          <a:spcPts val="456"/>
        </a:spcBef>
        <a:buClr>
          <a:schemeClr val="accent3"/>
        </a:buClr>
        <a:buSzPct val="75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4pPr>
      <a:lvl5pPr marL="2086112" indent="-260764" algn="l" rtl="0" eaLnBrk="1" latinLnBrk="0" hangingPunct="1">
        <a:spcBef>
          <a:spcPts val="456"/>
        </a:spcBef>
        <a:buClr>
          <a:schemeClr val="accent4"/>
        </a:buClr>
        <a:buSzPct val="65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5pPr>
      <a:lvl6pPr marL="2399029" indent="-260764" algn="l" rtl="0" eaLnBrk="1" latinLnBrk="0" hangingPunct="1">
        <a:spcBef>
          <a:spcPct val="20000"/>
        </a:spcBef>
        <a:buClr>
          <a:schemeClr val="accent1"/>
        </a:buClr>
        <a:buFont typeface="Wingdings"/>
        <a:buChar char="§"/>
        <a:defRPr kumimoji="0" sz="2100" kern="1200" baseline="0">
          <a:solidFill>
            <a:schemeClr val="tx1"/>
          </a:solidFill>
          <a:latin typeface="+mn-lt"/>
          <a:ea typeface="+mn-ea"/>
          <a:cs typeface="+mn-cs"/>
        </a:defRPr>
      </a:lvl6pPr>
      <a:lvl7pPr marL="2711946" indent="-260764" algn="l" rtl="0" eaLnBrk="1" latinLnBrk="0" hangingPunct="1">
        <a:spcBef>
          <a:spcPct val="20000"/>
        </a:spcBef>
        <a:buClr>
          <a:schemeClr val="accent2"/>
        </a:buClr>
        <a:buFont typeface="Wingdings"/>
        <a:buChar char="§"/>
        <a:defRPr kumimoji="0" sz="2100" kern="1200" baseline="0">
          <a:solidFill>
            <a:schemeClr val="tx1"/>
          </a:solidFill>
          <a:latin typeface="+mn-lt"/>
          <a:ea typeface="+mn-ea"/>
          <a:cs typeface="+mn-cs"/>
        </a:defRPr>
      </a:lvl7pPr>
      <a:lvl8pPr marL="3024863" indent="-260764" algn="l" rtl="0" eaLnBrk="1" latinLnBrk="0" hangingPunct="1">
        <a:spcBef>
          <a:spcPct val="20000"/>
        </a:spcBef>
        <a:buClr>
          <a:schemeClr val="accent3"/>
        </a:buClr>
        <a:buFont typeface="Wingdings"/>
        <a:buChar char="§"/>
        <a:defRPr kumimoji="0" sz="2100" kern="1200" baseline="0">
          <a:solidFill>
            <a:schemeClr val="tx1"/>
          </a:solidFill>
          <a:latin typeface="+mn-lt"/>
          <a:ea typeface="+mn-ea"/>
          <a:cs typeface="+mn-cs"/>
        </a:defRPr>
      </a:lvl8pPr>
      <a:lvl9pPr marL="3337779" indent="-260764" algn="l" rtl="0" eaLnBrk="1" latinLnBrk="0" hangingPunct="1">
        <a:spcBef>
          <a:spcPct val="20000"/>
        </a:spcBef>
        <a:buClr>
          <a:schemeClr val="accent4"/>
        </a:buClr>
        <a:buFont typeface="Wingdings"/>
        <a:buChar char="§"/>
        <a:defRPr kumimoji="0" sz="21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21528" algn="l" rtl="0" eaLnBrk="1" latinLnBrk="0" hangingPunct="1">
        <a:defRPr kumimoji="0" kern="1200">
          <a:solidFill>
            <a:schemeClr val="tx1"/>
          </a:solidFill>
          <a:latin typeface="+mn-lt"/>
          <a:ea typeface="+mn-ea"/>
          <a:cs typeface="+mn-cs"/>
        </a:defRPr>
      </a:lvl2pPr>
      <a:lvl3pPr marL="1043056" algn="l" rtl="0" eaLnBrk="1" latinLnBrk="0" hangingPunct="1">
        <a:defRPr kumimoji="0" kern="1200">
          <a:solidFill>
            <a:schemeClr val="tx1"/>
          </a:solidFill>
          <a:latin typeface="+mn-lt"/>
          <a:ea typeface="+mn-ea"/>
          <a:cs typeface="+mn-cs"/>
        </a:defRPr>
      </a:lvl3pPr>
      <a:lvl4pPr marL="1564584" algn="l" rtl="0" eaLnBrk="1" latinLnBrk="0" hangingPunct="1">
        <a:defRPr kumimoji="0" kern="1200">
          <a:solidFill>
            <a:schemeClr val="tx1"/>
          </a:solidFill>
          <a:latin typeface="+mn-lt"/>
          <a:ea typeface="+mn-ea"/>
          <a:cs typeface="+mn-cs"/>
        </a:defRPr>
      </a:lvl4pPr>
      <a:lvl5pPr marL="2086112" algn="l" rtl="0" eaLnBrk="1" latinLnBrk="0" hangingPunct="1">
        <a:defRPr kumimoji="0" kern="1200">
          <a:solidFill>
            <a:schemeClr val="tx1"/>
          </a:solidFill>
          <a:latin typeface="+mn-lt"/>
          <a:ea typeface="+mn-ea"/>
          <a:cs typeface="+mn-cs"/>
        </a:defRPr>
      </a:lvl5pPr>
      <a:lvl6pPr marL="2607640" algn="l" rtl="0" eaLnBrk="1" latinLnBrk="0" hangingPunct="1">
        <a:defRPr kumimoji="0" kern="1200">
          <a:solidFill>
            <a:schemeClr val="tx1"/>
          </a:solidFill>
          <a:latin typeface="+mn-lt"/>
          <a:ea typeface="+mn-ea"/>
          <a:cs typeface="+mn-cs"/>
        </a:defRPr>
      </a:lvl6pPr>
      <a:lvl7pPr marL="3129168" algn="l" rtl="0" eaLnBrk="1" latinLnBrk="0" hangingPunct="1">
        <a:defRPr kumimoji="0" kern="1200">
          <a:solidFill>
            <a:schemeClr val="tx1"/>
          </a:solidFill>
          <a:latin typeface="+mn-lt"/>
          <a:ea typeface="+mn-ea"/>
          <a:cs typeface="+mn-cs"/>
        </a:defRPr>
      </a:lvl7pPr>
      <a:lvl8pPr marL="3650696" algn="l" rtl="0" eaLnBrk="1" latinLnBrk="0" hangingPunct="1">
        <a:defRPr kumimoji="0" kern="1200">
          <a:solidFill>
            <a:schemeClr val="tx1"/>
          </a:solidFill>
          <a:latin typeface="+mn-lt"/>
          <a:ea typeface="+mn-ea"/>
          <a:cs typeface="+mn-cs"/>
        </a:defRPr>
      </a:lvl8pPr>
      <a:lvl9pPr marL="4172224"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file:////Users/bruenn/Library/Group%20Containers/UBF8T346G9.ms/WebArchiveCopyPasteTempFiles/com.microsoft.Word/PC-ORG-08-Ergaenzende-Gefaehrdungen.png" TargetMode="External"/><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1C71C2D-4B2C-B5EF-9B94-3C801A3EC210}"/>
              </a:ext>
            </a:extLst>
          </p:cNvPr>
          <p:cNvSpPr>
            <a:spLocks noGrp="1"/>
          </p:cNvSpPr>
          <p:nvPr>
            <p:ph type="title"/>
          </p:nvPr>
        </p:nvSpPr>
        <p:spPr/>
        <p:txBody>
          <a:bodyPr>
            <a:normAutofit/>
          </a:bodyPr>
          <a:lstStyle/>
          <a:p>
            <a:r>
              <a:rPr lang="de-DE" sz="3600" dirty="0"/>
              <a:t>Unterweisungsmodul</a:t>
            </a:r>
            <a:endParaRPr lang="de-DE" dirty="0"/>
          </a:p>
        </p:txBody>
      </p:sp>
      <p:sp>
        <p:nvSpPr>
          <p:cNvPr id="2" name="Textplatzhalter 1">
            <a:extLst>
              <a:ext uri="{FF2B5EF4-FFF2-40B4-BE49-F238E27FC236}">
                <a16:creationId xmlns:a16="http://schemas.microsoft.com/office/drawing/2014/main" id="{F6830F47-6FAE-425F-B5D4-5984DA531741}"/>
              </a:ext>
            </a:extLst>
          </p:cNvPr>
          <p:cNvSpPr>
            <a:spLocks noGrp="1"/>
          </p:cNvSpPr>
          <p:nvPr>
            <p:ph type="body" idx="1"/>
          </p:nvPr>
        </p:nvSpPr>
        <p:spPr/>
        <p:txBody>
          <a:bodyPr/>
          <a:lstStyle/>
          <a:p>
            <a:r>
              <a:rPr lang="de-DE" dirty="0"/>
              <a:t>Arbeiten im Freigeschalteten Zustand bis 1000 V</a:t>
            </a:r>
          </a:p>
          <a:p>
            <a:endParaRPr lang="de-DE" dirty="0"/>
          </a:p>
        </p:txBody>
      </p:sp>
      <p:sp>
        <p:nvSpPr>
          <p:cNvPr id="7" name="Foliennummernplatzhalter 6">
            <a:extLst>
              <a:ext uri="{FF2B5EF4-FFF2-40B4-BE49-F238E27FC236}">
                <a16:creationId xmlns:a16="http://schemas.microsoft.com/office/drawing/2014/main" id="{D4FB4A08-3041-5F64-3A39-1DBD070EA36E}"/>
              </a:ext>
            </a:extLst>
          </p:cNvPr>
          <p:cNvSpPr>
            <a:spLocks noGrp="1"/>
          </p:cNvSpPr>
          <p:nvPr>
            <p:ph type="sldNum" sz="quarter" idx="4294967295"/>
          </p:nvPr>
        </p:nvSpPr>
        <p:spPr>
          <a:xfrm>
            <a:off x="0" y="7008813"/>
            <a:ext cx="396875" cy="198437"/>
          </a:xfrm>
        </p:spPr>
        <p:txBody>
          <a:bodyPr>
            <a:normAutofit fontScale="55000" lnSpcReduction="20000"/>
          </a:bodyPr>
          <a:lstStyle/>
          <a:p>
            <a:fld id="{1F8F6C9E-DFB0-47BA-A580-000504CFD3E5}" type="slidenum">
              <a:rPr lang="de-DE" smtClean="0"/>
              <a:pPr/>
              <a:t>1</a:t>
            </a:fld>
            <a:endParaRPr lang="de-DE" dirty="0"/>
          </a:p>
        </p:txBody>
      </p:sp>
      <p:sp>
        <p:nvSpPr>
          <p:cNvPr id="3" name="Fußzeilenplatzhalter 2">
            <a:extLst>
              <a:ext uri="{FF2B5EF4-FFF2-40B4-BE49-F238E27FC236}">
                <a16:creationId xmlns:a16="http://schemas.microsoft.com/office/drawing/2014/main" id="{DEEEFB54-FF35-EB85-B8A8-4F3801F3FD52}"/>
              </a:ext>
            </a:extLst>
          </p:cNvPr>
          <p:cNvSpPr>
            <a:spLocks noGrp="1"/>
          </p:cNvSpPr>
          <p:nvPr>
            <p:ph type="ftr" sz="quarter" idx="12"/>
          </p:nvPr>
        </p:nvSpPr>
        <p:spPr/>
        <p:txBody>
          <a:bodyPr/>
          <a:lstStyle/>
          <a:p>
            <a:r>
              <a:rPr lang="en-US"/>
              <a:t>R.O.E. GmbH | Stand: 03.2024 Rev6</a:t>
            </a:r>
            <a:endParaRPr lang="en-US" dirty="0"/>
          </a:p>
        </p:txBody>
      </p:sp>
    </p:spTree>
    <p:extLst>
      <p:ext uri="{BB962C8B-B14F-4D97-AF65-F5344CB8AC3E}">
        <p14:creationId xmlns:p14="http://schemas.microsoft.com/office/powerpoint/2010/main" val="204045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5A1A91-F33A-0F40-0C66-71999D9B4AE6}"/>
              </a:ext>
            </a:extLst>
          </p:cNvPr>
          <p:cNvSpPr>
            <a:spLocks noGrp="1"/>
          </p:cNvSpPr>
          <p:nvPr>
            <p:ph type="title"/>
          </p:nvPr>
        </p:nvSpPr>
        <p:spPr/>
        <p:txBody>
          <a:bodyPr/>
          <a:lstStyle/>
          <a:p>
            <a:r>
              <a:rPr lang="de-DE" dirty="0"/>
              <a:t>Arbeitsmethoden nach VDE 0105-100</a:t>
            </a:r>
          </a:p>
        </p:txBody>
      </p:sp>
      <p:sp>
        <p:nvSpPr>
          <p:cNvPr id="3" name="Foliennummernplatzhalter 2">
            <a:extLst>
              <a:ext uri="{FF2B5EF4-FFF2-40B4-BE49-F238E27FC236}">
                <a16:creationId xmlns:a16="http://schemas.microsoft.com/office/drawing/2014/main" id="{279B1F42-F8E6-EAF0-1195-52737A0572EF}"/>
              </a:ext>
            </a:extLst>
          </p:cNvPr>
          <p:cNvSpPr>
            <a:spLocks noGrp="1"/>
          </p:cNvSpPr>
          <p:nvPr>
            <p:ph type="sldNum" sz="quarter" idx="12"/>
          </p:nvPr>
        </p:nvSpPr>
        <p:spPr/>
        <p:txBody>
          <a:bodyPr>
            <a:normAutofit lnSpcReduction="10000"/>
          </a:bodyPr>
          <a:lstStyle/>
          <a:p>
            <a:fld id="{F0C94032-CD4C-4C25-B0C2-CEC720522D92}" type="slidenum">
              <a:rPr lang="en-US" smtClean="0"/>
              <a:pPr/>
              <a:t>10</a:t>
            </a:fld>
            <a:endParaRPr lang="en-US" dirty="0"/>
          </a:p>
        </p:txBody>
      </p:sp>
      <p:sp>
        <p:nvSpPr>
          <p:cNvPr id="4" name="Inhaltsplatzhalter 3">
            <a:extLst>
              <a:ext uri="{FF2B5EF4-FFF2-40B4-BE49-F238E27FC236}">
                <a16:creationId xmlns:a16="http://schemas.microsoft.com/office/drawing/2014/main" id="{2119B0F5-2143-B8F8-9556-53422BD0BA75}"/>
              </a:ext>
            </a:extLst>
          </p:cNvPr>
          <p:cNvSpPr>
            <a:spLocks noGrp="1"/>
          </p:cNvSpPr>
          <p:nvPr>
            <p:ph sz="quarter" idx="14"/>
          </p:nvPr>
        </p:nvSpPr>
        <p:spPr/>
        <p:txBody>
          <a:bodyPr/>
          <a:lstStyle/>
          <a:p>
            <a:r>
              <a:rPr lang="de-DE" dirty="0"/>
              <a:t>Es werden drei unterschiedliche Arbeitsmethoden unterschieden:</a:t>
            </a:r>
          </a:p>
          <a:p>
            <a:pPr lvl="1"/>
            <a:r>
              <a:rPr lang="de-DE" dirty="0"/>
              <a:t>Arbeit im spannungsfreien Zustand (5 Sicherheitsregeln)</a:t>
            </a:r>
          </a:p>
          <a:p>
            <a:pPr lvl="1"/>
            <a:r>
              <a:rPr lang="de-DE" dirty="0"/>
              <a:t>Arbeiten unter Spannung (</a:t>
            </a:r>
            <a:r>
              <a:rPr lang="de-DE" dirty="0" err="1"/>
              <a:t>AuS</a:t>
            </a:r>
            <a:r>
              <a:rPr lang="de-DE" dirty="0"/>
              <a:t>)</a:t>
            </a:r>
          </a:p>
          <a:p>
            <a:pPr lvl="1"/>
            <a:r>
              <a:rPr lang="de-DE" dirty="0"/>
              <a:t>Arbeiten in der Nähe unter Spannung stehender Teile</a:t>
            </a:r>
          </a:p>
          <a:p>
            <a:endParaRPr lang="de-DE" dirty="0"/>
          </a:p>
          <a:p>
            <a:r>
              <a:rPr lang="de-DE" dirty="0"/>
              <a:t>Zur Erinnerung:</a:t>
            </a:r>
          </a:p>
          <a:p>
            <a:pPr lvl="1"/>
            <a:r>
              <a:rPr lang="de-DE" dirty="0"/>
              <a:t>Von einer Gefahr ist auszugehen, wenn die zulässige Berührungsspannung überschritten wird (50 V AC bzw. 120 V DC).</a:t>
            </a:r>
          </a:p>
          <a:p>
            <a:endParaRPr lang="de-DE" dirty="0"/>
          </a:p>
        </p:txBody>
      </p:sp>
    </p:spTree>
    <p:extLst>
      <p:ext uri="{BB962C8B-B14F-4D97-AF65-F5344CB8AC3E}">
        <p14:creationId xmlns:p14="http://schemas.microsoft.com/office/powerpoint/2010/main" val="2383966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D45490-25A5-31EC-A2BC-1E585F289A01}"/>
              </a:ext>
            </a:extLst>
          </p:cNvPr>
          <p:cNvSpPr>
            <a:spLocks noGrp="1"/>
          </p:cNvSpPr>
          <p:nvPr>
            <p:ph type="title"/>
          </p:nvPr>
        </p:nvSpPr>
        <p:spPr/>
        <p:txBody>
          <a:bodyPr/>
          <a:lstStyle/>
          <a:p>
            <a:r>
              <a:rPr lang="de-DE" dirty="0"/>
              <a:t>Arbeitsmethoden nach VDE 0105-100</a:t>
            </a:r>
          </a:p>
        </p:txBody>
      </p:sp>
      <p:sp>
        <p:nvSpPr>
          <p:cNvPr id="3" name="Foliennummernplatzhalter 2">
            <a:extLst>
              <a:ext uri="{FF2B5EF4-FFF2-40B4-BE49-F238E27FC236}">
                <a16:creationId xmlns:a16="http://schemas.microsoft.com/office/drawing/2014/main" id="{BF73034C-D8C3-DD2B-A574-078694CDEED6}"/>
              </a:ext>
            </a:extLst>
          </p:cNvPr>
          <p:cNvSpPr>
            <a:spLocks noGrp="1"/>
          </p:cNvSpPr>
          <p:nvPr>
            <p:ph type="sldNum" sz="quarter" idx="12"/>
          </p:nvPr>
        </p:nvSpPr>
        <p:spPr/>
        <p:txBody>
          <a:bodyPr>
            <a:normAutofit lnSpcReduction="10000"/>
          </a:bodyPr>
          <a:lstStyle/>
          <a:p>
            <a:fld id="{F0C94032-CD4C-4C25-B0C2-CEC720522D92}" type="slidenum">
              <a:rPr lang="en-US" smtClean="0"/>
              <a:pPr/>
              <a:t>11</a:t>
            </a:fld>
            <a:endParaRPr lang="en-US" dirty="0"/>
          </a:p>
        </p:txBody>
      </p:sp>
      <p:sp>
        <p:nvSpPr>
          <p:cNvPr id="4" name="Inhaltsplatzhalter 3">
            <a:extLst>
              <a:ext uri="{FF2B5EF4-FFF2-40B4-BE49-F238E27FC236}">
                <a16:creationId xmlns:a16="http://schemas.microsoft.com/office/drawing/2014/main" id="{DCCF3924-3D89-3EFA-DD47-45E3275219EA}"/>
              </a:ext>
            </a:extLst>
          </p:cNvPr>
          <p:cNvSpPr>
            <a:spLocks noGrp="1"/>
          </p:cNvSpPr>
          <p:nvPr>
            <p:ph sz="quarter" idx="14"/>
          </p:nvPr>
        </p:nvSpPr>
        <p:spPr/>
        <p:txBody>
          <a:bodyPr/>
          <a:lstStyle/>
          <a:p>
            <a:r>
              <a:rPr lang="de-DE" dirty="0"/>
              <a:t>Arbeiten im spannungsfreien Zustand</a:t>
            </a:r>
          </a:p>
          <a:p>
            <a:pPr lvl="1"/>
            <a:r>
              <a:rPr lang="de-DE" dirty="0"/>
              <a:t>Für das Arbeiten im spannungsfreien Zustand werden die Fünf Sicherheitsregeln angewendet, um eine Gefährdung zu vermeiden.</a:t>
            </a:r>
          </a:p>
          <a:p>
            <a:endParaRPr lang="de-DE" dirty="0"/>
          </a:p>
          <a:p>
            <a:r>
              <a:rPr lang="de-DE" dirty="0"/>
              <a:t>Arbeiten unter Spannung</a:t>
            </a:r>
          </a:p>
          <a:p>
            <a:pPr lvl="1"/>
            <a:r>
              <a:rPr lang="de-DE" dirty="0"/>
              <a:t>sind Arbeiten, bei denen mit Werkzeug oder Körperteilen in die Gefahrenzone eingedrungen wird</a:t>
            </a:r>
          </a:p>
          <a:p>
            <a:endParaRPr lang="de-DE" dirty="0"/>
          </a:p>
          <a:p>
            <a:r>
              <a:rPr lang="de-DE" dirty="0"/>
              <a:t>Arbeiten in der Nähe Spannung führender Teile</a:t>
            </a:r>
          </a:p>
          <a:p>
            <a:pPr lvl="1"/>
            <a:r>
              <a:rPr lang="de-DE" dirty="0"/>
              <a:t>Umfasst alle Tätigkeiten, bei denen der Arbeitende mit Körperteilen oder Werkzeugen, Ausrüstungen und Geräten in die Annäherungszone eindringt, die Gefahrenzone jedoch nicht erreicht.</a:t>
            </a:r>
          </a:p>
          <a:p>
            <a:endParaRPr lang="de-DE" dirty="0"/>
          </a:p>
        </p:txBody>
      </p:sp>
    </p:spTree>
    <p:extLst>
      <p:ext uri="{BB962C8B-B14F-4D97-AF65-F5344CB8AC3E}">
        <p14:creationId xmlns:p14="http://schemas.microsoft.com/office/powerpoint/2010/main" val="2737401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A0DCF1A-0C9C-8088-F2C2-DA1E598F8F40}"/>
              </a:ext>
            </a:extLst>
          </p:cNvPr>
          <p:cNvSpPr>
            <a:spLocks noGrp="1"/>
          </p:cNvSpPr>
          <p:nvPr>
            <p:ph type="body" idx="1"/>
          </p:nvPr>
        </p:nvSpPr>
        <p:spPr/>
        <p:txBody>
          <a:bodyPr/>
          <a:lstStyle/>
          <a:p>
            <a:r>
              <a:rPr lang="de-DE" dirty="0"/>
              <a:t>„Fünf Sicherheitsregeln“</a:t>
            </a:r>
          </a:p>
          <a:p>
            <a:endParaRPr lang="de-DE" dirty="0"/>
          </a:p>
        </p:txBody>
      </p:sp>
      <p:sp>
        <p:nvSpPr>
          <p:cNvPr id="3" name="Titel 2">
            <a:extLst>
              <a:ext uri="{FF2B5EF4-FFF2-40B4-BE49-F238E27FC236}">
                <a16:creationId xmlns:a16="http://schemas.microsoft.com/office/drawing/2014/main" id="{A4E8C660-B8D1-1794-2C04-0F24F685A52C}"/>
              </a:ext>
            </a:extLst>
          </p:cNvPr>
          <p:cNvSpPr>
            <a:spLocks noGrp="1"/>
          </p:cNvSpPr>
          <p:nvPr>
            <p:ph type="title"/>
          </p:nvPr>
        </p:nvSpPr>
        <p:spPr/>
        <p:txBody>
          <a:bodyPr>
            <a:normAutofit/>
          </a:bodyPr>
          <a:lstStyle/>
          <a:p>
            <a:r>
              <a:rPr lang="de-DE" dirty="0"/>
              <a:t>Arbeiten im Freigeschalteten Zustand</a:t>
            </a:r>
          </a:p>
        </p:txBody>
      </p:sp>
      <p:sp>
        <p:nvSpPr>
          <p:cNvPr id="4" name="Foliennummernplatzhalter 3">
            <a:extLst>
              <a:ext uri="{FF2B5EF4-FFF2-40B4-BE49-F238E27FC236}">
                <a16:creationId xmlns:a16="http://schemas.microsoft.com/office/drawing/2014/main" id="{AF8A7A00-BC3B-8FB6-788C-A2B00D890C31}"/>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12</a:t>
            </a:fld>
            <a:endParaRPr lang="en-US" dirty="0"/>
          </a:p>
        </p:txBody>
      </p:sp>
    </p:spTree>
    <p:extLst>
      <p:ext uri="{BB962C8B-B14F-4D97-AF65-F5344CB8AC3E}">
        <p14:creationId xmlns:p14="http://schemas.microsoft.com/office/powerpoint/2010/main" val="3803120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E59BC-F684-2CCE-67C0-624CC6BD3EA0}"/>
              </a:ext>
            </a:extLst>
          </p:cNvPr>
          <p:cNvSpPr>
            <a:spLocks noGrp="1"/>
          </p:cNvSpPr>
          <p:nvPr>
            <p:ph type="title"/>
          </p:nvPr>
        </p:nvSpPr>
        <p:spPr/>
        <p:txBody>
          <a:bodyPr/>
          <a:lstStyle/>
          <a:p>
            <a:r>
              <a:rPr lang="de-DE" dirty="0"/>
              <a:t>„Fünf Sicherheitsregeln“</a:t>
            </a:r>
          </a:p>
        </p:txBody>
      </p:sp>
      <p:sp>
        <p:nvSpPr>
          <p:cNvPr id="3" name="Foliennummernplatzhalter 2">
            <a:extLst>
              <a:ext uri="{FF2B5EF4-FFF2-40B4-BE49-F238E27FC236}">
                <a16:creationId xmlns:a16="http://schemas.microsoft.com/office/drawing/2014/main" id="{8D01A598-1F73-EAA9-F01B-5E496333E91C}"/>
              </a:ext>
            </a:extLst>
          </p:cNvPr>
          <p:cNvSpPr>
            <a:spLocks noGrp="1"/>
          </p:cNvSpPr>
          <p:nvPr>
            <p:ph type="sldNum" sz="quarter" idx="12"/>
          </p:nvPr>
        </p:nvSpPr>
        <p:spPr/>
        <p:txBody>
          <a:bodyPr>
            <a:normAutofit lnSpcReduction="10000"/>
          </a:bodyPr>
          <a:lstStyle/>
          <a:p>
            <a:fld id="{F0C94032-CD4C-4C25-B0C2-CEC720522D92}" type="slidenum">
              <a:rPr lang="en-US" smtClean="0"/>
              <a:pPr/>
              <a:t>13</a:t>
            </a:fld>
            <a:endParaRPr lang="en-US" dirty="0"/>
          </a:p>
        </p:txBody>
      </p:sp>
      <p:sp>
        <p:nvSpPr>
          <p:cNvPr id="4" name="Inhaltsplatzhalter 3">
            <a:extLst>
              <a:ext uri="{FF2B5EF4-FFF2-40B4-BE49-F238E27FC236}">
                <a16:creationId xmlns:a16="http://schemas.microsoft.com/office/drawing/2014/main" id="{24C36EDF-8109-2D38-23AF-92F01341D8C5}"/>
              </a:ext>
            </a:extLst>
          </p:cNvPr>
          <p:cNvSpPr>
            <a:spLocks noGrp="1"/>
          </p:cNvSpPr>
          <p:nvPr>
            <p:ph sz="quarter" idx="14"/>
          </p:nvPr>
        </p:nvSpPr>
        <p:spPr/>
        <p:txBody>
          <a:bodyPr/>
          <a:lstStyle/>
          <a:p>
            <a:r>
              <a:rPr lang="de-DE" dirty="0"/>
              <a:t>Vor Beginn der Arbeiten:</a:t>
            </a:r>
          </a:p>
          <a:p>
            <a:pPr lvl="1"/>
            <a:r>
              <a:rPr lang="de-DE" dirty="0"/>
              <a:t>Freischalten</a:t>
            </a:r>
          </a:p>
          <a:p>
            <a:pPr lvl="1"/>
            <a:r>
              <a:rPr lang="de-DE" dirty="0"/>
              <a:t>Gegen Wiedereinschalten sichern</a:t>
            </a:r>
          </a:p>
          <a:p>
            <a:pPr lvl="1"/>
            <a:r>
              <a:rPr lang="de-DE" dirty="0"/>
              <a:t>﻿Spannungsfreiheit feststellen</a:t>
            </a:r>
          </a:p>
          <a:p>
            <a:pPr lvl="1"/>
            <a:r>
              <a:rPr lang="de-DE" dirty="0"/>
              <a:t>Erden und Kurzschließen</a:t>
            </a:r>
          </a:p>
          <a:p>
            <a:pPr lvl="1"/>
            <a:r>
              <a:rPr lang="de-DE" dirty="0"/>
              <a:t>﻿Benachbarte, unter Spannung stehende Teile abdecken oder abschranken</a:t>
            </a:r>
          </a:p>
          <a:p>
            <a:endParaRPr lang="de-DE" dirty="0"/>
          </a:p>
        </p:txBody>
      </p:sp>
    </p:spTree>
    <p:extLst>
      <p:ext uri="{BB962C8B-B14F-4D97-AF65-F5344CB8AC3E}">
        <p14:creationId xmlns:p14="http://schemas.microsoft.com/office/powerpoint/2010/main" val="2567353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3C3BC6-C398-78AC-D2AF-0D41E164A07C}"/>
              </a:ext>
            </a:extLst>
          </p:cNvPr>
          <p:cNvSpPr>
            <a:spLocks noGrp="1"/>
          </p:cNvSpPr>
          <p:nvPr>
            <p:ph type="title"/>
          </p:nvPr>
        </p:nvSpPr>
        <p:spPr/>
        <p:txBody>
          <a:bodyPr/>
          <a:lstStyle/>
          <a:p>
            <a:r>
              <a:rPr lang="de-DE" dirty="0"/>
              <a:t>1. Freischalten</a:t>
            </a:r>
          </a:p>
        </p:txBody>
      </p:sp>
      <p:sp>
        <p:nvSpPr>
          <p:cNvPr id="3" name="Foliennummernplatzhalter 2">
            <a:extLst>
              <a:ext uri="{FF2B5EF4-FFF2-40B4-BE49-F238E27FC236}">
                <a16:creationId xmlns:a16="http://schemas.microsoft.com/office/drawing/2014/main" id="{484B1317-8391-4B54-1D7B-D3DD46AB6145}"/>
              </a:ext>
            </a:extLst>
          </p:cNvPr>
          <p:cNvSpPr>
            <a:spLocks noGrp="1"/>
          </p:cNvSpPr>
          <p:nvPr>
            <p:ph type="sldNum" sz="quarter" idx="12"/>
          </p:nvPr>
        </p:nvSpPr>
        <p:spPr/>
        <p:txBody>
          <a:bodyPr>
            <a:normAutofit lnSpcReduction="10000"/>
          </a:bodyPr>
          <a:lstStyle/>
          <a:p>
            <a:fld id="{F0C94032-CD4C-4C25-B0C2-CEC720522D92}" type="slidenum">
              <a:rPr lang="en-US" smtClean="0"/>
              <a:pPr/>
              <a:t>14</a:t>
            </a:fld>
            <a:endParaRPr lang="en-US" dirty="0"/>
          </a:p>
        </p:txBody>
      </p:sp>
      <p:sp>
        <p:nvSpPr>
          <p:cNvPr id="4" name="Inhaltsplatzhalter 3">
            <a:extLst>
              <a:ext uri="{FF2B5EF4-FFF2-40B4-BE49-F238E27FC236}">
                <a16:creationId xmlns:a16="http://schemas.microsoft.com/office/drawing/2014/main" id="{B83E976E-DBA5-3ABE-AC1F-89045D2C7F33}"/>
              </a:ext>
            </a:extLst>
          </p:cNvPr>
          <p:cNvSpPr>
            <a:spLocks noGrp="1"/>
          </p:cNvSpPr>
          <p:nvPr>
            <p:ph sz="quarter" idx="14"/>
          </p:nvPr>
        </p:nvSpPr>
        <p:spPr/>
        <p:txBody>
          <a:bodyPr/>
          <a:lstStyle/>
          <a:p>
            <a:r>
              <a:rPr lang="de-DE" dirty="0"/>
              <a:t>Grundsätzlich gilt: alle Arbeiten an Teilen, die unter Spannung stehen, sind ohne weitere Maßnahmen verboten. Deshalb muss vor Arbeitsbeginn der Teil der Anlage, an dem gearbeitet werden soll, von allen Einspeisungen freigeschaltet werden.</a:t>
            </a:r>
          </a:p>
          <a:p>
            <a:r>
              <a:rPr lang="de-DE" dirty="0"/>
              <a:t>Dies kann z. B. durch die nachfolgenden beschriebenen Trenneinrichtungen erreicht werden: </a:t>
            </a:r>
          </a:p>
          <a:p>
            <a:pPr lvl="1"/>
            <a:r>
              <a:rPr lang="de-DE" dirty="0"/>
              <a:t>Ausschalten des Leitungsschutzschalters.</a:t>
            </a:r>
          </a:p>
          <a:p>
            <a:pPr lvl="1"/>
            <a:r>
              <a:rPr lang="de-DE" dirty="0"/>
              <a:t>Herausdrehen von Schmelzsicherungen.</a:t>
            </a:r>
          </a:p>
          <a:p>
            <a:pPr lvl="1"/>
            <a:r>
              <a:rPr lang="de-DE" dirty="0"/>
              <a:t>Ziehen  von NH-Sicherungen.</a:t>
            </a:r>
          </a:p>
          <a:p>
            <a:pPr lvl="1"/>
            <a:r>
              <a:rPr lang="de-DE" dirty="0"/>
              <a:t>Ausschalten von Fehlerstrom-Schutzeinrichtungen.</a:t>
            </a:r>
          </a:p>
          <a:p>
            <a:pPr lvl="1"/>
            <a:r>
              <a:rPr lang="de-DE" dirty="0"/>
              <a:t>Ausschalten von Netztrenneinrichtungen (Hauptschalter).</a:t>
            </a:r>
          </a:p>
          <a:p>
            <a:pPr lvl="1"/>
            <a:r>
              <a:rPr lang="de-DE" dirty="0"/>
              <a:t>Bei Elektrogeräten mit Stecker: den Stecker ziehen</a:t>
            </a:r>
          </a:p>
          <a:p>
            <a:endParaRPr lang="de-DE" dirty="0"/>
          </a:p>
        </p:txBody>
      </p:sp>
    </p:spTree>
    <p:extLst>
      <p:ext uri="{BB962C8B-B14F-4D97-AF65-F5344CB8AC3E}">
        <p14:creationId xmlns:p14="http://schemas.microsoft.com/office/powerpoint/2010/main" val="1959868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896539B-423B-1CF6-89F6-3B491FF12B96}"/>
              </a:ext>
            </a:extLst>
          </p:cNvPr>
          <p:cNvSpPr>
            <a:spLocks noGrp="1"/>
          </p:cNvSpPr>
          <p:nvPr>
            <p:ph type="title"/>
          </p:nvPr>
        </p:nvSpPr>
        <p:spPr/>
        <p:txBody>
          <a:bodyPr/>
          <a:lstStyle/>
          <a:p>
            <a:r>
              <a:rPr lang="de-DE" dirty="0"/>
              <a:t>1. Freischalten</a:t>
            </a:r>
          </a:p>
        </p:txBody>
      </p:sp>
      <p:sp>
        <p:nvSpPr>
          <p:cNvPr id="2" name="Foliennummernplatzhalter 1">
            <a:extLst>
              <a:ext uri="{FF2B5EF4-FFF2-40B4-BE49-F238E27FC236}">
                <a16:creationId xmlns:a16="http://schemas.microsoft.com/office/drawing/2014/main" id="{0DA74EB6-3E6A-6815-92CF-E7F40C5E5961}"/>
              </a:ext>
            </a:extLst>
          </p:cNvPr>
          <p:cNvSpPr>
            <a:spLocks noGrp="1"/>
          </p:cNvSpPr>
          <p:nvPr>
            <p:ph type="sldNum" sz="quarter" idx="12"/>
          </p:nvPr>
        </p:nvSpPr>
        <p:spPr/>
        <p:txBody>
          <a:bodyPr>
            <a:normAutofit lnSpcReduction="10000"/>
          </a:bodyPr>
          <a:lstStyle/>
          <a:p>
            <a:fld id="{F0C94032-CD4C-4C25-B0C2-CEC720522D92}" type="slidenum">
              <a:rPr lang="en-US" smtClean="0"/>
              <a:pPr/>
              <a:t>15</a:t>
            </a:fld>
            <a:endParaRPr lang="en-US" dirty="0"/>
          </a:p>
        </p:txBody>
      </p:sp>
      <p:sp>
        <p:nvSpPr>
          <p:cNvPr id="4" name="Inhaltsplatzhalter 3">
            <a:extLst>
              <a:ext uri="{FF2B5EF4-FFF2-40B4-BE49-F238E27FC236}">
                <a16:creationId xmlns:a16="http://schemas.microsoft.com/office/drawing/2014/main" id="{C9424857-2DBD-46C1-F77D-E7AB806EF5B3}"/>
              </a:ext>
            </a:extLst>
          </p:cNvPr>
          <p:cNvSpPr>
            <a:spLocks noGrp="1"/>
          </p:cNvSpPr>
          <p:nvPr>
            <p:ph sz="quarter" idx="14"/>
          </p:nvPr>
        </p:nvSpPr>
        <p:spPr/>
        <p:txBody>
          <a:bodyPr/>
          <a:lstStyle/>
          <a:p>
            <a:endParaRPr lang="de-DE"/>
          </a:p>
        </p:txBody>
      </p:sp>
      <p:pic>
        <p:nvPicPr>
          <p:cNvPr id="1026" name="Picture 2" descr="Se­lek­ti­ve Haupt­lei­tungs­schutz­schal­ter Se­lek­ti­ve Haupt­lei­tungs­schutz­schal­ter | Hager DE">
            <a:extLst>
              <a:ext uri="{FF2B5EF4-FFF2-40B4-BE49-F238E27FC236}">
                <a16:creationId xmlns:a16="http://schemas.microsoft.com/office/drawing/2014/main" id="{A6FCB5DB-55DB-FB24-4F20-153F83F8E2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07" t="10147" r="16036" b="6300"/>
          <a:stretch/>
        </p:blipFill>
        <p:spPr bwMode="auto">
          <a:xfrm>
            <a:off x="2243206" y="4608797"/>
            <a:ext cx="1901886" cy="23768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st­trenn­schal­ter in Kom­pakt­leis­tungs­schal­ter-­Bau­form Leis­tungs­schal­ter, Last­trenn­schal­ter, La­s­tum­schal­ter | Hager DE">
            <a:extLst>
              <a:ext uri="{FF2B5EF4-FFF2-40B4-BE49-F238E27FC236}">
                <a16:creationId xmlns:a16="http://schemas.microsoft.com/office/drawing/2014/main" id="{23111020-EFF6-5C89-7174-4939F589C1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05" t="9718" r="17304" b="9697"/>
          <a:stretch/>
        </p:blipFill>
        <p:spPr bwMode="auto">
          <a:xfrm>
            <a:off x="2087669" y="1726918"/>
            <a:ext cx="1917714" cy="24112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P-Gehäuse für Motorschutzschalter IP54 MZ521N Hager | Hager DE">
            <a:extLst>
              <a:ext uri="{FF2B5EF4-FFF2-40B4-BE49-F238E27FC236}">
                <a16:creationId xmlns:a16="http://schemas.microsoft.com/office/drawing/2014/main" id="{5CB4F7C5-6962-70DD-65D3-773F408D4B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323"/>
          <a:stretch/>
        </p:blipFill>
        <p:spPr bwMode="auto">
          <a:xfrm>
            <a:off x="6284172" y="4630706"/>
            <a:ext cx="993905" cy="20007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S-Schalter 3 polig 6kA B-16A 3M MBN316 Hager | Hager DE">
            <a:extLst>
              <a:ext uri="{FF2B5EF4-FFF2-40B4-BE49-F238E27FC236}">
                <a16:creationId xmlns:a16="http://schemas.microsoft.com/office/drawing/2014/main" id="{BD42B23F-665B-EC80-20BC-AF14D13873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274"/>
          <a:stretch/>
        </p:blipFill>
        <p:spPr bwMode="auto">
          <a:xfrm>
            <a:off x="8927337" y="1709245"/>
            <a:ext cx="2147957" cy="23939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I-Schalter 4P 6kA 25A 30mA Typ A CDA425D Hager | Hager DE">
            <a:extLst>
              <a:ext uri="{FF2B5EF4-FFF2-40B4-BE49-F238E27FC236}">
                <a16:creationId xmlns:a16="http://schemas.microsoft.com/office/drawing/2014/main" id="{04232A8C-7F33-A7ED-83B2-8BFD358D28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8925" y="1764295"/>
            <a:ext cx="2378382" cy="237838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H00-NR3P-LLA,Standard LLA001 Hager | Hager DE">
            <a:extLst>
              <a:ext uri="{FF2B5EF4-FFF2-40B4-BE49-F238E27FC236}">
                <a16:creationId xmlns:a16="http://schemas.microsoft.com/office/drawing/2014/main" id="{4016DF3A-A095-2247-B7DD-957933055BE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69844"/>
          <a:stretch/>
        </p:blipFill>
        <p:spPr bwMode="auto">
          <a:xfrm>
            <a:off x="8791282" y="5351261"/>
            <a:ext cx="2267580" cy="683822"/>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759FE492-A411-7DA1-A918-548ECB091B76}"/>
              </a:ext>
            </a:extLst>
          </p:cNvPr>
          <p:cNvSpPr txBox="1"/>
          <p:nvPr/>
        </p:nvSpPr>
        <p:spPr>
          <a:xfrm>
            <a:off x="7759870" y="6758887"/>
            <a:ext cx="3850285"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Hager Vertriebsgesellschaft mbH &amp; Co. KG </a:t>
            </a:r>
          </a:p>
        </p:txBody>
      </p:sp>
    </p:spTree>
    <p:extLst>
      <p:ext uri="{BB962C8B-B14F-4D97-AF65-F5344CB8AC3E}">
        <p14:creationId xmlns:p14="http://schemas.microsoft.com/office/powerpoint/2010/main" val="3185731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896539B-423B-1CF6-89F6-3B491FF12B96}"/>
              </a:ext>
            </a:extLst>
          </p:cNvPr>
          <p:cNvSpPr>
            <a:spLocks noGrp="1"/>
          </p:cNvSpPr>
          <p:nvPr>
            <p:ph type="title"/>
          </p:nvPr>
        </p:nvSpPr>
        <p:spPr/>
        <p:txBody>
          <a:bodyPr/>
          <a:lstStyle/>
          <a:p>
            <a:r>
              <a:rPr lang="de-DE" dirty="0"/>
              <a:t>1. Freischalten</a:t>
            </a:r>
          </a:p>
        </p:txBody>
      </p:sp>
      <p:sp>
        <p:nvSpPr>
          <p:cNvPr id="2" name="Foliennummernplatzhalter 1">
            <a:extLst>
              <a:ext uri="{FF2B5EF4-FFF2-40B4-BE49-F238E27FC236}">
                <a16:creationId xmlns:a16="http://schemas.microsoft.com/office/drawing/2014/main" id="{0DA74EB6-3E6A-6815-92CF-E7F40C5E5961}"/>
              </a:ext>
            </a:extLst>
          </p:cNvPr>
          <p:cNvSpPr>
            <a:spLocks noGrp="1"/>
          </p:cNvSpPr>
          <p:nvPr>
            <p:ph type="sldNum" sz="quarter" idx="12"/>
          </p:nvPr>
        </p:nvSpPr>
        <p:spPr/>
        <p:txBody>
          <a:bodyPr>
            <a:normAutofit lnSpcReduction="10000"/>
          </a:bodyPr>
          <a:lstStyle/>
          <a:p>
            <a:fld id="{F0C94032-CD4C-4C25-B0C2-CEC720522D92}" type="slidenum">
              <a:rPr lang="en-US" smtClean="0"/>
              <a:pPr/>
              <a:t>16</a:t>
            </a:fld>
            <a:endParaRPr lang="en-US" dirty="0"/>
          </a:p>
        </p:txBody>
      </p:sp>
      <p:pic>
        <p:nvPicPr>
          <p:cNvPr id="9" name="Inhaltsplatzhalter 8" descr="Ein Bild, das Zubehör, Tasche, Im Haus, Laden enthält.&#10;&#10;Automatisch generierte Beschreibung">
            <a:extLst>
              <a:ext uri="{FF2B5EF4-FFF2-40B4-BE49-F238E27FC236}">
                <a16:creationId xmlns:a16="http://schemas.microsoft.com/office/drawing/2014/main" id="{1101B708-3447-495B-BDF8-F24D82D401A3}"/>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2787650" y="1766094"/>
            <a:ext cx="8191500" cy="4953000"/>
          </a:xfrm>
        </p:spPr>
      </p:pic>
      <p:sp>
        <p:nvSpPr>
          <p:cNvPr id="11" name="Textfeld 10">
            <a:extLst>
              <a:ext uri="{FF2B5EF4-FFF2-40B4-BE49-F238E27FC236}">
                <a16:creationId xmlns:a16="http://schemas.microsoft.com/office/drawing/2014/main" id="{0EB7C054-C868-4253-0641-B68CE7582897}"/>
              </a:ext>
            </a:extLst>
          </p:cNvPr>
          <p:cNvSpPr txBox="1"/>
          <p:nvPr/>
        </p:nvSpPr>
        <p:spPr>
          <a:xfrm>
            <a:off x="10261709" y="6758887"/>
            <a:ext cx="1348446"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DEHN </a:t>
            </a:r>
          </a:p>
        </p:txBody>
      </p:sp>
    </p:spTree>
    <p:extLst>
      <p:ext uri="{BB962C8B-B14F-4D97-AF65-F5344CB8AC3E}">
        <p14:creationId xmlns:p14="http://schemas.microsoft.com/office/powerpoint/2010/main" val="3834193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672E89-6D08-23D8-7CD3-7E62C91BBFC8}"/>
              </a:ext>
            </a:extLst>
          </p:cNvPr>
          <p:cNvSpPr>
            <a:spLocks noGrp="1"/>
          </p:cNvSpPr>
          <p:nvPr>
            <p:ph type="title"/>
          </p:nvPr>
        </p:nvSpPr>
        <p:spPr/>
        <p:txBody>
          <a:bodyPr/>
          <a:lstStyle/>
          <a:p>
            <a:r>
              <a:rPr lang="de-DE" dirty="0"/>
              <a:t>1. Freischalten</a:t>
            </a:r>
          </a:p>
        </p:txBody>
      </p:sp>
      <p:sp>
        <p:nvSpPr>
          <p:cNvPr id="3" name="Foliennummernplatzhalter 2">
            <a:extLst>
              <a:ext uri="{FF2B5EF4-FFF2-40B4-BE49-F238E27FC236}">
                <a16:creationId xmlns:a16="http://schemas.microsoft.com/office/drawing/2014/main" id="{339A47F5-FBFE-B695-73B9-787095BF6760}"/>
              </a:ext>
            </a:extLst>
          </p:cNvPr>
          <p:cNvSpPr>
            <a:spLocks noGrp="1"/>
          </p:cNvSpPr>
          <p:nvPr>
            <p:ph type="sldNum" sz="quarter" idx="12"/>
          </p:nvPr>
        </p:nvSpPr>
        <p:spPr/>
        <p:txBody>
          <a:bodyPr>
            <a:normAutofit lnSpcReduction="10000"/>
          </a:bodyPr>
          <a:lstStyle/>
          <a:p>
            <a:fld id="{F0C94032-CD4C-4C25-B0C2-CEC720522D92}" type="slidenum">
              <a:rPr lang="en-US" smtClean="0"/>
              <a:pPr/>
              <a:t>17</a:t>
            </a:fld>
            <a:endParaRPr lang="en-US" dirty="0"/>
          </a:p>
        </p:txBody>
      </p:sp>
      <p:pic>
        <p:nvPicPr>
          <p:cNvPr id="9" name="Inhaltsplatzhalter 5" descr="Ein Bild, das Im Haus, Wand, Person, Finger enthält.&#10;&#10;Automatisch generierte Beschreibung">
            <a:extLst>
              <a:ext uri="{FF2B5EF4-FFF2-40B4-BE49-F238E27FC236}">
                <a16:creationId xmlns:a16="http://schemas.microsoft.com/office/drawing/2014/main" id="{935ED65E-834B-DB60-4E29-E1CE1D43EB4E}"/>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3578226" y="1763713"/>
            <a:ext cx="6610349" cy="4957762"/>
          </a:xfrm>
        </p:spPr>
      </p:pic>
      <p:sp>
        <p:nvSpPr>
          <p:cNvPr id="7" name="Textfeld 6">
            <a:extLst>
              <a:ext uri="{FF2B5EF4-FFF2-40B4-BE49-F238E27FC236}">
                <a16:creationId xmlns:a16="http://schemas.microsoft.com/office/drawing/2014/main" id="{B733493D-21CF-0F0D-A932-4DB86FBDC4BB}"/>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1605762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8D5640C-B116-CFA8-B618-1B33CC8E3281}"/>
              </a:ext>
            </a:extLst>
          </p:cNvPr>
          <p:cNvSpPr>
            <a:spLocks noGrp="1"/>
          </p:cNvSpPr>
          <p:nvPr>
            <p:ph type="sldNum" sz="quarter" idx="12"/>
          </p:nvPr>
        </p:nvSpPr>
        <p:spPr/>
        <p:txBody>
          <a:bodyPr>
            <a:normAutofit lnSpcReduction="10000"/>
          </a:bodyPr>
          <a:lstStyle/>
          <a:p>
            <a:fld id="{F0C94032-CD4C-4C25-B0C2-CEC720522D92}" type="slidenum">
              <a:rPr lang="en-US" smtClean="0"/>
              <a:pPr/>
              <a:t>18</a:t>
            </a:fld>
            <a:endParaRPr lang="en-US" dirty="0"/>
          </a:p>
        </p:txBody>
      </p:sp>
      <p:sp>
        <p:nvSpPr>
          <p:cNvPr id="3" name="Inhaltsplatzhalter 2">
            <a:extLst>
              <a:ext uri="{FF2B5EF4-FFF2-40B4-BE49-F238E27FC236}">
                <a16:creationId xmlns:a16="http://schemas.microsoft.com/office/drawing/2014/main" id="{AF352491-B2B0-6568-03C9-9A02710F4837}"/>
              </a:ext>
            </a:extLst>
          </p:cNvPr>
          <p:cNvSpPr>
            <a:spLocks noGrp="1"/>
          </p:cNvSpPr>
          <p:nvPr>
            <p:ph sz="quarter" idx="1"/>
          </p:nvPr>
        </p:nvSpPr>
        <p:spPr/>
        <p:txBody>
          <a:bodyPr/>
          <a:lstStyle/>
          <a:p>
            <a:r>
              <a:rPr lang="de-DE" dirty="0"/>
              <a:t>Damit die Anlage während der Arbeiten auch freigeschaltet bleibt, also niemand versehentlich wieder einschaltet, muss die Anlage gegen irrtümliches Wiedereinschalten gesichert werden.</a:t>
            </a:r>
          </a:p>
          <a:p>
            <a:endParaRPr lang="de-DE" dirty="0"/>
          </a:p>
        </p:txBody>
      </p:sp>
      <p:sp>
        <p:nvSpPr>
          <p:cNvPr id="6" name="Inhaltsplatzhalter 5">
            <a:extLst>
              <a:ext uri="{FF2B5EF4-FFF2-40B4-BE49-F238E27FC236}">
                <a16:creationId xmlns:a16="http://schemas.microsoft.com/office/drawing/2014/main" id="{434A3F0A-E7EC-DE89-3241-6DAC8AA7A80F}"/>
              </a:ext>
            </a:extLst>
          </p:cNvPr>
          <p:cNvSpPr>
            <a:spLocks noGrp="1"/>
          </p:cNvSpPr>
          <p:nvPr>
            <p:ph sz="quarter" idx="13"/>
          </p:nvPr>
        </p:nvSpPr>
        <p:spPr/>
        <p:txBody>
          <a:bodyPr/>
          <a:lstStyle/>
          <a:p>
            <a:endParaRPr lang="de-DE"/>
          </a:p>
        </p:txBody>
      </p:sp>
      <p:sp>
        <p:nvSpPr>
          <p:cNvPr id="5" name="Titel 4">
            <a:extLst>
              <a:ext uri="{FF2B5EF4-FFF2-40B4-BE49-F238E27FC236}">
                <a16:creationId xmlns:a16="http://schemas.microsoft.com/office/drawing/2014/main" id="{47CB920F-CC07-D843-8DA8-759813159426}"/>
              </a:ext>
            </a:extLst>
          </p:cNvPr>
          <p:cNvSpPr>
            <a:spLocks noGrp="1"/>
          </p:cNvSpPr>
          <p:nvPr>
            <p:ph type="title"/>
          </p:nvPr>
        </p:nvSpPr>
        <p:spPr/>
        <p:txBody>
          <a:bodyPr/>
          <a:lstStyle/>
          <a:p>
            <a:r>
              <a:rPr lang="de-DE" dirty="0"/>
              <a:t>2. Gegen Wiedereinschalten sichern</a:t>
            </a:r>
          </a:p>
        </p:txBody>
      </p:sp>
      <p:pic>
        <p:nvPicPr>
          <p:cNvPr id="2050" name="Picture 2">
            <a:extLst>
              <a:ext uri="{FF2B5EF4-FFF2-40B4-BE49-F238E27FC236}">
                <a16:creationId xmlns:a16="http://schemas.microsoft.com/office/drawing/2014/main" id="{7C4734CA-82AA-0D41-49CE-FF60FCD370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3085" y="1764296"/>
            <a:ext cx="2025939" cy="49945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E08817D-EDAA-992C-B3F5-ACA3C5060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549" y="1764296"/>
            <a:ext cx="2025939" cy="259815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EC5290C-B49B-C8AB-D12B-43B1B09DDC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81" r="17294"/>
          <a:stretch/>
        </p:blipFill>
        <p:spPr bwMode="auto">
          <a:xfrm>
            <a:off x="7035231" y="5182780"/>
            <a:ext cx="1608572" cy="13704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C7FD2677-4C5E-1CD9-5FD7-5ABFEAF69D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474" t="16478" r="27390" b="17592"/>
          <a:stretch/>
        </p:blipFill>
        <p:spPr bwMode="auto">
          <a:xfrm>
            <a:off x="2196306" y="3906820"/>
            <a:ext cx="3934538" cy="2646380"/>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8A71C341-65EA-E3FF-8BBC-C1B1892E1C8F}"/>
              </a:ext>
            </a:extLst>
          </p:cNvPr>
          <p:cNvSpPr txBox="1"/>
          <p:nvPr/>
        </p:nvSpPr>
        <p:spPr>
          <a:xfrm>
            <a:off x="10261709" y="6758887"/>
            <a:ext cx="1348446"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DEHN </a:t>
            </a:r>
          </a:p>
        </p:txBody>
      </p:sp>
    </p:spTree>
    <p:extLst>
      <p:ext uri="{BB962C8B-B14F-4D97-AF65-F5344CB8AC3E}">
        <p14:creationId xmlns:p14="http://schemas.microsoft.com/office/powerpoint/2010/main" val="3528667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8D5640C-B116-CFA8-B618-1B33CC8E3281}"/>
              </a:ext>
            </a:extLst>
          </p:cNvPr>
          <p:cNvSpPr>
            <a:spLocks noGrp="1"/>
          </p:cNvSpPr>
          <p:nvPr>
            <p:ph type="sldNum" sz="quarter" idx="12"/>
          </p:nvPr>
        </p:nvSpPr>
        <p:spPr/>
        <p:txBody>
          <a:bodyPr>
            <a:normAutofit lnSpcReduction="10000"/>
          </a:bodyPr>
          <a:lstStyle/>
          <a:p>
            <a:fld id="{F0C94032-CD4C-4C25-B0C2-CEC720522D92}" type="slidenum">
              <a:rPr lang="en-US" smtClean="0"/>
              <a:pPr/>
              <a:t>19</a:t>
            </a:fld>
            <a:endParaRPr lang="en-US" dirty="0"/>
          </a:p>
        </p:txBody>
      </p:sp>
      <p:pic>
        <p:nvPicPr>
          <p:cNvPr id="8" name="Inhaltsplatzhalter 7">
            <a:extLst>
              <a:ext uri="{FF2B5EF4-FFF2-40B4-BE49-F238E27FC236}">
                <a16:creationId xmlns:a16="http://schemas.microsoft.com/office/drawing/2014/main" id="{9AB7FB23-0AD8-1AB8-3C5F-CE842AC47179}"/>
              </a:ext>
            </a:extLst>
          </p:cNvPr>
          <p:cNvPicPr>
            <a:picLocks noGrp="1" noChangeAspect="1"/>
          </p:cNvPicPr>
          <p:nvPr>
            <p:ph sz="quarter" idx="1"/>
          </p:nvPr>
        </p:nvPicPr>
        <p:blipFill>
          <a:blip r:embed="rId2"/>
          <a:stretch>
            <a:fillRect/>
          </a:stretch>
        </p:blipFill>
        <p:spPr>
          <a:xfrm>
            <a:off x="1511040" y="1763713"/>
            <a:ext cx="4599508" cy="4957762"/>
          </a:xfrm>
          <a:prstGeom prst="rect">
            <a:avLst/>
          </a:prstGeom>
        </p:spPr>
      </p:pic>
      <p:pic>
        <p:nvPicPr>
          <p:cNvPr id="15" name="Inhaltsplatzhalter 13" descr="Ein Bild, das Wand, Im Haus, Regal enthält.&#10;&#10;Automatisch generierte Beschreibung">
            <a:extLst>
              <a:ext uri="{FF2B5EF4-FFF2-40B4-BE49-F238E27FC236}">
                <a16:creationId xmlns:a16="http://schemas.microsoft.com/office/drawing/2014/main" id="{B3F60B43-8630-5DC2-5029-7AE88778C837}"/>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842125" y="1983383"/>
            <a:ext cx="6024563" cy="4518422"/>
          </a:xfrm>
        </p:spPr>
      </p:pic>
      <p:sp>
        <p:nvSpPr>
          <p:cNvPr id="5" name="Titel 4">
            <a:extLst>
              <a:ext uri="{FF2B5EF4-FFF2-40B4-BE49-F238E27FC236}">
                <a16:creationId xmlns:a16="http://schemas.microsoft.com/office/drawing/2014/main" id="{47CB920F-CC07-D843-8DA8-759813159426}"/>
              </a:ext>
            </a:extLst>
          </p:cNvPr>
          <p:cNvSpPr>
            <a:spLocks noGrp="1"/>
          </p:cNvSpPr>
          <p:nvPr>
            <p:ph type="title"/>
          </p:nvPr>
        </p:nvSpPr>
        <p:spPr/>
        <p:txBody>
          <a:bodyPr/>
          <a:lstStyle/>
          <a:p>
            <a:r>
              <a:rPr lang="de-DE" dirty="0"/>
              <a:t>2. Gegen Wiedereinschalten sichern</a:t>
            </a:r>
          </a:p>
        </p:txBody>
      </p:sp>
      <p:sp>
        <p:nvSpPr>
          <p:cNvPr id="6" name="Textfeld 5">
            <a:extLst>
              <a:ext uri="{FF2B5EF4-FFF2-40B4-BE49-F238E27FC236}">
                <a16:creationId xmlns:a16="http://schemas.microsoft.com/office/drawing/2014/main" id="{855102B3-71FC-814B-595F-EBAA37E901F4}"/>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pic>
        <p:nvPicPr>
          <p:cNvPr id="7" name="Inhaltsplatzhalter 12">
            <a:extLst>
              <a:ext uri="{FF2B5EF4-FFF2-40B4-BE49-F238E27FC236}">
                <a16:creationId xmlns:a16="http://schemas.microsoft.com/office/drawing/2014/main" id="{4662F09D-9993-5033-0E4E-FAC607251D89}"/>
              </a:ext>
            </a:extLst>
          </p:cNvPr>
          <p:cNvPicPr>
            <a:picLocks noChangeAspect="1"/>
          </p:cNvPicPr>
          <p:nvPr/>
        </p:nvPicPr>
        <p:blipFill>
          <a:blip r:embed="rId4"/>
          <a:stretch>
            <a:fillRect/>
          </a:stretch>
        </p:blipFill>
        <p:spPr>
          <a:xfrm>
            <a:off x="7662060" y="5796968"/>
            <a:ext cx="4800990" cy="923408"/>
          </a:xfrm>
          <a:prstGeom prst="rect">
            <a:avLst/>
          </a:prstGeom>
        </p:spPr>
      </p:pic>
    </p:spTree>
    <p:extLst>
      <p:ext uri="{BB962C8B-B14F-4D97-AF65-F5344CB8AC3E}">
        <p14:creationId xmlns:p14="http://schemas.microsoft.com/office/powerpoint/2010/main" val="1016042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20F0CDB-0C6B-2164-514B-D1BD51BE7E3F}"/>
              </a:ext>
            </a:extLst>
          </p:cNvPr>
          <p:cNvSpPr>
            <a:spLocks noGrp="1"/>
          </p:cNvSpPr>
          <p:nvPr>
            <p:ph type="body" idx="1"/>
          </p:nvPr>
        </p:nvSpPr>
        <p:spPr/>
        <p:txBody>
          <a:bodyPr>
            <a:normAutofit fontScale="85000" lnSpcReduction="10000"/>
          </a:bodyPr>
          <a:lstStyle/>
          <a:p>
            <a:pPr marL="342900" indent="-342900">
              <a:buFont typeface="Wingdings" panose="05000000000000000000" pitchFamily="2" charset="2"/>
              <a:buChar char="§"/>
            </a:pPr>
            <a:r>
              <a:rPr lang="de-DE" dirty="0"/>
              <a:t>Die Fünf Sicherheitsregeln</a:t>
            </a:r>
          </a:p>
          <a:p>
            <a:pPr marL="342900" indent="-342900">
              <a:buFont typeface="Wingdings" panose="05000000000000000000" pitchFamily="2" charset="2"/>
              <a:buChar char="§"/>
            </a:pPr>
            <a:r>
              <a:rPr lang="de-DE" dirty="0"/>
              <a:t>Warum spannungsfreies Arbeiten die beste Vorgehensweise ist</a:t>
            </a:r>
          </a:p>
          <a:p>
            <a:pPr marL="342900" indent="-342900">
              <a:buFont typeface="Wingdings" panose="05000000000000000000" pitchFamily="2" charset="2"/>
              <a:buChar char="§"/>
            </a:pPr>
            <a:r>
              <a:rPr lang="de-DE" dirty="0"/>
              <a:t>Welche Messgeräte für das feststellen der Spannungsfreiheit zulässig sind</a:t>
            </a:r>
          </a:p>
          <a:p>
            <a:endParaRPr lang="de-DE" dirty="0"/>
          </a:p>
        </p:txBody>
      </p:sp>
      <p:sp>
        <p:nvSpPr>
          <p:cNvPr id="3" name="Titel 2">
            <a:extLst>
              <a:ext uri="{FF2B5EF4-FFF2-40B4-BE49-F238E27FC236}">
                <a16:creationId xmlns:a16="http://schemas.microsoft.com/office/drawing/2014/main" id="{CFA57E67-3350-3939-DBC9-536AAAC16C7D}"/>
              </a:ext>
            </a:extLst>
          </p:cNvPr>
          <p:cNvSpPr>
            <a:spLocks noGrp="1"/>
          </p:cNvSpPr>
          <p:nvPr>
            <p:ph type="title"/>
          </p:nvPr>
        </p:nvSpPr>
        <p:spPr/>
        <p:txBody>
          <a:bodyPr>
            <a:normAutofit/>
          </a:bodyPr>
          <a:lstStyle/>
          <a:p>
            <a:r>
              <a:rPr lang="de-DE" dirty="0"/>
              <a:t>In diesem Modul lernen Sie unter anderem</a:t>
            </a:r>
          </a:p>
        </p:txBody>
      </p:sp>
      <p:sp>
        <p:nvSpPr>
          <p:cNvPr id="4" name="Foliennummernplatzhalter 3">
            <a:extLst>
              <a:ext uri="{FF2B5EF4-FFF2-40B4-BE49-F238E27FC236}">
                <a16:creationId xmlns:a16="http://schemas.microsoft.com/office/drawing/2014/main" id="{514DD5D3-02F7-E982-75C4-FF8A459A08B7}"/>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2</a:t>
            </a:fld>
            <a:endParaRPr lang="en-US" dirty="0"/>
          </a:p>
        </p:txBody>
      </p:sp>
    </p:spTree>
    <p:extLst>
      <p:ext uri="{BB962C8B-B14F-4D97-AF65-F5344CB8AC3E}">
        <p14:creationId xmlns:p14="http://schemas.microsoft.com/office/powerpoint/2010/main" val="90927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2EA0BE5-FFCF-AD9C-B546-E7E303491763}"/>
              </a:ext>
            </a:extLst>
          </p:cNvPr>
          <p:cNvSpPr>
            <a:spLocks noGrp="1"/>
          </p:cNvSpPr>
          <p:nvPr>
            <p:ph type="sldNum" sz="quarter" idx="12"/>
          </p:nvPr>
        </p:nvSpPr>
        <p:spPr/>
        <p:txBody>
          <a:bodyPr>
            <a:normAutofit lnSpcReduction="10000"/>
          </a:bodyPr>
          <a:lstStyle/>
          <a:p>
            <a:fld id="{F0C94032-CD4C-4C25-B0C2-CEC720522D92}" type="slidenum">
              <a:rPr lang="en-US" smtClean="0"/>
              <a:pPr/>
              <a:t>20</a:t>
            </a:fld>
            <a:endParaRPr lang="en-US" dirty="0"/>
          </a:p>
        </p:txBody>
      </p:sp>
      <p:sp>
        <p:nvSpPr>
          <p:cNvPr id="3" name="Inhaltsplatzhalter 2">
            <a:extLst>
              <a:ext uri="{FF2B5EF4-FFF2-40B4-BE49-F238E27FC236}">
                <a16:creationId xmlns:a16="http://schemas.microsoft.com/office/drawing/2014/main" id="{F81E8434-AC5E-4C90-778C-A3DF11766F45}"/>
              </a:ext>
            </a:extLst>
          </p:cNvPr>
          <p:cNvSpPr>
            <a:spLocks noGrp="1"/>
          </p:cNvSpPr>
          <p:nvPr>
            <p:ph sz="quarter" idx="1"/>
          </p:nvPr>
        </p:nvSpPr>
        <p:spPr/>
        <p:txBody>
          <a:bodyPr>
            <a:normAutofit/>
          </a:bodyPr>
          <a:lstStyle/>
          <a:p>
            <a:r>
              <a:rPr lang="de-DE" dirty="0"/>
              <a:t>Direkt an der Arbeitsstelle muss mit einem zweipoligen Spannungsprüfer nach VDE 0682-401 (bis 1000 V) die Spannungsfreiheit festgestellt werden.</a:t>
            </a:r>
          </a:p>
          <a:p>
            <a:r>
              <a:rPr lang="de-DE" dirty="0"/>
              <a:t>Der Spannungsprüfer ist sowohl vor als auch nach der Messung auf Funktion zu testen.</a:t>
            </a:r>
          </a:p>
          <a:p>
            <a:r>
              <a:rPr lang="de-DE" dirty="0"/>
              <a:t>Die Spannungsfreiheit muss allpolig festgestellt werden.</a:t>
            </a:r>
          </a:p>
          <a:p>
            <a:r>
              <a:rPr lang="de-DE" dirty="0"/>
              <a:t>Die Verwendung von Vielfachmessgeräten hat an energiereichen Anlagen zu hohem Unfallgeschehen geführt. Deshalb sind normale Vielfachmessgeräte für das Feststellen der Spannungsfreiheit nicht zugelassen.</a:t>
            </a:r>
          </a:p>
          <a:p>
            <a:endParaRPr lang="de-DE" dirty="0"/>
          </a:p>
        </p:txBody>
      </p:sp>
      <p:sp>
        <p:nvSpPr>
          <p:cNvPr id="9" name="Inhaltsplatzhalter 8">
            <a:extLst>
              <a:ext uri="{FF2B5EF4-FFF2-40B4-BE49-F238E27FC236}">
                <a16:creationId xmlns:a16="http://schemas.microsoft.com/office/drawing/2014/main" id="{E74117B2-F36B-44DF-F607-7867E8145957}"/>
              </a:ext>
            </a:extLst>
          </p:cNvPr>
          <p:cNvSpPr>
            <a:spLocks noGrp="1"/>
          </p:cNvSpPr>
          <p:nvPr>
            <p:ph sz="quarter" idx="13"/>
          </p:nvPr>
        </p:nvSpPr>
        <p:spPr/>
        <p:txBody>
          <a:bodyPr/>
          <a:lstStyle/>
          <a:p>
            <a:endParaRPr lang="de-DE"/>
          </a:p>
        </p:txBody>
      </p:sp>
      <p:sp>
        <p:nvSpPr>
          <p:cNvPr id="5" name="Titel 4">
            <a:extLst>
              <a:ext uri="{FF2B5EF4-FFF2-40B4-BE49-F238E27FC236}">
                <a16:creationId xmlns:a16="http://schemas.microsoft.com/office/drawing/2014/main" id="{7B6A6113-DF67-95B2-7874-6A0213922C57}"/>
              </a:ext>
            </a:extLst>
          </p:cNvPr>
          <p:cNvSpPr>
            <a:spLocks noGrp="1"/>
          </p:cNvSpPr>
          <p:nvPr>
            <p:ph type="title"/>
          </p:nvPr>
        </p:nvSpPr>
        <p:spPr/>
        <p:txBody>
          <a:bodyPr/>
          <a:lstStyle/>
          <a:p>
            <a:r>
              <a:rPr lang="de-DE" dirty="0"/>
              <a:t>3. Spannungsfreiheit feststellen</a:t>
            </a:r>
          </a:p>
        </p:txBody>
      </p:sp>
      <p:pic>
        <p:nvPicPr>
          <p:cNvPr id="3074" name="Picture 2" descr="Spannungsprüfer mit Tauchspul-Pegelanzeige">
            <a:extLst>
              <a:ext uri="{FF2B5EF4-FFF2-40B4-BE49-F238E27FC236}">
                <a16:creationId xmlns:a16="http://schemas.microsoft.com/office/drawing/2014/main" id="{C72692E8-B68B-8A6D-6142-59EE51A84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3524" y="1802059"/>
            <a:ext cx="1499640" cy="49568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gitaler TRUE RMS Spannungsprüfer mit Widerstands-/ Frequenzbereich">
            <a:extLst>
              <a:ext uri="{FF2B5EF4-FFF2-40B4-BE49-F238E27FC236}">
                <a16:creationId xmlns:a16="http://schemas.microsoft.com/office/drawing/2014/main" id="{3ECA1C7C-0E48-3CD8-E551-D1C70AC3C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1654" y="1802064"/>
            <a:ext cx="1499639" cy="495682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5907FB03-55C6-C262-AA47-1EB8533F00E5}"/>
              </a:ext>
            </a:extLst>
          </p:cNvPr>
          <p:cNvSpPr txBox="1"/>
          <p:nvPr/>
        </p:nvSpPr>
        <p:spPr>
          <a:xfrm>
            <a:off x="8961673" y="6758887"/>
            <a:ext cx="2648482"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Gossen </a:t>
            </a:r>
            <a:r>
              <a:rPr lang="de-DE" sz="1200" dirty="0" err="1">
                <a:latin typeface="Arial" panose="020B0604020202020204" pitchFamily="34" charset="0"/>
                <a:cs typeface="Arial" panose="020B0604020202020204" pitchFamily="34" charset="0"/>
              </a:rPr>
              <a:t>Metrawatt</a:t>
            </a:r>
            <a:r>
              <a:rPr lang="de-DE" sz="1200" dirty="0">
                <a:latin typeface="Arial" panose="020B0604020202020204" pitchFamily="34" charset="0"/>
                <a:cs typeface="Arial" panose="020B0604020202020204" pitchFamily="34" charset="0"/>
              </a:rPr>
              <a:t> GmbH </a:t>
            </a:r>
          </a:p>
        </p:txBody>
      </p:sp>
    </p:spTree>
    <p:extLst>
      <p:ext uri="{BB962C8B-B14F-4D97-AF65-F5344CB8AC3E}">
        <p14:creationId xmlns:p14="http://schemas.microsoft.com/office/powerpoint/2010/main" val="4278572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31C701-BBE5-8B4B-929D-E3F0A1E31181}"/>
              </a:ext>
            </a:extLst>
          </p:cNvPr>
          <p:cNvSpPr>
            <a:spLocks noGrp="1"/>
          </p:cNvSpPr>
          <p:nvPr>
            <p:ph type="title"/>
          </p:nvPr>
        </p:nvSpPr>
        <p:spPr/>
        <p:txBody>
          <a:bodyPr/>
          <a:lstStyle/>
          <a:p>
            <a:r>
              <a:rPr lang="de-DE" dirty="0"/>
              <a:t>3. Spannungsfreiheit feststellen</a:t>
            </a:r>
          </a:p>
        </p:txBody>
      </p:sp>
      <p:sp>
        <p:nvSpPr>
          <p:cNvPr id="3" name="Foliennummernplatzhalter 2">
            <a:extLst>
              <a:ext uri="{FF2B5EF4-FFF2-40B4-BE49-F238E27FC236}">
                <a16:creationId xmlns:a16="http://schemas.microsoft.com/office/drawing/2014/main" id="{5CA00AB8-2779-8822-4C6F-3AEA6F353DA3}"/>
              </a:ext>
            </a:extLst>
          </p:cNvPr>
          <p:cNvSpPr>
            <a:spLocks noGrp="1"/>
          </p:cNvSpPr>
          <p:nvPr>
            <p:ph type="sldNum" sz="quarter" idx="12"/>
          </p:nvPr>
        </p:nvSpPr>
        <p:spPr/>
        <p:txBody>
          <a:bodyPr>
            <a:normAutofit lnSpcReduction="10000"/>
          </a:bodyPr>
          <a:lstStyle/>
          <a:p>
            <a:fld id="{F0C94032-CD4C-4C25-B0C2-CEC720522D92}" type="slidenum">
              <a:rPr lang="en-US" smtClean="0"/>
              <a:pPr/>
              <a:t>21</a:t>
            </a:fld>
            <a:endParaRPr lang="en-US" dirty="0"/>
          </a:p>
        </p:txBody>
      </p:sp>
      <p:pic>
        <p:nvPicPr>
          <p:cNvPr id="9" name="Inhaltsplatzhalter 5" descr="Ein Bild, das Elektronik, Elektrische Leitungen, Maschine, Kabel enthält.&#10;&#10;Automatisch generierte Beschreibung">
            <a:extLst>
              <a:ext uri="{FF2B5EF4-FFF2-40B4-BE49-F238E27FC236}">
                <a16:creationId xmlns:a16="http://schemas.microsoft.com/office/drawing/2014/main" id="{AE09B1D7-06E4-90D4-4B0D-9B01F2339BFD}"/>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3165079" y="1763713"/>
            <a:ext cx="7436643" cy="4957762"/>
          </a:xfrm>
        </p:spPr>
      </p:pic>
      <p:sp>
        <p:nvSpPr>
          <p:cNvPr id="4" name="Textfeld 3">
            <a:extLst>
              <a:ext uri="{FF2B5EF4-FFF2-40B4-BE49-F238E27FC236}">
                <a16:creationId xmlns:a16="http://schemas.microsoft.com/office/drawing/2014/main" id="{8B3C4F76-7E94-52B5-778B-35A7B94B6FBA}"/>
              </a:ext>
            </a:extLst>
          </p:cNvPr>
          <p:cNvSpPr txBox="1"/>
          <p:nvPr/>
        </p:nvSpPr>
        <p:spPr>
          <a:xfrm>
            <a:off x="10436436" y="6758887"/>
            <a:ext cx="1173719"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Fotolia</a:t>
            </a:r>
          </a:p>
        </p:txBody>
      </p:sp>
    </p:spTree>
    <p:extLst>
      <p:ext uri="{BB962C8B-B14F-4D97-AF65-F5344CB8AC3E}">
        <p14:creationId xmlns:p14="http://schemas.microsoft.com/office/powerpoint/2010/main" val="960505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31C701-BBE5-8B4B-929D-E3F0A1E31181}"/>
              </a:ext>
            </a:extLst>
          </p:cNvPr>
          <p:cNvSpPr>
            <a:spLocks noGrp="1"/>
          </p:cNvSpPr>
          <p:nvPr>
            <p:ph type="title"/>
          </p:nvPr>
        </p:nvSpPr>
        <p:spPr/>
        <p:txBody>
          <a:bodyPr/>
          <a:lstStyle/>
          <a:p>
            <a:r>
              <a:rPr lang="de-DE" dirty="0"/>
              <a:t>3. Spannungsfreiheit feststellen</a:t>
            </a:r>
          </a:p>
        </p:txBody>
      </p:sp>
      <p:sp>
        <p:nvSpPr>
          <p:cNvPr id="3" name="Foliennummernplatzhalter 2">
            <a:extLst>
              <a:ext uri="{FF2B5EF4-FFF2-40B4-BE49-F238E27FC236}">
                <a16:creationId xmlns:a16="http://schemas.microsoft.com/office/drawing/2014/main" id="{5CA00AB8-2779-8822-4C6F-3AEA6F353DA3}"/>
              </a:ext>
            </a:extLst>
          </p:cNvPr>
          <p:cNvSpPr>
            <a:spLocks noGrp="1"/>
          </p:cNvSpPr>
          <p:nvPr>
            <p:ph type="sldNum" sz="quarter" idx="12"/>
          </p:nvPr>
        </p:nvSpPr>
        <p:spPr/>
        <p:txBody>
          <a:bodyPr>
            <a:normAutofit lnSpcReduction="10000"/>
          </a:bodyPr>
          <a:lstStyle/>
          <a:p>
            <a:fld id="{F0C94032-CD4C-4C25-B0C2-CEC720522D92}" type="slidenum">
              <a:rPr lang="en-US" smtClean="0"/>
              <a:pPr/>
              <a:t>22</a:t>
            </a:fld>
            <a:endParaRPr lang="en-US" dirty="0"/>
          </a:p>
        </p:txBody>
      </p:sp>
      <p:pic>
        <p:nvPicPr>
          <p:cNvPr id="9" name="Inhaltsplatzhalter 7" descr="Ein Bild, das Person, Finger, rot, Im Haus enthält.&#10;&#10;Automatisch generierte Beschreibung">
            <a:extLst>
              <a:ext uri="{FF2B5EF4-FFF2-40B4-BE49-F238E27FC236}">
                <a16:creationId xmlns:a16="http://schemas.microsoft.com/office/drawing/2014/main" id="{F561A2AB-9699-D060-F056-7463F4A53C27}"/>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3578226" y="1763713"/>
            <a:ext cx="6610349" cy="4957762"/>
          </a:xfrm>
        </p:spPr>
      </p:pic>
      <p:sp>
        <p:nvSpPr>
          <p:cNvPr id="4" name="Textfeld 3">
            <a:extLst>
              <a:ext uri="{FF2B5EF4-FFF2-40B4-BE49-F238E27FC236}">
                <a16:creationId xmlns:a16="http://schemas.microsoft.com/office/drawing/2014/main" id="{EABA21AC-5527-AFB4-62EE-1AC4E3BC4339}"/>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3212789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B78A6CD-2C7B-23A8-D60A-153FEBF7D2CF}"/>
              </a:ext>
            </a:extLst>
          </p:cNvPr>
          <p:cNvSpPr>
            <a:spLocks noGrp="1"/>
          </p:cNvSpPr>
          <p:nvPr>
            <p:ph type="sldNum" sz="quarter" idx="12"/>
          </p:nvPr>
        </p:nvSpPr>
        <p:spPr/>
        <p:txBody>
          <a:bodyPr>
            <a:normAutofit lnSpcReduction="10000"/>
          </a:bodyPr>
          <a:lstStyle/>
          <a:p>
            <a:fld id="{F0C94032-CD4C-4C25-B0C2-CEC720522D92}" type="slidenum">
              <a:rPr lang="en-US" smtClean="0"/>
              <a:pPr/>
              <a:t>23</a:t>
            </a:fld>
            <a:endParaRPr lang="en-US" dirty="0"/>
          </a:p>
        </p:txBody>
      </p:sp>
      <p:sp>
        <p:nvSpPr>
          <p:cNvPr id="3" name="Inhaltsplatzhalter 2">
            <a:extLst>
              <a:ext uri="{FF2B5EF4-FFF2-40B4-BE49-F238E27FC236}">
                <a16:creationId xmlns:a16="http://schemas.microsoft.com/office/drawing/2014/main" id="{65DFD0E2-53AF-97B0-C6A3-7658F6446F77}"/>
              </a:ext>
            </a:extLst>
          </p:cNvPr>
          <p:cNvSpPr>
            <a:spLocks noGrp="1"/>
          </p:cNvSpPr>
          <p:nvPr>
            <p:ph sz="quarter" idx="1"/>
          </p:nvPr>
        </p:nvSpPr>
        <p:spPr/>
        <p:txBody>
          <a:bodyPr>
            <a:normAutofit fontScale="92500" lnSpcReduction="10000"/>
          </a:bodyPr>
          <a:lstStyle/>
          <a:p>
            <a:r>
              <a:rPr lang="de-DE" dirty="0"/>
              <a:t>Kategorien der Messgeräte</a:t>
            </a:r>
          </a:p>
          <a:p>
            <a:pPr lvl="1"/>
            <a:r>
              <a:rPr lang="de-DE" dirty="0"/>
              <a:t>CAT I: Messungen an Stromkreisen, die nicht direkt  mit dem Netz verbunden sind z. B. Batterien etc.</a:t>
            </a:r>
          </a:p>
          <a:p>
            <a:pPr lvl="1"/>
            <a:r>
              <a:rPr lang="de-DE" dirty="0"/>
              <a:t>CAT II: Messungen an Stromkreisen, die elektrisch über Stecker  mit dem Niederspannungsnetz verbunden sind z. B. Haushaltsgeräte, tragbare Elektrogeräte im Labor und Büro</a:t>
            </a:r>
          </a:p>
          <a:p>
            <a:pPr lvl="1"/>
            <a:r>
              <a:rPr lang="de-DE" dirty="0"/>
              <a:t>CAT III: Messungen in der Gebäudeinstallation z. B., Unterverteilung, Verteiler, fest-angeschlossene stationäre Verbraucher</a:t>
            </a:r>
          </a:p>
          <a:p>
            <a:pPr lvl="1"/>
            <a:r>
              <a:rPr lang="de-DE" dirty="0"/>
              <a:t>CAT IV: Messungen an der Quelle der Niederspannungs-installation z. B. Hauptanschluss, primärer Strom-schutz, Hauptverteilung</a:t>
            </a:r>
          </a:p>
          <a:p>
            <a:endParaRPr lang="de-DE" dirty="0"/>
          </a:p>
        </p:txBody>
      </p:sp>
      <p:pic>
        <p:nvPicPr>
          <p:cNvPr id="4" name="Inhaltsplatzhalter 11">
            <a:extLst>
              <a:ext uri="{FF2B5EF4-FFF2-40B4-BE49-F238E27FC236}">
                <a16:creationId xmlns:a16="http://schemas.microsoft.com/office/drawing/2014/main" id="{E39EEFF2-9A21-D08F-3BE5-6E61FE6EDBC0}"/>
              </a:ext>
            </a:extLst>
          </p:cNvPr>
          <p:cNvPicPr>
            <a:picLocks noGrp="1" noChangeAspect="1"/>
          </p:cNvPicPr>
          <p:nvPr>
            <p:ph sz="quarter" idx="13"/>
          </p:nvPr>
        </p:nvPicPr>
        <p:blipFill rotWithShape="1">
          <a:blip r:embed="rId2"/>
          <a:stretch/>
        </p:blipFill>
        <p:spPr>
          <a:xfrm>
            <a:off x="7377906" y="1804194"/>
            <a:ext cx="4953000" cy="4876800"/>
          </a:xfrm>
          <a:prstGeom prst="rect">
            <a:avLst/>
          </a:prstGeom>
        </p:spPr>
      </p:pic>
      <p:sp>
        <p:nvSpPr>
          <p:cNvPr id="5" name="Titel 4">
            <a:extLst>
              <a:ext uri="{FF2B5EF4-FFF2-40B4-BE49-F238E27FC236}">
                <a16:creationId xmlns:a16="http://schemas.microsoft.com/office/drawing/2014/main" id="{97A9A91E-D797-15D9-CDC2-A8E9F78F3464}"/>
              </a:ext>
            </a:extLst>
          </p:cNvPr>
          <p:cNvSpPr>
            <a:spLocks noGrp="1"/>
          </p:cNvSpPr>
          <p:nvPr>
            <p:ph type="title"/>
          </p:nvPr>
        </p:nvSpPr>
        <p:spPr/>
        <p:txBody>
          <a:bodyPr/>
          <a:lstStyle/>
          <a:p>
            <a:r>
              <a:rPr lang="de-DE" dirty="0"/>
              <a:t>3. Spannungsfreiheit feststellen</a:t>
            </a:r>
          </a:p>
        </p:txBody>
      </p:sp>
      <p:sp>
        <p:nvSpPr>
          <p:cNvPr id="7" name="Textfeld 6">
            <a:extLst>
              <a:ext uri="{FF2B5EF4-FFF2-40B4-BE49-F238E27FC236}">
                <a16:creationId xmlns:a16="http://schemas.microsoft.com/office/drawing/2014/main" id="{76B10B85-26E0-5F9C-23E1-C3FFF92F1DCF}"/>
              </a:ext>
            </a:extLst>
          </p:cNvPr>
          <p:cNvSpPr txBox="1"/>
          <p:nvPr/>
        </p:nvSpPr>
        <p:spPr>
          <a:xfrm>
            <a:off x="8961673" y="6758887"/>
            <a:ext cx="2648482"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Gossen </a:t>
            </a:r>
            <a:r>
              <a:rPr lang="de-DE" sz="1200" dirty="0" err="1">
                <a:latin typeface="Arial" panose="020B0604020202020204" pitchFamily="34" charset="0"/>
                <a:cs typeface="Arial" panose="020B0604020202020204" pitchFamily="34" charset="0"/>
              </a:rPr>
              <a:t>Metrawatt</a:t>
            </a:r>
            <a:r>
              <a:rPr lang="de-DE" sz="1200" dirty="0">
                <a:latin typeface="Arial" panose="020B0604020202020204" pitchFamily="34" charset="0"/>
                <a:cs typeface="Arial" panose="020B0604020202020204" pitchFamily="34" charset="0"/>
              </a:rPr>
              <a:t> GmbH </a:t>
            </a:r>
          </a:p>
        </p:txBody>
      </p:sp>
    </p:spTree>
    <p:extLst>
      <p:ext uri="{BB962C8B-B14F-4D97-AF65-F5344CB8AC3E}">
        <p14:creationId xmlns:p14="http://schemas.microsoft.com/office/powerpoint/2010/main" val="2762049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6018CE-EB52-1F19-9A76-2573CEC9FBBA}"/>
              </a:ext>
            </a:extLst>
          </p:cNvPr>
          <p:cNvSpPr>
            <a:spLocks noGrp="1"/>
          </p:cNvSpPr>
          <p:nvPr>
            <p:ph type="title"/>
          </p:nvPr>
        </p:nvSpPr>
        <p:spPr/>
        <p:txBody>
          <a:bodyPr/>
          <a:lstStyle/>
          <a:p>
            <a:r>
              <a:rPr lang="de-DE" dirty="0"/>
              <a:t>3. Spannungsfreiheit feststellen</a:t>
            </a:r>
          </a:p>
        </p:txBody>
      </p:sp>
      <p:sp>
        <p:nvSpPr>
          <p:cNvPr id="3" name="Foliennummernplatzhalter 2">
            <a:extLst>
              <a:ext uri="{FF2B5EF4-FFF2-40B4-BE49-F238E27FC236}">
                <a16:creationId xmlns:a16="http://schemas.microsoft.com/office/drawing/2014/main" id="{9AE08B6E-B587-5118-2C5B-AD4659DECBD6}"/>
              </a:ext>
            </a:extLst>
          </p:cNvPr>
          <p:cNvSpPr>
            <a:spLocks noGrp="1"/>
          </p:cNvSpPr>
          <p:nvPr>
            <p:ph type="sldNum" sz="quarter" idx="12"/>
          </p:nvPr>
        </p:nvSpPr>
        <p:spPr/>
        <p:txBody>
          <a:bodyPr>
            <a:normAutofit lnSpcReduction="10000"/>
          </a:bodyPr>
          <a:lstStyle/>
          <a:p>
            <a:fld id="{F0C94032-CD4C-4C25-B0C2-CEC720522D92}" type="slidenum">
              <a:rPr lang="en-US" smtClean="0"/>
              <a:pPr/>
              <a:t>24</a:t>
            </a:fld>
            <a:endParaRPr lang="en-US" dirty="0"/>
          </a:p>
        </p:txBody>
      </p:sp>
      <p:sp>
        <p:nvSpPr>
          <p:cNvPr id="4" name="Inhaltsplatzhalter 3">
            <a:extLst>
              <a:ext uri="{FF2B5EF4-FFF2-40B4-BE49-F238E27FC236}">
                <a16:creationId xmlns:a16="http://schemas.microsoft.com/office/drawing/2014/main" id="{91033B8D-C067-092F-963C-0280F2384D3D}"/>
              </a:ext>
            </a:extLst>
          </p:cNvPr>
          <p:cNvSpPr>
            <a:spLocks noGrp="1"/>
          </p:cNvSpPr>
          <p:nvPr>
            <p:ph sz="quarter" idx="14"/>
          </p:nvPr>
        </p:nvSpPr>
        <p:spPr/>
        <p:txBody>
          <a:bodyPr>
            <a:normAutofit/>
          </a:bodyPr>
          <a:lstStyle/>
          <a:p>
            <a:r>
              <a:rPr lang="de-DE" dirty="0"/>
              <a:t>Durchführung</a:t>
            </a:r>
          </a:p>
          <a:p>
            <a:pPr lvl="1"/>
            <a:r>
              <a:rPr lang="de-DE" dirty="0"/>
              <a:t>Der Spannungsprüfer ist auf augenfällige Mängel, z.B.</a:t>
            </a:r>
            <a:br>
              <a:rPr lang="de-DE" dirty="0"/>
            </a:br>
            <a:r>
              <a:rPr lang="de-DE" dirty="0"/>
              <a:t>Gehäuseschaden oder poröse Leitung zu überprüfen. </a:t>
            </a:r>
          </a:p>
          <a:p>
            <a:pPr lvl="1"/>
            <a:r>
              <a:rPr lang="de-DE" dirty="0"/>
              <a:t>Die erforderliche Kategorie (CAT III oder IV) ist zu berücksichtigen.</a:t>
            </a:r>
          </a:p>
          <a:p>
            <a:pPr lvl="1"/>
            <a:r>
              <a:rPr lang="de-DE" dirty="0"/>
              <a:t>Die Spannungsfreiheit muss allpolig festgestellt werden! Das heißt, es müssen alle aktiven Leiter (Außenleiter und Neutralleiter) gegen Erdpotential gemessen werden.</a:t>
            </a:r>
          </a:p>
          <a:p>
            <a:pPr lvl="1"/>
            <a:r>
              <a:rPr lang="de-DE" dirty="0"/>
              <a:t>Anhand einer Gefährdungsbeurteilung wird festgelegt, ob bzw. welche Schutzausrüstung erforderlich ist.</a:t>
            </a:r>
          </a:p>
          <a:p>
            <a:pPr lvl="1"/>
            <a:r>
              <a:rPr lang="de-DE" dirty="0"/>
              <a:t>Diese Regel darf nur von einer Elektrofachkraft (EFK) oder einer Elektrotechnisch unterwiesenen Person (EUP) durchgeführt werden.</a:t>
            </a:r>
          </a:p>
          <a:p>
            <a:pPr lvl="1"/>
            <a:r>
              <a:rPr lang="de-DE" dirty="0"/>
              <a:t>Die ersten 3 Sicherheitsregeln müssen unbedingt, ohne Ausnahme, bei allen Arbeiten an elektrischen Anlagen durchgeführt werden!</a:t>
            </a:r>
          </a:p>
          <a:p>
            <a:pPr lvl="1"/>
            <a:r>
              <a:rPr lang="de-DE" dirty="0"/>
              <a:t>Das „Spannungsfreiheit feststellen“ gilt bis zur Feststellung dieser als „Arbeiten unter Spannung“.</a:t>
            </a:r>
          </a:p>
          <a:p>
            <a:endParaRPr lang="de-DE" dirty="0"/>
          </a:p>
        </p:txBody>
      </p:sp>
    </p:spTree>
    <p:extLst>
      <p:ext uri="{BB962C8B-B14F-4D97-AF65-F5344CB8AC3E}">
        <p14:creationId xmlns:p14="http://schemas.microsoft.com/office/powerpoint/2010/main" val="839237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56FAB5-7D59-440D-B4F5-1CB082D71DC5}"/>
              </a:ext>
            </a:extLst>
          </p:cNvPr>
          <p:cNvSpPr>
            <a:spLocks noGrp="1"/>
          </p:cNvSpPr>
          <p:nvPr>
            <p:ph type="title"/>
          </p:nvPr>
        </p:nvSpPr>
        <p:spPr/>
        <p:txBody>
          <a:bodyPr/>
          <a:lstStyle/>
          <a:p>
            <a:r>
              <a:rPr lang="de-DE" dirty="0"/>
              <a:t>3. Spannungsfreiheit feststellen</a:t>
            </a:r>
          </a:p>
        </p:txBody>
      </p:sp>
      <p:sp>
        <p:nvSpPr>
          <p:cNvPr id="3" name="Foliennummernplatzhalter 2">
            <a:extLst>
              <a:ext uri="{FF2B5EF4-FFF2-40B4-BE49-F238E27FC236}">
                <a16:creationId xmlns:a16="http://schemas.microsoft.com/office/drawing/2014/main" id="{1280FD3B-67E8-D552-D451-E1A20C940E6C}"/>
              </a:ext>
            </a:extLst>
          </p:cNvPr>
          <p:cNvSpPr>
            <a:spLocks noGrp="1"/>
          </p:cNvSpPr>
          <p:nvPr>
            <p:ph type="sldNum" sz="quarter" idx="12"/>
          </p:nvPr>
        </p:nvSpPr>
        <p:spPr/>
        <p:txBody>
          <a:bodyPr>
            <a:normAutofit lnSpcReduction="10000"/>
          </a:bodyPr>
          <a:lstStyle/>
          <a:p>
            <a:fld id="{F0C94032-CD4C-4C25-B0C2-CEC720522D92}" type="slidenum">
              <a:rPr lang="en-US" smtClean="0"/>
              <a:pPr/>
              <a:t>25</a:t>
            </a:fld>
            <a:endParaRPr lang="en-US" dirty="0"/>
          </a:p>
        </p:txBody>
      </p:sp>
      <p:sp>
        <p:nvSpPr>
          <p:cNvPr id="4" name="Inhaltsplatzhalter 3">
            <a:extLst>
              <a:ext uri="{FF2B5EF4-FFF2-40B4-BE49-F238E27FC236}">
                <a16:creationId xmlns:a16="http://schemas.microsoft.com/office/drawing/2014/main" id="{6FB3D473-EDC7-D1B9-9D67-80682387D19D}"/>
              </a:ext>
            </a:extLst>
          </p:cNvPr>
          <p:cNvSpPr>
            <a:spLocks noGrp="1"/>
          </p:cNvSpPr>
          <p:nvPr>
            <p:ph sz="quarter" idx="14"/>
          </p:nvPr>
        </p:nvSpPr>
        <p:spPr/>
        <p:txBody>
          <a:bodyPr/>
          <a:lstStyle/>
          <a:p>
            <a:r>
              <a:rPr lang="de-DE" dirty="0"/>
              <a:t>Weshalb trotz Freischalten noch Spannung anliegen kann</a:t>
            </a:r>
          </a:p>
          <a:p>
            <a:pPr lvl="1"/>
            <a:r>
              <a:rPr lang="de-DE" dirty="0">
                <a:latin typeface="Arial" panose="020B0604020202020204" pitchFamily="34" charset="0"/>
                <a:cs typeface="Arial" panose="020B0604020202020204" pitchFamily="34" charset="0"/>
              </a:rPr>
              <a:t>Induktion (parallele Leiter) bzw. Influenz.</a:t>
            </a:r>
          </a:p>
          <a:p>
            <a:pPr lvl="1"/>
            <a:r>
              <a:rPr lang="de-DE" dirty="0">
                <a:latin typeface="Arial" panose="020B0604020202020204" pitchFamily="34" charset="0"/>
                <a:cs typeface="Arial" panose="020B0604020202020204" pitchFamily="34" charset="0"/>
              </a:rPr>
              <a:t>Verwechseln von Leitern, Schalter und/oder Sicherungen.</a:t>
            </a:r>
          </a:p>
          <a:p>
            <a:pPr lvl="1"/>
            <a:r>
              <a:rPr lang="de-DE" dirty="0">
                <a:latin typeface="Arial" panose="020B0604020202020204" pitchFamily="34" charset="0"/>
                <a:cs typeface="Arial" panose="020B0604020202020204" pitchFamily="34" charset="0"/>
              </a:rPr>
              <a:t>Unbekannte Überbrückungen oder Querverbindungen, (</a:t>
            </a:r>
            <a:r>
              <a:rPr lang="de-DE" dirty="0" err="1">
                <a:latin typeface="Arial" panose="020B0604020202020204" pitchFamily="34" charset="0"/>
                <a:cs typeface="Arial" panose="020B0604020202020204" pitchFamily="34" charset="0"/>
              </a:rPr>
              <a:t>vermaschte</a:t>
            </a:r>
            <a:r>
              <a:rPr lang="de-DE" dirty="0">
                <a:latin typeface="Arial" panose="020B0604020202020204" pitchFamily="34" charset="0"/>
                <a:cs typeface="Arial" panose="020B0604020202020204" pitchFamily="34" charset="0"/>
              </a:rPr>
              <a:t> Netze).</a:t>
            </a:r>
          </a:p>
          <a:p>
            <a:pPr lvl="1"/>
            <a:r>
              <a:rPr lang="de-DE" dirty="0">
                <a:latin typeface="Arial" panose="020B0604020202020204" pitchFamily="34" charset="0"/>
                <a:cs typeface="Arial" panose="020B0604020202020204" pitchFamily="34" charset="0"/>
              </a:rPr>
              <a:t>Spannung durch Notstromaggregate oder Rücktransformierung an der Arbeitsstelle.</a:t>
            </a:r>
          </a:p>
          <a:p>
            <a:pPr lvl="1"/>
            <a:r>
              <a:rPr lang="de-DE" dirty="0">
                <a:latin typeface="Arial" panose="020B0604020202020204" pitchFamily="34" charset="0"/>
                <a:cs typeface="Arial" panose="020B0604020202020204" pitchFamily="34" charset="0"/>
              </a:rPr>
              <a:t>Leitende Verbindungen über Messleitungen.</a:t>
            </a:r>
          </a:p>
          <a:p>
            <a:endParaRPr lang="de-DE" dirty="0"/>
          </a:p>
        </p:txBody>
      </p:sp>
    </p:spTree>
    <p:extLst>
      <p:ext uri="{BB962C8B-B14F-4D97-AF65-F5344CB8AC3E}">
        <p14:creationId xmlns:p14="http://schemas.microsoft.com/office/powerpoint/2010/main" val="69054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2DBCB24-4FE1-4B6E-7F1B-C76DB3B95A75}"/>
              </a:ext>
            </a:extLst>
          </p:cNvPr>
          <p:cNvSpPr>
            <a:spLocks noGrp="1"/>
          </p:cNvSpPr>
          <p:nvPr>
            <p:ph type="sldNum" sz="quarter" idx="12"/>
          </p:nvPr>
        </p:nvSpPr>
        <p:spPr/>
        <p:txBody>
          <a:bodyPr>
            <a:normAutofit lnSpcReduction="10000"/>
          </a:bodyPr>
          <a:lstStyle/>
          <a:p>
            <a:fld id="{F0C94032-CD4C-4C25-B0C2-CEC720522D92}" type="slidenum">
              <a:rPr lang="en-US" smtClean="0"/>
              <a:pPr/>
              <a:t>26</a:t>
            </a:fld>
            <a:endParaRPr lang="en-US" dirty="0"/>
          </a:p>
        </p:txBody>
      </p:sp>
      <p:sp>
        <p:nvSpPr>
          <p:cNvPr id="3" name="Inhaltsplatzhalter 2">
            <a:extLst>
              <a:ext uri="{FF2B5EF4-FFF2-40B4-BE49-F238E27FC236}">
                <a16:creationId xmlns:a16="http://schemas.microsoft.com/office/drawing/2014/main" id="{209F8A6F-187D-0DE5-0E77-876F38C9FEFE}"/>
              </a:ext>
            </a:extLst>
          </p:cNvPr>
          <p:cNvSpPr>
            <a:spLocks noGrp="1"/>
          </p:cNvSpPr>
          <p:nvPr>
            <p:ph sz="quarter" idx="1"/>
          </p:nvPr>
        </p:nvSpPr>
        <p:spPr/>
        <p:txBody>
          <a:bodyPr/>
          <a:lstStyle/>
          <a:p>
            <a:r>
              <a:rPr lang="de-DE" dirty="0"/>
              <a:t>Das Erden und Kurzschließen ist im</a:t>
            </a:r>
            <a:br>
              <a:rPr lang="de-DE" dirty="0"/>
            </a:br>
            <a:r>
              <a:rPr lang="de-DE" dirty="0"/>
              <a:t>Hochspannungsbereich zwingend erforderlich.</a:t>
            </a:r>
          </a:p>
          <a:p>
            <a:r>
              <a:rPr lang="de-DE" dirty="0"/>
              <a:t>Nur wenn die Arbeitsstelle freigeschaltet, gegen Wiedereinschalten gesichert und der spannungsfreie Zustand festgestellt ist, kann bei Anlagen bis 1000 V auf diese Sicherheitsregel verzichtet werden.</a:t>
            </a:r>
          </a:p>
          <a:p>
            <a:r>
              <a:rPr lang="de-DE" dirty="0"/>
              <a:t>Erdungs- und Kurzschlussvorrichtungen sind immer zuerst mit der Erde und dann erst mit dem zu erdenden und kurzzuschließenden Anlagenteile zu verbinden.</a:t>
            </a:r>
            <a:endParaRPr lang="de-DE" b="0" dirty="0"/>
          </a:p>
          <a:p>
            <a:endParaRPr lang="de-DE" dirty="0"/>
          </a:p>
          <a:p>
            <a:endParaRPr lang="de-DE" dirty="0"/>
          </a:p>
        </p:txBody>
      </p:sp>
      <p:sp>
        <p:nvSpPr>
          <p:cNvPr id="6" name="Inhaltsplatzhalter 5">
            <a:extLst>
              <a:ext uri="{FF2B5EF4-FFF2-40B4-BE49-F238E27FC236}">
                <a16:creationId xmlns:a16="http://schemas.microsoft.com/office/drawing/2014/main" id="{46EE5D41-2F24-450A-DB6C-E6D84D5EAB0D}"/>
              </a:ext>
            </a:extLst>
          </p:cNvPr>
          <p:cNvSpPr>
            <a:spLocks noGrp="1"/>
          </p:cNvSpPr>
          <p:nvPr>
            <p:ph sz="quarter" idx="13"/>
          </p:nvPr>
        </p:nvSpPr>
        <p:spPr/>
        <p:txBody>
          <a:bodyPr/>
          <a:lstStyle/>
          <a:p>
            <a:endParaRPr lang="de-DE"/>
          </a:p>
        </p:txBody>
      </p:sp>
      <p:sp>
        <p:nvSpPr>
          <p:cNvPr id="5" name="Titel 4">
            <a:extLst>
              <a:ext uri="{FF2B5EF4-FFF2-40B4-BE49-F238E27FC236}">
                <a16:creationId xmlns:a16="http://schemas.microsoft.com/office/drawing/2014/main" id="{0A9533CF-905F-6722-2F84-8298C81A4F75}"/>
              </a:ext>
            </a:extLst>
          </p:cNvPr>
          <p:cNvSpPr>
            <a:spLocks noGrp="1"/>
          </p:cNvSpPr>
          <p:nvPr>
            <p:ph type="title"/>
          </p:nvPr>
        </p:nvSpPr>
        <p:spPr/>
        <p:txBody>
          <a:bodyPr/>
          <a:lstStyle/>
          <a:p>
            <a:r>
              <a:rPr lang="de-DE" dirty="0"/>
              <a:t>4. Erden und Kurzschließen</a:t>
            </a:r>
          </a:p>
        </p:txBody>
      </p:sp>
      <p:pic>
        <p:nvPicPr>
          <p:cNvPr id="7174" name="Picture 6">
            <a:extLst>
              <a:ext uri="{FF2B5EF4-FFF2-40B4-BE49-F238E27FC236}">
                <a16:creationId xmlns:a16="http://schemas.microsoft.com/office/drawing/2014/main" id="{281DE47B-1439-35ED-5955-C0EC7DB2E9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7183" y="2086282"/>
            <a:ext cx="4177479" cy="234983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D19E1663-E7DD-14DD-C291-E9527810C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7183" y="4463173"/>
            <a:ext cx="4195988" cy="2360243"/>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5A1DD7D4-24D0-E67F-B694-6330EBCB7E7D}"/>
              </a:ext>
            </a:extLst>
          </p:cNvPr>
          <p:cNvSpPr txBox="1"/>
          <p:nvPr/>
        </p:nvSpPr>
        <p:spPr>
          <a:xfrm>
            <a:off x="10261709" y="6758887"/>
            <a:ext cx="1348446"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DEHN </a:t>
            </a:r>
          </a:p>
        </p:txBody>
      </p:sp>
    </p:spTree>
    <p:extLst>
      <p:ext uri="{BB962C8B-B14F-4D97-AF65-F5344CB8AC3E}">
        <p14:creationId xmlns:p14="http://schemas.microsoft.com/office/powerpoint/2010/main" val="2989368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2DBCB24-4FE1-4B6E-7F1B-C76DB3B95A75}"/>
              </a:ext>
            </a:extLst>
          </p:cNvPr>
          <p:cNvSpPr>
            <a:spLocks noGrp="1"/>
          </p:cNvSpPr>
          <p:nvPr>
            <p:ph type="sldNum" sz="quarter" idx="12"/>
          </p:nvPr>
        </p:nvSpPr>
        <p:spPr/>
        <p:txBody>
          <a:bodyPr>
            <a:normAutofit lnSpcReduction="10000"/>
          </a:bodyPr>
          <a:lstStyle/>
          <a:p>
            <a:fld id="{F0C94032-CD4C-4C25-B0C2-CEC720522D92}" type="slidenum">
              <a:rPr lang="en-US" smtClean="0"/>
              <a:pPr/>
              <a:t>27</a:t>
            </a:fld>
            <a:endParaRPr lang="en-US" dirty="0"/>
          </a:p>
        </p:txBody>
      </p:sp>
      <p:sp>
        <p:nvSpPr>
          <p:cNvPr id="3" name="Inhaltsplatzhalter 2">
            <a:extLst>
              <a:ext uri="{FF2B5EF4-FFF2-40B4-BE49-F238E27FC236}">
                <a16:creationId xmlns:a16="http://schemas.microsoft.com/office/drawing/2014/main" id="{209F8A6F-187D-0DE5-0E77-876F38C9FEFE}"/>
              </a:ext>
            </a:extLst>
          </p:cNvPr>
          <p:cNvSpPr>
            <a:spLocks noGrp="1"/>
          </p:cNvSpPr>
          <p:nvPr>
            <p:ph sz="quarter" idx="1"/>
          </p:nvPr>
        </p:nvSpPr>
        <p:spPr/>
        <p:txBody>
          <a:bodyPr/>
          <a:lstStyle/>
          <a:p>
            <a:r>
              <a:rPr lang="de-DE" dirty="0"/>
              <a:t>Bei Arbeiten an Transformatoren sind die Ober- und Unterspannungsseite zu erden</a:t>
            </a:r>
            <a:br>
              <a:rPr lang="de-DE" dirty="0"/>
            </a:br>
            <a:r>
              <a:rPr lang="de-DE" dirty="0"/>
              <a:t>und kurzzuschließen, auch wenn die</a:t>
            </a:r>
            <a:br>
              <a:rPr lang="de-DE" dirty="0"/>
            </a:br>
            <a:r>
              <a:rPr lang="de-DE" dirty="0"/>
              <a:t>Unterspannungsseite eine Spannung unter 1000 V aufweist. Hier muss auch unbedingt auf die richtige Dimensionierung der Erdungs- und Kurzschließseile geachtet werden!</a:t>
            </a:r>
          </a:p>
          <a:p>
            <a:endParaRPr lang="de-DE" dirty="0"/>
          </a:p>
        </p:txBody>
      </p:sp>
      <p:sp>
        <p:nvSpPr>
          <p:cNvPr id="6" name="Inhaltsplatzhalter 5">
            <a:extLst>
              <a:ext uri="{FF2B5EF4-FFF2-40B4-BE49-F238E27FC236}">
                <a16:creationId xmlns:a16="http://schemas.microsoft.com/office/drawing/2014/main" id="{37C7C9AB-3E4D-CCB2-5A1B-BCC40F17B19F}"/>
              </a:ext>
            </a:extLst>
          </p:cNvPr>
          <p:cNvSpPr>
            <a:spLocks noGrp="1"/>
          </p:cNvSpPr>
          <p:nvPr>
            <p:ph sz="quarter" idx="13"/>
          </p:nvPr>
        </p:nvSpPr>
        <p:spPr/>
        <p:txBody>
          <a:bodyPr/>
          <a:lstStyle/>
          <a:p>
            <a:endParaRPr lang="de-DE"/>
          </a:p>
        </p:txBody>
      </p:sp>
      <p:sp>
        <p:nvSpPr>
          <p:cNvPr id="5" name="Titel 4">
            <a:extLst>
              <a:ext uri="{FF2B5EF4-FFF2-40B4-BE49-F238E27FC236}">
                <a16:creationId xmlns:a16="http://schemas.microsoft.com/office/drawing/2014/main" id="{0A9533CF-905F-6722-2F84-8298C81A4F75}"/>
              </a:ext>
            </a:extLst>
          </p:cNvPr>
          <p:cNvSpPr>
            <a:spLocks noGrp="1"/>
          </p:cNvSpPr>
          <p:nvPr>
            <p:ph type="title"/>
          </p:nvPr>
        </p:nvSpPr>
        <p:spPr/>
        <p:txBody>
          <a:bodyPr/>
          <a:lstStyle/>
          <a:p>
            <a:r>
              <a:rPr lang="de-DE" dirty="0"/>
              <a:t>4. Erden und Kurzschließen</a:t>
            </a:r>
          </a:p>
        </p:txBody>
      </p:sp>
      <p:pic>
        <p:nvPicPr>
          <p:cNvPr id="7170" name="Picture 2">
            <a:extLst>
              <a:ext uri="{FF2B5EF4-FFF2-40B4-BE49-F238E27FC236}">
                <a16:creationId xmlns:a16="http://schemas.microsoft.com/office/drawing/2014/main" id="{1DCD057A-713D-F7F6-5AA9-E0CFAA2EC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7183" y="2106380"/>
            <a:ext cx="4177479" cy="234983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51E00B0B-5643-A18B-F375-D581C4E87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7183" y="4469720"/>
            <a:ext cx="4177479" cy="2349832"/>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EDC3950E-07BB-86A6-593C-96206BCAC906}"/>
              </a:ext>
            </a:extLst>
          </p:cNvPr>
          <p:cNvSpPr txBox="1"/>
          <p:nvPr/>
        </p:nvSpPr>
        <p:spPr>
          <a:xfrm>
            <a:off x="10261709" y="6758887"/>
            <a:ext cx="1348446"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DEHN </a:t>
            </a:r>
          </a:p>
        </p:txBody>
      </p:sp>
    </p:spTree>
    <p:extLst>
      <p:ext uri="{BB962C8B-B14F-4D97-AF65-F5344CB8AC3E}">
        <p14:creationId xmlns:p14="http://schemas.microsoft.com/office/powerpoint/2010/main" val="3253032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A5B73C1-377D-B711-D319-C0D1E6396D58}"/>
              </a:ext>
            </a:extLst>
          </p:cNvPr>
          <p:cNvSpPr>
            <a:spLocks noGrp="1"/>
          </p:cNvSpPr>
          <p:nvPr>
            <p:ph type="sldNum" sz="quarter" idx="12"/>
          </p:nvPr>
        </p:nvSpPr>
        <p:spPr/>
        <p:txBody>
          <a:bodyPr>
            <a:normAutofit lnSpcReduction="10000"/>
          </a:bodyPr>
          <a:lstStyle/>
          <a:p>
            <a:fld id="{F0C94032-CD4C-4C25-B0C2-CEC720522D92}" type="slidenum">
              <a:rPr lang="en-US" smtClean="0"/>
              <a:pPr/>
              <a:t>28</a:t>
            </a:fld>
            <a:endParaRPr lang="en-US" dirty="0"/>
          </a:p>
        </p:txBody>
      </p:sp>
      <p:sp>
        <p:nvSpPr>
          <p:cNvPr id="3" name="Inhaltsplatzhalter 2">
            <a:extLst>
              <a:ext uri="{FF2B5EF4-FFF2-40B4-BE49-F238E27FC236}">
                <a16:creationId xmlns:a16="http://schemas.microsoft.com/office/drawing/2014/main" id="{2241980D-F856-AF62-F952-BBBEB7250FEF}"/>
              </a:ext>
            </a:extLst>
          </p:cNvPr>
          <p:cNvSpPr>
            <a:spLocks noGrp="1"/>
          </p:cNvSpPr>
          <p:nvPr>
            <p:ph sz="quarter" idx="1"/>
          </p:nvPr>
        </p:nvSpPr>
        <p:spPr/>
        <p:txBody>
          <a:bodyPr/>
          <a:lstStyle/>
          <a:p>
            <a:r>
              <a:rPr lang="de-DE" dirty="0"/>
              <a:t>Können Anlagenteile in der Nähe der Arbeitsstelle nicht freigeschaltet werden, müssen vor Arbeitsbeginn die weiter unter Spannung stehenden Teile für die Dauer der Arbeiten abgedeckt oder abgeschrankt werden.</a:t>
            </a:r>
          </a:p>
          <a:p>
            <a:r>
              <a:rPr lang="de-DE" dirty="0"/>
              <a:t>Bei Anlagen bis 1000 V werden zum Abdecken isolierende Tücher, Schläuche, Formstücke eingesetzt.</a:t>
            </a:r>
          </a:p>
          <a:p>
            <a:endParaRPr lang="de-DE" dirty="0"/>
          </a:p>
        </p:txBody>
      </p:sp>
      <p:sp>
        <p:nvSpPr>
          <p:cNvPr id="10" name="Inhaltsplatzhalter 9">
            <a:extLst>
              <a:ext uri="{FF2B5EF4-FFF2-40B4-BE49-F238E27FC236}">
                <a16:creationId xmlns:a16="http://schemas.microsoft.com/office/drawing/2014/main" id="{2AD560B4-5D3A-C6FA-6459-7B0103D760BC}"/>
              </a:ext>
            </a:extLst>
          </p:cNvPr>
          <p:cNvSpPr>
            <a:spLocks noGrp="1"/>
          </p:cNvSpPr>
          <p:nvPr>
            <p:ph sz="quarter" idx="13"/>
          </p:nvPr>
        </p:nvSpPr>
        <p:spPr/>
        <p:txBody>
          <a:bodyPr/>
          <a:lstStyle/>
          <a:p>
            <a:endParaRPr lang="de-DE"/>
          </a:p>
        </p:txBody>
      </p:sp>
      <p:sp>
        <p:nvSpPr>
          <p:cNvPr id="5" name="Titel 4">
            <a:extLst>
              <a:ext uri="{FF2B5EF4-FFF2-40B4-BE49-F238E27FC236}">
                <a16:creationId xmlns:a16="http://schemas.microsoft.com/office/drawing/2014/main" id="{EA2ED8DC-3267-AD30-E165-01ED1DBE629F}"/>
              </a:ext>
            </a:extLst>
          </p:cNvPr>
          <p:cNvSpPr>
            <a:spLocks noGrp="1"/>
          </p:cNvSpPr>
          <p:nvPr>
            <p:ph type="title"/>
          </p:nvPr>
        </p:nvSpPr>
        <p:spPr/>
        <p:txBody>
          <a:bodyPr/>
          <a:lstStyle/>
          <a:p>
            <a:r>
              <a:rPr lang="de-DE" dirty="0"/>
              <a:t>5. Benachbarte, unter Spannung stehende Teile abdecken oder abschranken</a:t>
            </a:r>
          </a:p>
        </p:txBody>
      </p:sp>
      <p:pic>
        <p:nvPicPr>
          <p:cNvPr id="7" name="Grafik 6" descr="Ein Bild, das Kleidung, Person, Wand, Mann enthält.&#10;&#10;Automatisch generierte Beschreibung">
            <a:extLst>
              <a:ext uri="{FF2B5EF4-FFF2-40B4-BE49-F238E27FC236}">
                <a16:creationId xmlns:a16="http://schemas.microsoft.com/office/drawing/2014/main" id="{6E92C52F-1C28-C998-2EE8-8748ECF24BB3}"/>
              </a:ext>
            </a:extLst>
          </p:cNvPr>
          <p:cNvPicPr>
            <a:picLocks noChangeAspect="1"/>
          </p:cNvPicPr>
          <p:nvPr/>
        </p:nvPicPr>
        <p:blipFill rotWithShape="1">
          <a:blip r:embed="rId2">
            <a:extLst>
              <a:ext uri="{28A0092B-C50C-407E-A947-70E740481C1C}">
                <a14:useLocalDpi xmlns:a14="http://schemas.microsoft.com/office/drawing/2010/main" val="0"/>
              </a:ext>
            </a:extLst>
          </a:blip>
          <a:srcRect l="12287" r="9824"/>
          <a:stretch/>
        </p:blipFill>
        <p:spPr>
          <a:xfrm>
            <a:off x="6947880" y="4392165"/>
            <a:ext cx="4063617" cy="2465106"/>
          </a:xfrm>
          <a:prstGeom prst="rect">
            <a:avLst/>
          </a:prstGeom>
        </p:spPr>
      </p:pic>
      <p:pic>
        <p:nvPicPr>
          <p:cNvPr id="9220" name="Picture 4">
            <a:extLst>
              <a:ext uri="{FF2B5EF4-FFF2-40B4-BE49-F238E27FC236}">
                <a16:creationId xmlns:a16="http://schemas.microsoft.com/office/drawing/2014/main" id="{84587BAA-AF7F-0DEC-8286-86AF19619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7183" y="2106380"/>
            <a:ext cx="4063617" cy="2285785"/>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B22BF6B3-3E2C-657C-CE37-90B186225841}"/>
              </a:ext>
            </a:extLst>
          </p:cNvPr>
          <p:cNvSpPr txBox="1"/>
          <p:nvPr/>
        </p:nvSpPr>
        <p:spPr>
          <a:xfrm>
            <a:off x="10261709" y="6820830"/>
            <a:ext cx="1348446"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DEHN </a:t>
            </a:r>
          </a:p>
        </p:txBody>
      </p:sp>
    </p:spTree>
    <p:extLst>
      <p:ext uri="{BB962C8B-B14F-4D97-AF65-F5344CB8AC3E}">
        <p14:creationId xmlns:p14="http://schemas.microsoft.com/office/powerpoint/2010/main" val="3781415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4014A-362E-7F01-8FAB-35AF25104328}"/>
              </a:ext>
            </a:extLst>
          </p:cNvPr>
          <p:cNvSpPr>
            <a:spLocks noGrp="1"/>
          </p:cNvSpPr>
          <p:nvPr>
            <p:ph type="title"/>
          </p:nvPr>
        </p:nvSpPr>
        <p:spPr/>
        <p:txBody>
          <a:bodyPr/>
          <a:lstStyle/>
          <a:p>
            <a:r>
              <a:rPr lang="de-DE" dirty="0"/>
              <a:t>Statistiken zu Stromunfällen</a:t>
            </a:r>
          </a:p>
        </p:txBody>
      </p:sp>
      <p:sp>
        <p:nvSpPr>
          <p:cNvPr id="3" name="Foliennummernplatzhalter 2">
            <a:extLst>
              <a:ext uri="{FF2B5EF4-FFF2-40B4-BE49-F238E27FC236}">
                <a16:creationId xmlns:a16="http://schemas.microsoft.com/office/drawing/2014/main" id="{76CCB02C-5387-67D0-CB57-75A610EE2840}"/>
              </a:ext>
            </a:extLst>
          </p:cNvPr>
          <p:cNvSpPr>
            <a:spLocks noGrp="1"/>
          </p:cNvSpPr>
          <p:nvPr>
            <p:ph type="sldNum" sz="quarter" idx="12"/>
          </p:nvPr>
        </p:nvSpPr>
        <p:spPr/>
        <p:txBody>
          <a:bodyPr>
            <a:normAutofit lnSpcReduction="10000"/>
          </a:bodyPr>
          <a:lstStyle/>
          <a:p>
            <a:fld id="{F0C94032-CD4C-4C25-B0C2-CEC720522D92}" type="slidenum">
              <a:rPr lang="en-US" smtClean="0"/>
              <a:pPr/>
              <a:t>29</a:t>
            </a:fld>
            <a:endParaRPr lang="en-US" dirty="0"/>
          </a:p>
        </p:txBody>
      </p:sp>
      <p:pic>
        <p:nvPicPr>
          <p:cNvPr id="11" name="Picture 2">
            <a:extLst>
              <a:ext uri="{FF2B5EF4-FFF2-40B4-BE49-F238E27FC236}">
                <a16:creationId xmlns:a16="http://schemas.microsoft.com/office/drawing/2014/main" id="{DCBE1C3D-C5CD-2DD5-564A-A263C1E47D26}"/>
              </a:ext>
            </a:extLst>
          </p:cNvPr>
          <p:cNvPicPr>
            <a:picLocks noGrp="1" noChangeAspect="1" noChangeArrowheads="1"/>
          </p:cNvPicPr>
          <p:nvPr>
            <p:ph sz="quarter" idx="14"/>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p:blipFill>
        <p:spPr bwMode="auto">
          <a:xfrm>
            <a:off x="2476501" y="1763713"/>
            <a:ext cx="8813799" cy="4957762"/>
          </a:xfrm>
          <a:prstGeom prst="rect">
            <a:avLst/>
          </a:prstGeom>
          <a:noFill/>
          <a:extLst>
            <a:ext uri="{909E8E84-426E-40DD-AFC4-6F175D3DCCD1}">
              <a14:hiddenFill xmlns:a14="http://schemas.microsoft.com/office/drawing/2010/main">
                <a:solidFill>
                  <a:srgbClr val="FFFFFF"/>
                </a:solidFill>
              </a14:hiddenFill>
            </a:ext>
          </a:extLst>
        </p:spPr>
      </p:pic>
      <p:sp>
        <p:nvSpPr>
          <p:cNvPr id="6" name="Textplatzhalter 5">
            <a:extLst>
              <a:ext uri="{FF2B5EF4-FFF2-40B4-BE49-F238E27FC236}">
                <a16:creationId xmlns:a16="http://schemas.microsoft.com/office/drawing/2014/main" id="{15A15E5C-AA5C-21F3-84A2-26915FCA5CB6}"/>
              </a:ext>
            </a:extLst>
          </p:cNvPr>
          <p:cNvSpPr>
            <a:spLocks noGrp="1"/>
          </p:cNvSpPr>
          <p:nvPr>
            <p:ph type="body" sz="quarter" idx="4294967295"/>
          </p:nvPr>
        </p:nvSpPr>
        <p:spPr>
          <a:xfrm>
            <a:off x="1138238" y="1289050"/>
            <a:ext cx="12304712" cy="317500"/>
          </a:xfrm>
        </p:spPr>
        <p:txBody>
          <a:bodyPr>
            <a:normAutofit fontScale="85000" lnSpcReduction="20000"/>
          </a:bodyPr>
          <a:lstStyle/>
          <a:p>
            <a:r>
              <a:rPr lang="de-DE" dirty="0"/>
              <a:t>Stromunfälle aufgrund von Verstößen gegen die fünf Sicherheitsregeln</a:t>
            </a:r>
          </a:p>
        </p:txBody>
      </p:sp>
      <p:sp>
        <p:nvSpPr>
          <p:cNvPr id="5" name="Textfeld 4">
            <a:extLst>
              <a:ext uri="{FF2B5EF4-FFF2-40B4-BE49-F238E27FC236}">
                <a16:creationId xmlns:a16="http://schemas.microsoft.com/office/drawing/2014/main" id="{D2E9ED05-6B52-C4AE-E12B-87062DC08433}"/>
              </a:ext>
            </a:extLst>
          </p:cNvPr>
          <p:cNvSpPr txBox="1"/>
          <p:nvPr/>
        </p:nvSpPr>
        <p:spPr>
          <a:xfrm>
            <a:off x="7188753" y="6758887"/>
            <a:ext cx="4421403"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BG ETEM, Institut zur Erforschung elektrischer Unfälle</a:t>
            </a:r>
          </a:p>
        </p:txBody>
      </p:sp>
      <p:sp>
        <p:nvSpPr>
          <p:cNvPr id="8" name="Textfeld 7">
            <a:extLst>
              <a:ext uri="{FF2B5EF4-FFF2-40B4-BE49-F238E27FC236}">
                <a16:creationId xmlns:a16="http://schemas.microsoft.com/office/drawing/2014/main" id="{11180015-7B44-F7B2-19E0-E113A912E55E}"/>
              </a:ext>
            </a:extLst>
          </p:cNvPr>
          <p:cNvSpPr txBox="1"/>
          <p:nvPr/>
        </p:nvSpPr>
        <p:spPr>
          <a:xfrm rot="16200000">
            <a:off x="10299516" y="4299546"/>
            <a:ext cx="4693585" cy="185851"/>
          </a:xfrm>
          <a:prstGeom prst="rect">
            <a:avLst/>
          </a:prstGeom>
          <a:noFill/>
        </p:spPr>
        <p:txBody>
          <a:bodyPr wrap="square">
            <a:spAutoFit/>
          </a:bodyPr>
          <a:lstStyle/>
          <a:p>
            <a:r>
              <a:rPr lang="de-DE" sz="600" dirty="0"/>
              <a:t>https://</a:t>
            </a:r>
            <a:r>
              <a:rPr lang="de-DE" sz="600" dirty="0" err="1"/>
              <a:t>www.bgetem.de</a:t>
            </a:r>
            <a:r>
              <a:rPr lang="de-DE" sz="600" dirty="0"/>
              <a:t>/</a:t>
            </a:r>
            <a:r>
              <a:rPr lang="de-DE" sz="600" dirty="0" err="1"/>
              <a:t>arbeitssicherheit</a:t>
            </a:r>
            <a:r>
              <a:rPr lang="de-DE" sz="600" dirty="0"/>
              <a:t>-gesundheitsschutz/</a:t>
            </a:r>
            <a:r>
              <a:rPr lang="de-DE" sz="600" dirty="0" err="1"/>
              <a:t>institute</a:t>
            </a:r>
            <a:r>
              <a:rPr lang="de-DE" sz="600" dirty="0"/>
              <a:t>/</a:t>
            </a:r>
            <a:r>
              <a:rPr lang="de-DE" sz="600" dirty="0" err="1"/>
              <a:t>institut</a:t>
            </a:r>
            <a:r>
              <a:rPr lang="de-DE" sz="600" dirty="0"/>
              <a:t>-zur-erforschung-elektrischer-</a:t>
            </a:r>
            <a:r>
              <a:rPr lang="de-DE" sz="600" dirty="0" err="1"/>
              <a:t>unfaelle</a:t>
            </a:r>
            <a:r>
              <a:rPr lang="de-DE" sz="600" dirty="0"/>
              <a:t>/statistik-der-</a:t>
            </a:r>
            <a:r>
              <a:rPr lang="de-DE" sz="600" dirty="0" err="1"/>
              <a:t>stromunfaelle</a:t>
            </a:r>
            <a:endParaRPr lang="de-DE" sz="600" dirty="0"/>
          </a:p>
        </p:txBody>
      </p:sp>
    </p:spTree>
    <p:extLst>
      <p:ext uri="{BB962C8B-B14F-4D97-AF65-F5344CB8AC3E}">
        <p14:creationId xmlns:p14="http://schemas.microsoft.com/office/powerpoint/2010/main" val="410543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87F31ED-A5EB-B33D-45B0-AEDF28845C4A}"/>
              </a:ext>
            </a:extLst>
          </p:cNvPr>
          <p:cNvSpPr>
            <a:spLocks noGrp="1"/>
          </p:cNvSpPr>
          <p:nvPr>
            <p:ph type="body" idx="1"/>
          </p:nvPr>
        </p:nvSpPr>
        <p:spPr/>
        <p:txBody>
          <a:bodyPr/>
          <a:lstStyle/>
          <a:p>
            <a:r>
              <a:rPr lang="de-DE" dirty="0"/>
              <a:t>VDE 0105-100</a:t>
            </a:r>
          </a:p>
        </p:txBody>
      </p:sp>
      <p:sp>
        <p:nvSpPr>
          <p:cNvPr id="3" name="Titel 2">
            <a:extLst>
              <a:ext uri="{FF2B5EF4-FFF2-40B4-BE49-F238E27FC236}">
                <a16:creationId xmlns:a16="http://schemas.microsoft.com/office/drawing/2014/main" id="{2570912D-FD5B-04A5-769B-E6B9389F5E9A}"/>
              </a:ext>
            </a:extLst>
          </p:cNvPr>
          <p:cNvSpPr>
            <a:spLocks noGrp="1"/>
          </p:cNvSpPr>
          <p:nvPr>
            <p:ph type="title"/>
          </p:nvPr>
        </p:nvSpPr>
        <p:spPr/>
        <p:txBody>
          <a:bodyPr>
            <a:normAutofit fontScale="90000"/>
          </a:bodyPr>
          <a:lstStyle/>
          <a:p>
            <a:r>
              <a:rPr lang="de-DE" dirty="0"/>
              <a:t>Arbeitsvorbereitung und </a:t>
            </a:r>
            <a:br>
              <a:rPr lang="de-DE" dirty="0"/>
            </a:br>
            <a:r>
              <a:rPr lang="de-DE" dirty="0"/>
              <a:t>-organisation</a:t>
            </a:r>
          </a:p>
        </p:txBody>
      </p:sp>
      <p:sp>
        <p:nvSpPr>
          <p:cNvPr id="4" name="Foliennummernplatzhalter 3">
            <a:extLst>
              <a:ext uri="{FF2B5EF4-FFF2-40B4-BE49-F238E27FC236}">
                <a16:creationId xmlns:a16="http://schemas.microsoft.com/office/drawing/2014/main" id="{E2D628E2-C473-1404-D475-7C9AA1396D7D}"/>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3</a:t>
            </a:fld>
            <a:endParaRPr lang="en-US" dirty="0"/>
          </a:p>
        </p:txBody>
      </p:sp>
    </p:spTree>
    <p:extLst>
      <p:ext uri="{BB962C8B-B14F-4D97-AF65-F5344CB8AC3E}">
        <p14:creationId xmlns:p14="http://schemas.microsoft.com/office/powerpoint/2010/main" val="897583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3710C2D-62DA-8E44-C846-BC4C03B9947D}"/>
              </a:ext>
            </a:extLst>
          </p:cNvPr>
          <p:cNvSpPr>
            <a:spLocks noGrp="1"/>
          </p:cNvSpPr>
          <p:nvPr>
            <p:ph type="body" idx="1"/>
          </p:nvPr>
        </p:nvSpPr>
        <p:spPr/>
        <p:txBody>
          <a:bodyPr>
            <a:normAutofit fontScale="85000" lnSpcReduction="10000"/>
          </a:bodyPr>
          <a:lstStyle/>
          <a:p>
            <a:pPr marL="342900" indent="-342900">
              <a:buFont typeface="Wingdings" panose="05000000000000000000" pitchFamily="2" charset="2"/>
              <a:buChar char="§"/>
            </a:pPr>
            <a:r>
              <a:rPr lang="de-DE" dirty="0"/>
              <a:t>Die Fünf Sicherheitsregeln</a:t>
            </a:r>
          </a:p>
          <a:p>
            <a:pPr marL="342900" indent="-342900">
              <a:buFont typeface="Wingdings" panose="05000000000000000000" pitchFamily="2" charset="2"/>
              <a:buChar char="§"/>
            </a:pPr>
            <a:r>
              <a:rPr lang="de-DE" dirty="0"/>
              <a:t>Warum spannungsfreies Arbeiten die beste Vorgehensweise ist</a:t>
            </a:r>
          </a:p>
          <a:p>
            <a:pPr marL="342900" indent="-342900">
              <a:buFont typeface="Wingdings" panose="05000000000000000000" pitchFamily="2" charset="2"/>
              <a:buChar char="§"/>
            </a:pPr>
            <a:r>
              <a:rPr lang="de-DE" dirty="0"/>
              <a:t>Welche Messgeräte für das feststellen der Spannungsfreiheit zulässig sind</a:t>
            </a:r>
          </a:p>
          <a:p>
            <a:endParaRPr lang="de-DE" dirty="0"/>
          </a:p>
        </p:txBody>
      </p:sp>
      <p:sp>
        <p:nvSpPr>
          <p:cNvPr id="3" name="Titel 2">
            <a:extLst>
              <a:ext uri="{FF2B5EF4-FFF2-40B4-BE49-F238E27FC236}">
                <a16:creationId xmlns:a16="http://schemas.microsoft.com/office/drawing/2014/main" id="{C65E0D43-1B9D-DB77-24A7-670FEE967180}"/>
              </a:ext>
            </a:extLst>
          </p:cNvPr>
          <p:cNvSpPr>
            <a:spLocks noGrp="1"/>
          </p:cNvSpPr>
          <p:nvPr>
            <p:ph type="title"/>
          </p:nvPr>
        </p:nvSpPr>
        <p:spPr/>
        <p:txBody>
          <a:bodyPr>
            <a:normAutofit/>
          </a:bodyPr>
          <a:lstStyle/>
          <a:p>
            <a:r>
              <a:rPr lang="de-DE" dirty="0"/>
              <a:t>Was Sie jetzt wissen sollten</a:t>
            </a:r>
          </a:p>
        </p:txBody>
      </p:sp>
      <p:sp>
        <p:nvSpPr>
          <p:cNvPr id="4" name="Foliennummernplatzhalter 3">
            <a:extLst>
              <a:ext uri="{FF2B5EF4-FFF2-40B4-BE49-F238E27FC236}">
                <a16:creationId xmlns:a16="http://schemas.microsoft.com/office/drawing/2014/main" id="{FA78DC41-2B48-793E-530E-7431D3EEC75F}"/>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30</a:t>
            </a:fld>
            <a:endParaRPr lang="en-US" dirty="0"/>
          </a:p>
        </p:txBody>
      </p:sp>
    </p:spTree>
    <p:extLst>
      <p:ext uri="{BB962C8B-B14F-4D97-AF65-F5344CB8AC3E}">
        <p14:creationId xmlns:p14="http://schemas.microsoft.com/office/powerpoint/2010/main" val="575659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7CD963-D351-99EB-BAB2-BB9740B8AEBB}"/>
              </a:ext>
            </a:extLst>
          </p:cNvPr>
          <p:cNvSpPr>
            <a:spLocks noGrp="1"/>
          </p:cNvSpPr>
          <p:nvPr>
            <p:ph type="sldNum" sz="quarter" idx="12"/>
          </p:nvPr>
        </p:nvSpPr>
        <p:spPr/>
        <p:txBody>
          <a:bodyPr>
            <a:normAutofit lnSpcReduction="10000"/>
          </a:bodyPr>
          <a:lstStyle/>
          <a:p>
            <a:fld id="{F0C94032-CD4C-4C25-B0C2-CEC720522D92}" type="slidenum">
              <a:rPr lang="en-US" smtClean="0"/>
              <a:pPr/>
              <a:t>4</a:t>
            </a:fld>
            <a:endParaRPr lang="en-US" dirty="0"/>
          </a:p>
        </p:txBody>
      </p:sp>
      <p:sp>
        <p:nvSpPr>
          <p:cNvPr id="3" name="Inhaltsplatzhalter 2">
            <a:extLst>
              <a:ext uri="{FF2B5EF4-FFF2-40B4-BE49-F238E27FC236}">
                <a16:creationId xmlns:a16="http://schemas.microsoft.com/office/drawing/2014/main" id="{333610B9-796F-5ED5-5B68-33D8142BB440}"/>
              </a:ext>
            </a:extLst>
          </p:cNvPr>
          <p:cNvSpPr>
            <a:spLocks noGrp="1"/>
          </p:cNvSpPr>
          <p:nvPr>
            <p:ph sz="quarter" idx="1"/>
          </p:nvPr>
        </p:nvSpPr>
        <p:spPr/>
        <p:txBody>
          <a:bodyPr>
            <a:normAutofit/>
          </a:bodyPr>
          <a:lstStyle/>
          <a:p>
            <a:pPr lvl="1"/>
            <a:r>
              <a:rPr lang="de-DE" dirty="0"/>
              <a:t>Vor jeder vorgesehenen Arbeit ist eine Planung einschließlich der Einschätzung der Gefährdungen durchzuführen, und es sind die notwendigen Schutzmaßnahmen umzusetzen </a:t>
            </a:r>
          </a:p>
          <a:p>
            <a:pPr lvl="1"/>
            <a:r>
              <a:rPr lang="de-DE" dirty="0"/>
              <a:t>Grundsätzlich sind vor Aufnahme der Arbeit Festlegungen zu treffen, nach welchem Ablauf im Falle einer Unterbrechung die Arbeit wieder aufgenommen werden darf.</a:t>
            </a:r>
          </a:p>
          <a:p>
            <a:pPr lvl="1"/>
            <a:r>
              <a:rPr lang="de-DE" dirty="0"/>
              <a:t>Darüber hinaus hat sich der Arbeitsverantwortliche vor Wiederaufnahme der Arbeit vom Fortbestand der getroffenen Schutzmaßnahmen zu überzeugen.</a:t>
            </a:r>
          </a:p>
          <a:p>
            <a:endParaRPr lang="de-DE" dirty="0"/>
          </a:p>
        </p:txBody>
      </p:sp>
      <p:sp>
        <p:nvSpPr>
          <p:cNvPr id="11" name="Inhaltsplatzhalter 10">
            <a:extLst>
              <a:ext uri="{FF2B5EF4-FFF2-40B4-BE49-F238E27FC236}">
                <a16:creationId xmlns:a16="http://schemas.microsoft.com/office/drawing/2014/main" id="{9C144588-4B54-5766-4BA4-09A40195903B}"/>
              </a:ext>
            </a:extLst>
          </p:cNvPr>
          <p:cNvSpPr>
            <a:spLocks noGrp="1"/>
          </p:cNvSpPr>
          <p:nvPr>
            <p:ph sz="quarter" idx="13"/>
          </p:nvPr>
        </p:nvSpPr>
        <p:spPr/>
        <p:txBody>
          <a:bodyPr/>
          <a:lstStyle/>
          <a:p>
            <a:endParaRPr lang="de-DE"/>
          </a:p>
        </p:txBody>
      </p:sp>
      <p:sp>
        <p:nvSpPr>
          <p:cNvPr id="5" name="Titel 4">
            <a:extLst>
              <a:ext uri="{FF2B5EF4-FFF2-40B4-BE49-F238E27FC236}">
                <a16:creationId xmlns:a16="http://schemas.microsoft.com/office/drawing/2014/main" id="{29D4C454-6AA7-94AF-D275-9CE682EB1185}"/>
              </a:ext>
            </a:extLst>
          </p:cNvPr>
          <p:cNvSpPr>
            <a:spLocks noGrp="1"/>
          </p:cNvSpPr>
          <p:nvPr>
            <p:ph type="title"/>
          </p:nvPr>
        </p:nvSpPr>
        <p:spPr/>
        <p:txBody>
          <a:bodyPr/>
          <a:lstStyle/>
          <a:p>
            <a:r>
              <a:rPr lang="de-DE" dirty="0"/>
              <a:t>Arbeitsvorbereitung und -organisation</a:t>
            </a:r>
          </a:p>
        </p:txBody>
      </p:sp>
      <p:pic>
        <p:nvPicPr>
          <p:cNvPr id="6" name="Grafik 3" descr="Ein Bild, das Text, Quittung, Screenshot, Dokument enthält.&#10;&#10;Automatisch generierte Beschreibung">
            <a:extLst>
              <a:ext uri="{FF2B5EF4-FFF2-40B4-BE49-F238E27FC236}">
                <a16:creationId xmlns:a16="http://schemas.microsoft.com/office/drawing/2014/main" id="{32D206F7-3AFA-0763-6ADC-9E9E573A33A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947183" y="2163683"/>
            <a:ext cx="3256745" cy="4648393"/>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descr="Ein Bild, das Text, Schrift, Screenshot, Design enthält.&#10;&#10;Automatisch generierte Beschreibung">
            <a:extLst>
              <a:ext uri="{FF2B5EF4-FFF2-40B4-BE49-F238E27FC236}">
                <a16:creationId xmlns:a16="http://schemas.microsoft.com/office/drawing/2014/main" id="{5FD76D59-DE2D-DC25-49C1-1CB8043864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2174" y="2258535"/>
            <a:ext cx="1980049" cy="4293318"/>
          </a:xfrm>
          <a:prstGeom prst="rect">
            <a:avLst/>
          </a:prstGeom>
        </p:spPr>
      </p:pic>
      <p:sp>
        <p:nvSpPr>
          <p:cNvPr id="8" name="Textfeld 7">
            <a:extLst>
              <a:ext uri="{FF2B5EF4-FFF2-40B4-BE49-F238E27FC236}">
                <a16:creationId xmlns:a16="http://schemas.microsoft.com/office/drawing/2014/main" id="{A1747B9F-3D34-B13B-ABEC-3EC61D8949D1}"/>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3847218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D63609C-31AE-BCB3-906A-7A1081C17F41}"/>
              </a:ext>
            </a:extLst>
          </p:cNvPr>
          <p:cNvSpPr>
            <a:spLocks noGrp="1"/>
          </p:cNvSpPr>
          <p:nvPr>
            <p:ph type="sldNum" sz="quarter" idx="12"/>
          </p:nvPr>
        </p:nvSpPr>
        <p:spPr/>
        <p:txBody>
          <a:bodyPr>
            <a:normAutofit lnSpcReduction="10000"/>
          </a:bodyPr>
          <a:lstStyle/>
          <a:p>
            <a:fld id="{F0C94032-CD4C-4C25-B0C2-CEC720522D92}" type="slidenum">
              <a:rPr lang="en-US" smtClean="0"/>
              <a:pPr/>
              <a:t>5</a:t>
            </a:fld>
            <a:endParaRPr lang="en-US" dirty="0"/>
          </a:p>
        </p:txBody>
      </p:sp>
      <p:sp>
        <p:nvSpPr>
          <p:cNvPr id="3" name="Inhaltsplatzhalter 2">
            <a:extLst>
              <a:ext uri="{FF2B5EF4-FFF2-40B4-BE49-F238E27FC236}">
                <a16:creationId xmlns:a16="http://schemas.microsoft.com/office/drawing/2014/main" id="{24208A4C-9D04-29F0-69BB-07AF616D77FA}"/>
              </a:ext>
            </a:extLst>
          </p:cNvPr>
          <p:cNvSpPr>
            <a:spLocks noGrp="1"/>
          </p:cNvSpPr>
          <p:nvPr>
            <p:ph sz="quarter" idx="1"/>
          </p:nvPr>
        </p:nvSpPr>
        <p:spPr/>
        <p:txBody>
          <a:bodyPr>
            <a:normAutofit/>
          </a:bodyPr>
          <a:lstStyle/>
          <a:p>
            <a:pPr lvl="1"/>
            <a:r>
              <a:rPr lang="de-DE" dirty="0"/>
              <a:t>Vor Beginn der Arbeit sollte der Arbeitsverantwortliche zur Unterstützung des Anlagenverantwortlichen die Art, den Ort und die Auswirkungen der vorgesehenen Arbeit auf die Anlage melden. Vorzugsweise erfolgt diese Meldung schriftlich, insbesondere bei komplexen Arbeiten.</a:t>
            </a:r>
          </a:p>
          <a:p>
            <a:pPr lvl="1"/>
            <a:r>
              <a:rPr lang="de-DE" dirty="0"/>
              <a:t>Entsprechend den allgemeinen Grundsätzen muss entweder der Anlagenverantwortliche oder der Arbeitsverantwortliche sicherstellen, dass vor Beginn und bei Beendigung von Arbeiten die ausführenden Personen aufgabenbezogen unterwiesen werden.</a:t>
            </a:r>
          </a:p>
          <a:p>
            <a:endParaRPr lang="de-DE" dirty="0"/>
          </a:p>
        </p:txBody>
      </p:sp>
      <p:pic>
        <p:nvPicPr>
          <p:cNvPr id="6" name="Inhaltsplatzhalter 5">
            <a:extLst>
              <a:ext uri="{FF2B5EF4-FFF2-40B4-BE49-F238E27FC236}">
                <a16:creationId xmlns:a16="http://schemas.microsoft.com/office/drawing/2014/main" id="{DE0C42E0-CD85-BC42-71DB-0DE232D26031}"/>
              </a:ext>
            </a:extLst>
          </p:cNvPr>
          <p:cNvPicPr>
            <a:picLocks noGrp="1" noChangeAspect="1"/>
          </p:cNvPicPr>
          <p:nvPr>
            <p:ph sz="quarter" idx="13"/>
          </p:nvPr>
        </p:nvPicPr>
        <p:blipFill>
          <a:blip r:embed="rId2"/>
          <a:stretch>
            <a:fillRect/>
          </a:stretch>
        </p:blipFill>
        <p:spPr>
          <a:xfrm>
            <a:off x="8370675" y="1763713"/>
            <a:ext cx="2967463" cy="4957762"/>
          </a:xfrm>
          <a:prstGeom prst="rect">
            <a:avLst/>
          </a:prstGeom>
        </p:spPr>
      </p:pic>
      <p:sp>
        <p:nvSpPr>
          <p:cNvPr id="5" name="Titel 4">
            <a:extLst>
              <a:ext uri="{FF2B5EF4-FFF2-40B4-BE49-F238E27FC236}">
                <a16:creationId xmlns:a16="http://schemas.microsoft.com/office/drawing/2014/main" id="{25BDB66C-4872-68C7-6488-4368B62CF740}"/>
              </a:ext>
            </a:extLst>
          </p:cNvPr>
          <p:cNvSpPr>
            <a:spLocks noGrp="1"/>
          </p:cNvSpPr>
          <p:nvPr>
            <p:ph type="title"/>
          </p:nvPr>
        </p:nvSpPr>
        <p:spPr/>
        <p:txBody>
          <a:bodyPr/>
          <a:lstStyle/>
          <a:p>
            <a:r>
              <a:rPr lang="de-DE" dirty="0"/>
              <a:t>Arbeitsvorbereitung und -organisation</a:t>
            </a:r>
          </a:p>
        </p:txBody>
      </p:sp>
      <p:sp>
        <p:nvSpPr>
          <p:cNvPr id="4" name="Textfeld 3">
            <a:extLst>
              <a:ext uri="{FF2B5EF4-FFF2-40B4-BE49-F238E27FC236}">
                <a16:creationId xmlns:a16="http://schemas.microsoft.com/office/drawing/2014/main" id="{E55C4181-B260-763A-82D8-50CF6A938AA4}"/>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565483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522556-BB54-F67A-AD4D-AD7C046C2DF2}"/>
              </a:ext>
            </a:extLst>
          </p:cNvPr>
          <p:cNvSpPr>
            <a:spLocks noGrp="1"/>
          </p:cNvSpPr>
          <p:nvPr>
            <p:ph type="title"/>
          </p:nvPr>
        </p:nvSpPr>
        <p:spPr/>
        <p:txBody>
          <a:bodyPr/>
          <a:lstStyle/>
          <a:p>
            <a:r>
              <a:rPr lang="de-DE" dirty="0"/>
              <a:t>Arbeitsvorbereitung und -organisation</a:t>
            </a:r>
          </a:p>
        </p:txBody>
      </p:sp>
      <p:sp>
        <p:nvSpPr>
          <p:cNvPr id="3" name="Foliennummernplatzhalter 2">
            <a:extLst>
              <a:ext uri="{FF2B5EF4-FFF2-40B4-BE49-F238E27FC236}">
                <a16:creationId xmlns:a16="http://schemas.microsoft.com/office/drawing/2014/main" id="{A797028B-BF5E-F564-C178-DAB01F54AE4F}"/>
              </a:ext>
            </a:extLst>
          </p:cNvPr>
          <p:cNvSpPr>
            <a:spLocks noGrp="1"/>
          </p:cNvSpPr>
          <p:nvPr>
            <p:ph type="sldNum" sz="quarter" idx="12"/>
          </p:nvPr>
        </p:nvSpPr>
        <p:spPr/>
        <p:txBody>
          <a:bodyPr>
            <a:normAutofit lnSpcReduction="10000"/>
          </a:bodyPr>
          <a:lstStyle/>
          <a:p>
            <a:fld id="{F0C94032-CD4C-4C25-B0C2-CEC720522D92}" type="slidenum">
              <a:rPr lang="en-US" smtClean="0"/>
              <a:pPr/>
              <a:t>6</a:t>
            </a:fld>
            <a:endParaRPr lang="en-US" dirty="0"/>
          </a:p>
        </p:txBody>
      </p:sp>
      <p:sp>
        <p:nvSpPr>
          <p:cNvPr id="4" name="Inhaltsplatzhalter 3">
            <a:extLst>
              <a:ext uri="{FF2B5EF4-FFF2-40B4-BE49-F238E27FC236}">
                <a16:creationId xmlns:a16="http://schemas.microsoft.com/office/drawing/2014/main" id="{673914BC-F27B-9ADD-7686-1FD3B23BB89C}"/>
              </a:ext>
            </a:extLst>
          </p:cNvPr>
          <p:cNvSpPr>
            <a:spLocks noGrp="1"/>
          </p:cNvSpPr>
          <p:nvPr>
            <p:ph sz="quarter" idx="14"/>
          </p:nvPr>
        </p:nvSpPr>
        <p:spPr/>
        <p:txBody>
          <a:bodyPr/>
          <a:lstStyle/>
          <a:p>
            <a:r>
              <a:rPr lang="de-DE" dirty="0"/>
              <a:t>Vor der eigentlichen Anwendung der fünf Sicherheitsregeln sind folgende Maßnahmen erforderlich:</a:t>
            </a:r>
          </a:p>
          <a:p>
            <a:pPr lvl="1"/>
            <a:r>
              <a:rPr lang="de-DE" dirty="0"/>
              <a:t>Vor Beginn der Arbeiten muss je nach Größe und Art der elektrischen Anlage eine Abstimmung mit der verantwortlichen Leitstelle dem Anlagenverantwortlichen stattfinden.</a:t>
            </a:r>
          </a:p>
          <a:p>
            <a:pPr lvl="1"/>
            <a:r>
              <a:rPr lang="de-DE" dirty="0"/>
              <a:t>Der Arbeitsverantwortliche erhält vom Anlagenverantwortlichen die Erlaubnis, die geplanten Arbeiten durchzuführen. Alle an der Arbeit beteiligten Personen müssen Elektrofachkräfte oder elektrotechnisch unterwiesene Personen sein oder unter Aufsichtsführung einer solchen Person stehen.</a:t>
            </a:r>
          </a:p>
          <a:p>
            <a:pPr lvl="1"/>
            <a:r>
              <a:rPr lang="de-DE" dirty="0"/>
              <a:t>Hat der Arbeitsverantwortliche eine oder mehrere Sicherheitsregeln nicht selbst durchgeführt, so muss er deren Wirksamkeit kontrollieren.</a:t>
            </a:r>
          </a:p>
          <a:p>
            <a:endParaRPr lang="de-DE" dirty="0"/>
          </a:p>
        </p:txBody>
      </p:sp>
    </p:spTree>
    <p:extLst>
      <p:ext uri="{BB962C8B-B14F-4D97-AF65-F5344CB8AC3E}">
        <p14:creationId xmlns:p14="http://schemas.microsoft.com/office/powerpoint/2010/main" val="257878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6810C1-C83D-6AEC-3715-8C96E091C188}"/>
              </a:ext>
            </a:extLst>
          </p:cNvPr>
          <p:cNvSpPr>
            <a:spLocks noGrp="1"/>
          </p:cNvSpPr>
          <p:nvPr>
            <p:ph type="title"/>
          </p:nvPr>
        </p:nvSpPr>
        <p:spPr/>
        <p:txBody>
          <a:bodyPr/>
          <a:lstStyle/>
          <a:p>
            <a:r>
              <a:rPr lang="de-DE" dirty="0"/>
              <a:t>Arbeitsvorbereitung und -organisation</a:t>
            </a:r>
          </a:p>
        </p:txBody>
      </p:sp>
      <p:sp>
        <p:nvSpPr>
          <p:cNvPr id="3" name="Foliennummernplatzhalter 2">
            <a:extLst>
              <a:ext uri="{FF2B5EF4-FFF2-40B4-BE49-F238E27FC236}">
                <a16:creationId xmlns:a16="http://schemas.microsoft.com/office/drawing/2014/main" id="{E5012F1A-74E1-5284-A6C6-99EC6AF462DA}"/>
              </a:ext>
            </a:extLst>
          </p:cNvPr>
          <p:cNvSpPr>
            <a:spLocks noGrp="1"/>
          </p:cNvSpPr>
          <p:nvPr>
            <p:ph type="sldNum" sz="quarter" idx="12"/>
          </p:nvPr>
        </p:nvSpPr>
        <p:spPr/>
        <p:txBody>
          <a:bodyPr>
            <a:normAutofit lnSpcReduction="10000"/>
          </a:bodyPr>
          <a:lstStyle/>
          <a:p>
            <a:fld id="{F0C94032-CD4C-4C25-B0C2-CEC720522D92}" type="slidenum">
              <a:rPr lang="en-US" smtClean="0"/>
              <a:pPr/>
              <a:t>7</a:t>
            </a:fld>
            <a:endParaRPr lang="en-US" dirty="0"/>
          </a:p>
        </p:txBody>
      </p:sp>
      <p:sp>
        <p:nvSpPr>
          <p:cNvPr id="4" name="Inhaltsplatzhalter 3">
            <a:extLst>
              <a:ext uri="{FF2B5EF4-FFF2-40B4-BE49-F238E27FC236}">
                <a16:creationId xmlns:a16="http://schemas.microsoft.com/office/drawing/2014/main" id="{71B55462-F5A9-6F14-B32C-FF03D2A79393}"/>
              </a:ext>
            </a:extLst>
          </p:cNvPr>
          <p:cNvSpPr>
            <a:spLocks noGrp="1"/>
          </p:cNvSpPr>
          <p:nvPr>
            <p:ph sz="quarter" idx="14"/>
          </p:nvPr>
        </p:nvSpPr>
        <p:spPr/>
        <p:txBody>
          <a:bodyPr>
            <a:normAutofit/>
          </a:bodyPr>
          <a:lstStyle/>
          <a:p>
            <a:r>
              <a:rPr lang="de-DE" dirty="0"/>
              <a:t>Vor der eigentlichen Anwendung der fünf Sicherheitsregeln sind folgende Maßnahmen erforderlich:</a:t>
            </a:r>
          </a:p>
          <a:p>
            <a:pPr lvl="1"/>
            <a:r>
              <a:rPr lang="de-DE" dirty="0"/>
              <a:t>ausreichend Bewegungsfreiheit, ungehinderter Zugang, ausreichende Beleuchtung, Fluchtwege, Brandgefahren, Lärm, Absturzgefahr, Feuchtigkeit, Kennzeichnung der Arbeitsstelle durch Ketten, Schranken oder Schilder. </a:t>
            </a:r>
          </a:p>
          <a:p>
            <a:pPr lvl="1"/>
            <a:r>
              <a:rPr lang="de-DE" dirty="0"/>
              <a:t>Nach Abschluss der Arbeiten wird die Arbeitsstelle aufgeräumt und die fünf Sicherheitsregeln müssen in umgekehrter Reihenfolge „rückabgewickelt“ werden.</a:t>
            </a:r>
          </a:p>
          <a:p>
            <a:pPr lvl="1"/>
            <a:r>
              <a:rPr lang="de-DE" dirty="0"/>
              <a:t>Dabei gilt die Anlage ab der Aufhebung der letzten Sicherheitsregel wieder als unter Spannung stehend.</a:t>
            </a:r>
          </a:p>
          <a:p>
            <a:pPr lvl="1"/>
            <a:r>
              <a:rPr lang="de-DE" dirty="0"/>
              <a:t>Danach erfolgt die Wiederinbetriebnahme des zuvor abgeschalteten Anlagenteils.</a:t>
            </a:r>
          </a:p>
          <a:p>
            <a:endParaRPr lang="de-DE" dirty="0"/>
          </a:p>
        </p:txBody>
      </p:sp>
    </p:spTree>
    <p:extLst>
      <p:ext uri="{BB962C8B-B14F-4D97-AF65-F5344CB8AC3E}">
        <p14:creationId xmlns:p14="http://schemas.microsoft.com/office/powerpoint/2010/main" val="2083801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DF79C3A-DACA-FDED-B4A4-9287FABFE703}"/>
              </a:ext>
            </a:extLst>
          </p:cNvPr>
          <p:cNvSpPr>
            <a:spLocks noGrp="1"/>
          </p:cNvSpPr>
          <p:nvPr>
            <p:ph type="title"/>
          </p:nvPr>
        </p:nvSpPr>
        <p:spPr/>
        <p:txBody>
          <a:bodyPr/>
          <a:lstStyle/>
          <a:p>
            <a:r>
              <a:rPr lang="de-DE" dirty="0"/>
              <a:t>Freischaltschein</a:t>
            </a:r>
          </a:p>
        </p:txBody>
      </p:sp>
      <p:sp>
        <p:nvSpPr>
          <p:cNvPr id="2" name="Foliennummernplatzhalter 1">
            <a:extLst>
              <a:ext uri="{FF2B5EF4-FFF2-40B4-BE49-F238E27FC236}">
                <a16:creationId xmlns:a16="http://schemas.microsoft.com/office/drawing/2014/main" id="{E284CC06-CD08-E82A-826C-D5CD8908DA0B}"/>
              </a:ext>
            </a:extLst>
          </p:cNvPr>
          <p:cNvSpPr>
            <a:spLocks noGrp="1"/>
          </p:cNvSpPr>
          <p:nvPr>
            <p:ph type="sldNum" sz="quarter" idx="12"/>
          </p:nvPr>
        </p:nvSpPr>
        <p:spPr/>
        <p:txBody>
          <a:bodyPr>
            <a:normAutofit lnSpcReduction="10000"/>
          </a:bodyPr>
          <a:lstStyle/>
          <a:p>
            <a:fld id="{F0C94032-CD4C-4C25-B0C2-CEC720522D92}" type="slidenum">
              <a:rPr lang="en-US" smtClean="0"/>
              <a:pPr/>
              <a:t>8</a:t>
            </a:fld>
            <a:endParaRPr lang="en-US" dirty="0"/>
          </a:p>
        </p:txBody>
      </p:sp>
      <p:sp>
        <p:nvSpPr>
          <p:cNvPr id="4" name="Inhaltsplatzhalter 3">
            <a:extLst>
              <a:ext uri="{FF2B5EF4-FFF2-40B4-BE49-F238E27FC236}">
                <a16:creationId xmlns:a16="http://schemas.microsoft.com/office/drawing/2014/main" id="{32850392-2FE9-1752-9334-A5C9FB21098A}"/>
              </a:ext>
            </a:extLst>
          </p:cNvPr>
          <p:cNvSpPr>
            <a:spLocks noGrp="1"/>
          </p:cNvSpPr>
          <p:nvPr>
            <p:ph sz="quarter" idx="14"/>
          </p:nvPr>
        </p:nvSpPr>
        <p:spPr/>
        <p:txBody>
          <a:bodyPr/>
          <a:lstStyle/>
          <a:p>
            <a:endParaRPr lang="de-DE"/>
          </a:p>
        </p:txBody>
      </p:sp>
      <p:pic>
        <p:nvPicPr>
          <p:cNvPr id="7" name="Grafik 6">
            <a:extLst>
              <a:ext uri="{FF2B5EF4-FFF2-40B4-BE49-F238E27FC236}">
                <a16:creationId xmlns:a16="http://schemas.microsoft.com/office/drawing/2014/main" id="{0E493DA4-5713-CE11-8C16-2DCA56E698A3}"/>
              </a:ext>
            </a:extLst>
          </p:cNvPr>
          <p:cNvPicPr>
            <a:picLocks noChangeAspect="1"/>
          </p:cNvPicPr>
          <p:nvPr/>
        </p:nvPicPr>
        <p:blipFill>
          <a:blip r:embed="rId2"/>
          <a:stretch>
            <a:fillRect/>
          </a:stretch>
        </p:blipFill>
        <p:spPr>
          <a:xfrm>
            <a:off x="531075" y="2032863"/>
            <a:ext cx="4662604" cy="3550655"/>
          </a:xfrm>
          <a:prstGeom prst="rect">
            <a:avLst/>
          </a:prstGeom>
        </p:spPr>
      </p:pic>
      <p:pic>
        <p:nvPicPr>
          <p:cNvPr id="8" name="Grafik 7">
            <a:extLst>
              <a:ext uri="{FF2B5EF4-FFF2-40B4-BE49-F238E27FC236}">
                <a16:creationId xmlns:a16="http://schemas.microsoft.com/office/drawing/2014/main" id="{5449CD14-32CF-E42F-0BC7-C8D8170E4309}"/>
              </a:ext>
            </a:extLst>
          </p:cNvPr>
          <p:cNvPicPr>
            <a:picLocks noChangeAspect="1"/>
          </p:cNvPicPr>
          <p:nvPr/>
        </p:nvPicPr>
        <p:blipFill>
          <a:blip r:embed="rId3"/>
          <a:stretch>
            <a:fillRect/>
          </a:stretch>
        </p:blipFill>
        <p:spPr>
          <a:xfrm>
            <a:off x="5175509" y="2074717"/>
            <a:ext cx="4616072" cy="4351215"/>
          </a:xfrm>
          <a:prstGeom prst="rect">
            <a:avLst/>
          </a:prstGeom>
        </p:spPr>
      </p:pic>
      <p:pic>
        <p:nvPicPr>
          <p:cNvPr id="9" name="Grafik 8">
            <a:extLst>
              <a:ext uri="{FF2B5EF4-FFF2-40B4-BE49-F238E27FC236}">
                <a16:creationId xmlns:a16="http://schemas.microsoft.com/office/drawing/2014/main" id="{5ABC7256-0F2D-36D1-4134-2E7A9B34C14D}"/>
              </a:ext>
            </a:extLst>
          </p:cNvPr>
          <p:cNvPicPr>
            <a:picLocks noChangeAspect="1"/>
          </p:cNvPicPr>
          <p:nvPr/>
        </p:nvPicPr>
        <p:blipFill>
          <a:blip r:embed="rId4"/>
          <a:stretch>
            <a:fillRect/>
          </a:stretch>
        </p:blipFill>
        <p:spPr>
          <a:xfrm>
            <a:off x="9791582" y="2106380"/>
            <a:ext cx="3108887" cy="4407905"/>
          </a:xfrm>
          <a:prstGeom prst="rect">
            <a:avLst/>
          </a:prstGeom>
        </p:spPr>
      </p:pic>
      <p:sp>
        <p:nvSpPr>
          <p:cNvPr id="6" name="Textfeld 5">
            <a:extLst>
              <a:ext uri="{FF2B5EF4-FFF2-40B4-BE49-F238E27FC236}">
                <a16:creationId xmlns:a16="http://schemas.microsoft.com/office/drawing/2014/main" id="{3EF604BA-267F-6269-EA1F-48FAAF5FC533}"/>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13854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3CE0DE3-9A32-270C-4A2C-3987C7C0B7AD}"/>
              </a:ext>
            </a:extLst>
          </p:cNvPr>
          <p:cNvSpPr>
            <a:spLocks noGrp="1"/>
          </p:cNvSpPr>
          <p:nvPr>
            <p:ph type="body" idx="1"/>
          </p:nvPr>
        </p:nvSpPr>
        <p:spPr/>
        <p:txBody>
          <a:bodyPr/>
          <a:lstStyle/>
          <a:p>
            <a:r>
              <a:rPr lang="de-DE" dirty="0"/>
              <a:t>VDE 0105-100</a:t>
            </a:r>
          </a:p>
          <a:p>
            <a:endParaRPr lang="de-DE" dirty="0"/>
          </a:p>
        </p:txBody>
      </p:sp>
      <p:sp>
        <p:nvSpPr>
          <p:cNvPr id="3" name="Titel 2">
            <a:extLst>
              <a:ext uri="{FF2B5EF4-FFF2-40B4-BE49-F238E27FC236}">
                <a16:creationId xmlns:a16="http://schemas.microsoft.com/office/drawing/2014/main" id="{ED974636-669A-7478-73A5-74CCEEAF5418}"/>
              </a:ext>
            </a:extLst>
          </p:cNvPr>
          <p:cNvSpPr>
            <a:spLocks noGrp="1"/>
          </p:cNvSpPr>
          <p:nvPr>
            <p:ph type="title"/>
          </p:nvPr>
        </p:nvSpPr>
        <p:spPr/>
        <p:txBody>
          <a:bodyPr/>
          <a:lstStyle/>
          <a:p>
            <a:r>
              <a:rPr lang="de-DE" dirty="0"/>
              <a:t>Arbeitsmethoden</a:t>
            </a:r>
          </a:p>
        </p:txBody>
      </p:sp>
      <p:sp>
        <p:nvSpPr>
          <p:cNvPr id="4" name="Foliennummernplatzhalter 3">
            <a:extLst>
              <a:ext uri="{FF2B5EF4-FFF2-40B4-BE49-F238E27FC236}">
                <a16:creationId xmlns:a16="http://schemas.microsoft.com/office/drawing/2014/main" id="{5DA4411E-1E03-61BD-4341-D659CE452EE2}"/>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9</a:t>
            </a:fld>
            <a:endParaRPr lang="en-US" dirty="0"/>
          </a:p>
        </p:txBody>
      </p:sp>
    </p:spTree>
    <p:extLst>
      <p:ext uri="{BB962C8B-B14F-4D97-AF65-F5344CB8AC3E}">
        <p14:creationId xmlns:p14="http://schemas.microsoft.com/office/powerpoint/2010/main" val="52804582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Media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44F0A2E325DA94982285E9B7D5E10CC" ma:contentTypeVersion="18" ma:contentTypeDescription="Ein neues Dokument erstellen." ma:contentTypeScope="" ma:versionID="182efd4e29306a01fac9727be7a0a611">
  <xsd:schema xmlns:xsd="http://www.w3.org/2001/XMLSchema" xmlns:xs="http://www.w3.org/2001/XMLSchema" xmlns:p="http://schemas.microsoft.com/office/2006/metadata/properties" xmlns:ns2="0ba9638b-9898-400c-aa80-e8ce42f10e4c" xmlns:ns3="f112106e-c22d-4e62-91a8-fee0c12b8c0c" targetNamespace="http://schemas.microsoft.com/office/2006/metadata/properties" ma:root="true" ma:fieldsID="7777122ad4d03efca5c2af911fdeb5ce" ns2:_="" ns3:_="">
    <xsd:import namespace="0ba9638b-9898-400c-aa80-e8ce42f10e4c"/>
    <xsd:import namespace="f112106e-c22d-4e62-91a8-fee0c12b8c0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a9638b-9898-400c-aa80-e8ce42f10e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markierungen" ma:readOnly="false" ma:fieldId="{5cf76f15-5ced-4ddc-b409-7134ff3c332f}" ma:taxonomyMulti="true" ma:sspId="95f5e32c-150b-462f-bf54-3aeed57a90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12106e-c22d-4e62-91a8-fee0c12b8c0c"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b8bd0ae1-9a7a-446b-b29e-65fbcfd9aa56}" ma:internalName="TaxCatchAll" ma:showField="CatchAllData" ma:web="f112106e-c22d-4e62-91a8-fee0c12b8c0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112106e-c22d-4e62-91a8-fee0c12b8c0c" xsi:nil="true"/>
    <lcf76f155ced4ddcb4097134ff3c332f xmlns="0ba9638b-9898-400c-aa80-e8ce42f10e4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DA1EBEE-BAB7-4003-846D-86FA6D52034B}"/>
</file>

<file path=customXml/itemProps2.xml><?xml version="1.0" encoding="utf-8"?>
<ds:datastoreItem xmlns:ds="http://schemas.openxmlformats.org/officeDocument/2006/customXml" ds:itemID="{95DB5BB9-B15F-48E4-8F7F-5169A140A5A3}">
  <ds:schemaRefs>
    <ds:schemaRef ds:uri="http://schemas.microsoft.com/sharepoint/v3/contenttype/forms"/>
  </ds:schemaRefs>
</ds:datastoreItem>
</file>

<file path=customXml/itemProps3.xml><?xml version="1.0" encoding="utf-8"?>
<ds:datastoreItem xmlns:ds="http://schemas.openxmlformats.org/officeDocument/2006/customXml" ds:itemID="{553150B2-EE9D-4B13-A9DD-5065BE8037C5}">
  <ds:schemaRefs>
    <ds:schemaRef ds:uri="http://schemas.microsoft.com/office/infopath/2007/PartnerControls"/>
    <ds:schemaRef ds:uri="http://purl.org/dc/elements/1.1/"/>
    <ds:schemaRef ds:uri="f112106e-c22d-4e62-91a8-fee0c12b8c0c"/>
    <ds:schemaRef ds:uri="http://schemas.microsoft.com/office/2006/documentManagement/types"/>
    <ds:schemaRef ds:uri="http://schemas.microsoft.com/office/2006/metadata/properties"/>
    <ds:schemaRef ds:uri="http://www.w3.org/XML/1998/namespace"/>
    <ds:schemaRef ds:uri="http://purl.org/dc/terms/"/>
    <ds:schemaRef ds:uri="http://schemas.openxmlformats.org/package/2006/metadata/core-properties"/>
    <ds:schemaRef ds:uri="0ba9638b-9898-400c-aa80-e8ce42f10e4c"/>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1398</Words>
  <Application>Microsoft Macintosh PowerPoint</Application>
  <PresentationFormat>Benutzerdefiniert</PresentationFormat>
  <Paragraphs>162</Paragraphs>
  <Slides>30</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30</vt:i4>
      </vt:variant>
    </vt:vector>
  </HeadingPairs>
  <TitlesOfParts>
    <vt:vector size="38" baseType="lpstr">
      <vt:lpstr>Arial</vt:lpstr>
      <vt:lpstr>Calibri</vt:lpstr>
      <vt:lpstr>Symbol</vt:lpstr>
      <vt:lpstr>TNG Pro</vt:lpstr>
      <vt:lpstr>Tw Cen MT</vt:lpstr>
      <vt:lpstr>Wingdings</vt:lpstr>
      <vt:lpstr>Wingdings 2</vt:lpstr>
      <vt:lpstr>1_Median</vt:lpstr>
      <vt:lpstr>Unterweisungsmodul</vt:lpstr>
      <vt:lpstr>In diesem Modul lernen Sie unter anderem</vt:lpstr>
      <vt:lpstr>Arbeitsvorbereitung und  -organisation</vt:lpstr>
      <vt:lpstr>Arbeitsvorbereitung und -organisation</vt:lpstr>
      <vt:lpstr>Arbeitsvorbereitung und -organisation</vt:lpstr>
      <vt:lpstr>Arbeitsvorbereitung und -organisation</vt:lpstr>
      <vt:lpstr>Arbeitsvorbereitung und -organisation</vt:lpstr>
      <vt:lpstr>Freischaltschein</vt:lpstr>
      <vt:lpstr>Arbeitsmethoden</vt:lpstr>
      <vt:lpstr>Arbeitsmethoden nach VDE 0105-100</vt:lpstr>
      <vt:lpstr>Arbeitsmethoden nach VDE 0105-100</vt:lpstr>
      <vt:lpstr>Arbeiten im Freigeschalteten Zustand</vt:lpstr>
      <vt:lpstr>„Fünf Sicherheitsregeln“</vt:lpstr>
      <vt:lpstr>1. Freischalten</vt:lpstr>
      <vt:lpstr>1. Freischalten</vt:lpstr>
      <vt:lpstr>1. Freischalten</vt:lpstr>
      <vt:lpstr>1. Freischalten</vt:lpstr>
      <vt:lpstr>2. Gegen Wiedereinschalten sichern</vt:lpstr>
      <vt:lpstr>2. Gegen Wiedereinschalten sichern</vt:lpstr>
      <vt:lpstr>3. Spannungsfreiheit feststellen</vt:lpstr>
      <vt:lpstr>3. Spannungsfreiheit feststellen</vt:lpstr>
      <vt:lpstr>3. Spannungsfreiheit feststellen</vt:lpstr>
      <vt:lpstr>3. Spannungsfreiheit feststellen</vt:lpstr>
      <vt:lpstr>3. Spannungsfreiheit feststellen</vt:lpstr>
      <vt:lpstr>3. Spannungsfreiheit feststellen</vt:lpstr>
      <vt:lpstr>4. Erden und Kurzschließen</vt:lpstr>
      <vt:lpstr>4. Erden und Kurzschließen</vt:lpstr>
      <vt:lpstr>5. Benachbarte, unter Spannung stehende Teile abdecken oder abschranken</vt:lpstr>
      <vt:lpstr>Statistiken zu Stromunfällen</vt:lpstr>
      <vt:lpstr>Was Sie jetzt wissen sollten</vt:lpstr>
    </vt:vector>
  </TitlesOfParts>
  <Company>MEBEDO Consulting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Arbeiten im freigeschalteten Zustand bis 1kV</dc:title>
  <dc:creator>René Brünn</dc:creator>
  <cp:lastModifiedBy>René Brünn</cp:lastModifiedBy>
  <cp:revision>13</cp:revision>
  <dcterms:created xsi:type="dcterms:W3CDTF">2015-03-20T11:44:40Z</dcterms:created>
  <dcterms:modified xsi:type="dcterms:W3CDTF">2024-03-12T15:09:10Z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0x010100144F0A2E325DA94982285E9B7D5E10CC</vt:lpwstr>
  </property>
  <property fmtid="{D5CDD505-2E9C-101B-9397-08002B2CF9AE}" pid="3" name="MediaServiceImageTags">
    <vt:lpwstr/>
  </property>
</Properties>
</file>