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30"/>
  </p:notesMasterIdLst>
  <p:handoutMasterIdLst>
    <p:handoutMasterId r:id="rId31"/>
  </p:handoutMasterIdLst>
  <p:sldIdLst>
    <p:sldId id="328" r:id="rId5"/>
    <p:sldId id="262" r:id="rId6"/>
    <p:sldId id="284" r:id="rId7"/>
    <p:sldId id="285" r:id="rId8"/>
    <p:sldId id="286" r:id="rId9"/>
    <p:sldId id="288" r:id="rId10"/>
    <p:sldId id="289" r:id="rId11"/>
    <p:sldId id="292" r:id="rId12"/>
    <p:sldId id="330" r:id="rId13"/>
    <p:sldId id="294" r:id="rId14"/>
    <p:sldId id="291" r:id="rId15"/>
    <p:sldId id="295" r:id="rId16"/>
    <p:sldId id="296" r:id="rId17"/>
    <p:sldId id="331" r:id="rId18"/>
    <p:sldId id="299" r:id="rId19"/>
    <p:sldId id="301" r:id="rId20"/>
    <p:sldId id="302" r:id="rId21"/>
    <p:sldId id="303" r:id="rId22"/>
    <p:sldId id="304" r:id="rId23"/>
    <p:sldId id="306" r:id="rId24"/>
    <p:sldId id="305" r:id="rId25"/>
    <p:sldId id="307" r:id="rId26"/>
    <p:sldId id="308" r:id="rId27"/>
    <p:sldId id="309" r:id="rId28"/>
    <p:sldId id="283" r:id="rId29"/>
  </p:sldIdLst>
  <p:sldSz cx="1344295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17CDCE-B57E-6B42-94D6-DC4F69E63379}" v="2" dt="2024-03-26T11:48:05.640"/>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6"/>
    <p:restoredTop sz="94558"/>
  </p:normalViewPr>
  <p:slideViewPr>
    <p:cSldViewPr snapToGrid="0">
      <p:cViewPr varScale="1">
        <p:scale>
          <a:sx n="110" d="100"/>
          <a:sy n="110" d="100"/>
        </p:scale>
        <p:origin x="352" y="168"/>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Brünn" userId="3b901e74-047b-42f4-bbc9-b2c074e71b6c" providerId="ADAL" clId="{7917CDCE-B57E-6B42-94D6-DC4F69E63379}"/>
    <pc:docChg chg="custSel modSld">
      <pc:chgData name="René Brünn" userId="3b901e74-047b-42f4-bbc9-b2c074e71b6c" providerId="ADAL" clId="{7917CDCE-B57E-6B42-94D6-DC4F69E63379}" dt="2024-03-26T11:48:05.640" v="3" actId="1076"/>
      <pc:docMkLst>
        <pc:docMk/>
      </pc:docMkLst>
      <pc:sldChg chg="addSp delSp modSp mod">
        <pc:chgData name="René Brünn" userId="3b901e74-047b-42f4-bbc9-b2c074e71b6c" providerId="ADAL" clId="{7917CDCE-B57E-6B42-94D6-DC4F69E63379}" dt="2024-03-26T11:48:05.640" v="3" actId="1076"/>
        <pc:sldMkLst>
          <pc:docMk/>
          <pc:sldMk cId="82410701" sldId="291"/>
        </pc:sldMkLst>
        <pc:spChg chg="mod">
          <ac:chgData name="René Brünn" userId="3b901e74-047b-42f4-bbc9-b2c074e71b6c" providerId="ADAL" clId="{7917CDCE-B57E-6B42-94D6-DC4F69E63379}" dt="2024-03-26T11:48:01.788" v="2" actId="20577"/>
          <ac:spMkLst>
            <pc:docMk/>
            <pc:sldMk cId="82410701" sldId="291"/>
            <ac:spMk id="23" creationId="{4CE12F05-7B84-850E-FDC1-CC163165AFC4}"/>
          </ac:spMkLst>
        </pc:spChg>
        <pc:grpChg chg="del">
          <ac:chgData name="René Brünn" userId="3b901e74-047b-42f4-bbc9-b2c074e71b6c" providerId="ADAL" clId="{7917CDCE-B57E-6B42-94D6-DC4F69E63379}" dt="2024-03-26T11:47:55.202" v="0" actId="478"/>
          <ac:grpSpMkLst>
            <pc:docMk/>
            <pc:sldMk cId="82410701" sldId="291"/>
            <ac:grpSpMk id="17" creationId="{F06C8630-1417-261E-A239-FDE9DB7C6554}"/>
          </ac:grpSpMkLst>
        </pc:grpChg>
        <pc:picChg chg="add mod">
          <ac:chgData name="René Brünn" userId="3b901e74-047b-42f4-bbc9-b2c074e71b6c" providerId="ADAL" clId="{7917CDCE-B57E-6B42-94D6-DC4F69E63379}" dt="2024-03-26T11:48:05.640" v="3" actId="1076"/>
          <ac:picMkLst>
            <pc:docMk/>
            <pc:sldMk cId="82410701" sldId="291"/>
            <ac:picMk id="4" creationId="{BCAF887D-16F7-09B7-2F24-94F1198E77DA}"/>
          </ac:picMkLst>
        </pc:picChg>
        <pc:picChg chg="add mod">
          <ac:chgData name="René Brünn" userId="3b901e74-047b-42f4-bbc9-b2c074e71b6c" providerId="ADAL" clId="{7917CDCE-B57E-6B42-94D6-DC4F69E63379}" dt="2024-03-26T11:48:05.640" v="3" actId="1076"/>
          <ac:picMkLst>
            <pc:docMk/>
            <pc:sldMk cId="82410701" sldId="291"/>
            <ac:picMk id="6" creationId="{19205C8B-69FE-412A-4694-737B39625D35}"/>
          </ac:picMkLst>
        </pc:picChg>
      </pc:sldChg>
    </pc:docChg>
  </pc:docChgLst>
  <pc:docChgLst>
    <pc:chgData name="André Fischer" userId="9fc4f5de-eaf3-4d55-a963-50abf04d0fac" providerId="ADAL" clId="{56AE9A1F-F0E5-8846-9E92-DE5234C615A5}"/>
    <pc:docChg chg="custSel modSld modMainMaster">
      <pc:chgData name="André Fischer" userId="9fc4f5de-eaf3-4d55-a963-50abf04d0fac" providerId="ADAL" clId="{56AE9A1F-F0E5-8846-9E92-DE5234C615A5}" dt="2024-03-05T11:03:02.254" v="55" actId="27636"/>
      <pc:docMkLst>
        <pc:docMk/>
      </pc:docMkLst>
      <pc:sldChg chg="modSp mod chgLayout">
        <pc:chgData name="André Fischer" userId="9fc4f5de-eaf3-4d55-a963-50abf04d0fac" providerId="ADAL" clId="{56AE9A1F-F0E5-8846-9E92-DE5234C615A5}" dt="2024-03-05T11:01:27.279" v="37" actId="27636"/>
        <pc:sldMkLst>
          <pc:docMk/>
          <pc:sldMk cId="90927544" sldId="262"/>
        </pc:sldMkLst>
        <pc:spChg chg="mod ord">
          <ac:chgData name="André Fischer" userId="9fc4f5de-eaf3-4d55-a963-50abf04d0fac" providerId="ADAL" clId="{56AE9A1F-F0E5-8846-9E92-DE5234C615A5}" dt="2024-03-05T11:01:27.277" v="36" actId="27636"/>
          <ac:spMkLst>
            <pc:docMk/>
            <pc:sldMk cId="90927544" sldId="262"/>
            <ac:spMk id="2" creationId="{B20F0CDB-0C6B-2164-514B-D1BD51BE7E3F}"/>
          </ac:spMkLst>
        </pc:spChg>
        <pc:spChg chg="mod ord">
          <ac:chgData name="André Fischer" userId="9fc4f5de-eaf3-4d55-a963-50abf04d0fac" providerId="ADAL" clId="{56AE9A1F-F0E5-8846-9E92-DE5234C615A5}" dt="2024-03-05T11:01:27.270" v="35" actId="700"/>
          <ac:spMkLst>
            <pc:docMk/>
            <pc:sldMk cId="90927544" sldId="262"/>
            <ac:spMk id="3" creationId="{CFA57E67-3350-3939-DBC9-536AAAC16C7D}"/>
          </ac:spMkLst>
        </pc:spChg>
        <pc:spChg chg="mod ord">
          <ac:chgData name="André Fischer" userId="9fc4f5de-eaf3-4d55-a963-50abf04d0fac" providerId="ADAL" clId="{56AE9A1F-F0E5-8846-9E92-DE5234C615A5}" dt="2024-03-05T11:01:27.279" v="37" actId="27636"/>
          <ac:spMkLst>
            <pc:docMk/>
            <pc:sldMk cId="90927544" sldId="262"/>
            <ac:spMk id="4" creationId="{514DD5D3-02F7-E982-75C4-FF8A459A08B7}"/>
          </ac:spMkLst>
        </pc:spChg>
        <pc:spChg chg="mod ord">
          <ac:chgData name="André Fischer" userId="9fc4f5de-eaf3-4d55-a963-50abf04d0fac" providerId="ADAL" clId="{56AE9A1F-F0E5-8846-9E92-DE5234C615A5}" dt="2024-03-05T11:01:27.270" v="35" actId="700"/>
          <ac:spMkLst>
            <pc:docMk/>
            <pc:sldMk cId="90927544" sldId="262"/>
            <ac:spMk id="6" creationId="{6E56F3FB-3635-F116-21FE-0EE372318053}"/>
          </ac:spMkLst>
        </pc:spChg>
      </pc:sldChg>
      <pc:sldChg chg="modSp mod chgLayout">
        <pc:chgData name="André Fischer" userId="9fc4f5de-eaf3-4d55-a963-50abf04d0fac" providerId="ADAL" clId="{56AE9A1F-F0E5-8846-9E92-DE5234C615A5}" dt="2024-03-05T11:01:34.371" v="40" actId="27636"/>
        <pc:sldMkLst>
          <pc:docMk/>
          <pc:sldMk cId="575659438" sldId="283"/>
        </pc:sldMkLst>
        <pc:spChg chg="mod ord">
          <ac:chgData name="André Fischer" userId="9fc4f5de-eaf3-4d55-a963-50abf04d0fac" providerId="ADAL" clId="{56AE9A1F-F0E5-8846-9E92-DE5234C615A5}" dt="2024-03-05T11:01:34.369" v="39" actId="27636"/>
          <ac:spMkLst>
            <pc:docMk/>
            <pc:sldMk cId="575659438" sldId="283"/>
            <ac:spMk id="2" creationId="{D3710C2D-62DA-8E44-C846-BC4C03B9947D}"/>
          </ac:spMkLst>
        </pc:spChg>
        <pc:spChg chg="mod ord">
          <ac:chgData name="André Fischer" userId="9fc4f5de-eaf3-4d55-a963-50abf04d0fac" providerId="ADAL" clId="{56AE9A1F-F0E5-8846-9E92-DE5234C615A5}" dt="2024-03-05T11:01:34.364" v="38" actId="700"/>
          <ac:spMkLst>
            <pc:docMk/>
            <pc:sldMk cId="575659438" sldId="283"/>
            <ac:spMk id="3" creationId="{C65E0D43-1B9D-DB77-24A7-670FEE967180}"/>
          </ac:spMkLst>
        </pc:spChg>
        <pc:spChg chg="mod ord">
          <ac:chgData name="André Fischer" userId="9fc4f5de-eaf3-4d55-a963-50abf04d0fac" providerId="ADAL" clId="{56AE9A1F-F0E5-8846-9E92-DE5234C615A5}" dt="2024-03-05T11:01:34.371" v="40" actId="27636"/>
          <ac:spMkLst>
            <pc:docMk/>
            <pc:sldMk cId="575659438" sldId="283"/>
            <ac:spMk id="4" creationId="{FA78DC41-2B48-793E-530E-7431D3EEC75F}"/>
          </ac:spMkLst>
        </pc:spChg>
        <pc:spChg chg="mod ord">
          <ac:chgData name="André Fischer" userId="9fc4f5de-eaf3-4d55-a963-50abf04d0fac" providerId="ADAL" clId="{56AE9A1F-F0E5-8846-9E92-DE5234C615A5}" dt="2024-03-05T11:01:34.364" v="38" actId="700"/>
          <ac:spMkLst>
            <pc:docMk/>
            <pc:sldMk cId="575659438" sldId="283"/>
            <ac:spMk id="6" creationId="{B4AC3843-0A72-1350-1951-35D63176C19D}"/>
          </ac:spMkLst>
        </pc:spChg>
      </pc:sldChg>
      <pc:sldChg chg="delSp modSp mod modClrScheme chgLayout">
        <pc:chgData name="André Fischer" userId="9fc4f5de-eaf3-4d55-a963-50abf04d0fac" providerId="ADAL" clId="{56AE9A1F-F0E5-8846-9E92-DE5234C615A5}" dt="2024-03-05T11:03:02.254" v="55" actId="27636"/>
        <pc:sldMkLst>
          <pc:docMk/>
          <pc:sldMk cId="4074481702" sldId="284"/>
        </pc:sldMkLst>
        <pc:spChg chg="mod ord">
          <ac:chgData name="André Fischer" userId="9fc4f5de-eaf3-4d55-a963-50abf04d0fac" providerId="ADAL" clId="{56AE9A1F-F0E5-8846-9E92-DE5234C615A5}" dt="2024-03-05T11:03:02.038" v="53" actId="700"/>
          <ac:spMkLst>
            <pc:docMk/>
            <pc:sldMk cId="4074481702" sldId="284"/>
            <ac:spMk id="2" creationId="{CE2048BE-937D-4D07-C446-AC1E59C18F86}"/>
          </ac:spMkLst>
        </pc:spChg>
        <pc:spChg chg="mod ord">
          <ac:chgData name="André Fischer" userId="9fc4f5de-eaf3-4d55-a963-50abf04d0fac" providerId="ADAL" clId="{56AE9A1F-F0E5-8846-9E92-DE5234C615A5}" dt="2024-03-05T11:03:02.038" v="53" actId="700"/>
          <ac:spMkLst>
            <pc:docMk/>
            <pc:sldMk cId="4074481702" sldId="284"/>
            <ac:spMk id="3" creationId="{86497093-542D-C3A6-49BC-46DB8F24031C}"/>
          </ac:spMkLst>
        </pc:spChg>
        <pc:spChg chg="mod ord">
          <ac:chgData name="André Fischer" userId="9fc4f5de-eaf3-4d55-a963-50abf04d0fac" providerId="ADAL" clId="{56AE9A1F-F0E5-8846-9E92-DE5234C615A5}" dt="2024-03-05T11:03:02.254" v="55" actId="27636"/>
          <ac:spMkLst>
            <pc:docMk/>
            <pc:sldMk cId="4074481702" sldId="284"/>
            <ac:spMk id="4" creationId="{B7C32A69-11CD-46D2-1EB9-5B4C91153227}"/>
          </ac:spMkLst>
        </pc:spChg>
        <pc:spChg chg="del mod">
          <ac:chgData name="André Fischer" userId="9fc4f5de-eaf3-4d55-a963-50abf04d0fac" providerId="ADAL" clId="{56AE9A1F-F0E5-8846-9E92-DE5234C615A5}" dt="2024-03-05T11:03:02.038" v="53" actId="700"/>
          <ac:spMkLst>
            <pc:docMk/>
            <pc:sldMk cId="4074481702" sldId="284"/>
            <ac:spMk id="5" creationId="{947AD9C1-13A4-F355-4262-4896AF07BC3C}"/>
          </ac:spMkLst>
        </pc:spChg>
        <pc:spChg chg="mod ord">
          <ac:chgData name="André Fischer" userId="9fc4f5de-eaf3-4d55-a963-50abf04d0fac" providerId="ADAL" clId="{56AE9A1F-F0E5-8846-9E92-DE5234C615A5}" dt="2024-03-05T11:03:02.038" v="53" actId="700"/>
          <ac:spMkLst>
            <pc:docMk/>
            <pc:sldMk cId="4074481702" sldId="284"/>
            <ac:spMk id="6" creationId="{6C661510-4DAE-171A-7B20-94DD842899FC}"/>
          </ac:spMkLst>
        </pc:spChg>
      </pc:sldChg>
      <pc:sldChg chg="delSp modSp mod modClrScheme chgLayout">
        <pc:chgData name="André Fischer" userId="9fc4f5de-eaf3-4d55-a963-50abf04d0fac" providerId="ADAL" clId="{56AE9A1F-F0E5-8846-9E92-DE5234C615A5}" dt="2024-03-05T11:03:02.038" v="53" actId="700"/>
        <pc:sldMkLst>
          <pc:docMk/>
          <pc:sldMk cId="2180796205" sldId="285"/>
        </pc:sldMkLst>
        <pc:spChg chg="mod ord">
          <ac:chgData name="André Fischer" userId="9fc4f5de-eaf3-4d55-a963-50abf04d0fac" providerId="ADAL" clId="{56AE9A1F-F0E5-8846-9E92-DE5234C615A5}" dt="2024-03-05T11:03:02.038" v="53" actId="700"/>
          <ac:spMkLst>
            <pc:docMk/>
            <pc:sldMk cId="2180796205" sldId="285"/>
            <ac:spMk id="2" creationId="{000FE70D-9614-02AA-240F-140795AE30A2}"/>
          </ac:spMkLst>
        </pc:spChg>
        <pc:spChg chg="mod ord">
          <ac:chgData name="André Fischer" userId="9fc4f5de-eaf3-4d55-a963-50abf04d0fac" providerId="ADAL" clId="{56AE9A1F-F0E5-8846-9E92-DE5234C615A5}" dt="2024-03-05T11:03:02.038" v="53" actId="700"/>
          <ac:spMkLst>
            <pc:docMk/>
            <pc:sldMk cId="2180796205" sldId="285"/>
            <ac:spMk id="3" creationId="{EDB23E0A-B8D8-DA34-33C7-9EE9A42AD343}"/>
          </ac:spMkLst>
        </pc:spChg>
        <pc:spChg chg="mod ord">
          <ac:chgData name="André Fischer" userId="9fc4f5de-eaf3-4d55-a963-50abf04d0fac" providerId="ADAL" clId="{56AE9A1F-F0E5-8846-9E92-DE5234C615A5}" dt="2024-03-05T11:03:02.038" v="53" actId="700"/>
          <ac:spMkLst>
            <pc:docMk/>
            <pc:sldMk cId="2180796205" sldId="285"/>
            <ac:spMk id="4" creationId="{D9C341C5-E625-A419-5577-268A70E4A810}"/>
          </ac:spMkLst>
        </pc:spChg>
        <pc:spChg chg="del mod">
          <ac:chgData name="André Fischer" userId="9fc4f5de-eaf3-4d55-a963-50abf04d0fac" providerId="ADAL" clId="{56AE9A1F-F0E5-8846-9E92-DE5234C615A5}" dt="2024-03-05T11:03:02.038" v="53" actId="700"/>
          <ac:spMkLst>
            <pc:docMk/>
            <pc:sldMk cId="2180796205" sldId="285"/>
            <ac:spMk id="5" creationId="{78518CD2-9B84-7CBB-FFCE-A29D5BD8890A}"/>
          </ac:spMkLst>
        </pc:spChg>
        <pc:spChg chg="mod ord">
          <ac:chgData name="André Fischer" userId="9fc4f5de-eaf3-4d55-a963-50abf04d0fac" providerId="ADAL" clId="{56AE9A1F-F0E5-8846-9E92-DE5234C615A5}" dt="2024-03-05T11:03:02.038" v="53" actId="700"/>
          <ac:spMkLst>
            <pc:docMk/>
            <pc:sldMk cId="2180796205" sldId="285"/>
            <ac:spMk id="6" creationId="{8BA05A28-D7C3-30C9-EA70-490A7521D952}"/>
          </ac:spMkLst>
        </pc:spChg>
      </pc:sldChg>
      <pc:sldChg chg="delSp modSp mod modClrScheme chgLayout">
        <pc:chgData name="André Fischer" userId="9fc4f5de-eaf3-4d55-a963-50abf04d0fac" providerId="ADAL" clId="{56AE9A1F-F0E5-8846-9E92-DE5234C615A5}" dt="2024-03-05T11:03:02.038" v="53" actId="700"/>
        <pc:sldMkLst>
          <pc:docMk/>
          <pc:sldMk cId="3859976385" sldId="286"/>
        </pc:sldMkLst>
        <pc:spChg chg="mod ord">
          <ac:chgData name="André Fischer" userId="9fc4f5de-eaf3-4d55-a963-50abf04d0fac" providerId="ADAL" clId="{56AE9A1F-F0E5-8846-9E92-DE5234C615A5}" dt="2024-03-05T11:03:02.038" v="53" actId="700"/>
          <ac:spMkLst>
            <pc:docMk/>
            <pc:sldMk cId="3859976385" sldId="286"/>
            <ac:spMk id="2" creationId="{000FE70D-9614-02AA-240F-140795AE30A2}"/>
          </ac:spMkLst>
        </pc:spChg>
        <pc:spChg chg="mod ord">
          <ac:chgData name="André Fischer" userId="9fc4f5de-eaf3-4d55-a963-50abf04d0fac" providerId="ADAL" clId="{56AE9A1F-F0E5-8846-9E92-DE5234C615A5}" dt="2024-03-05T11:03:02.038" v="53" actId="700"/>
          <ac:spMkLst>
            <pc:docMk/>
            <pc:sldMk cId="3859976385" sldId="286"/>
            <ac:spMk id="3" creationId="{EDB23E0A-B8D8-DA34-33C7-9EE9A42AD343}"/>
          </ac:spMkLst>
        </pc:spChg>
        <pc:spChg chg="mod ord">
          <ac:chgData name="André Fischer" userId="9fc4f5de-eaf3-4d55-a963-50abf04d0fac" providerId="ADAL" clId="{56AE9A1F-F0E5-8846-9E92-DE5234C615A5}" dt="2024-03-05T11:03:02.038" v="53" actId="700"/>
          <ac:spMkLst>
            <pc:docMk/>
            <pc:sldMk cId="3859976385" sldId="286"/>
            <ac:spMk id="4" creationId="{D9C341C5-E625-A419-5577-268A70E4A810}"/>
          </ac:spMkLst>
        </pc:spChg>
        <pc:spChg chg="del mod">
          <ac:chgData name="André Fischer" userId="9fc4f5de-eaf3-4d55-a963-50abf04d0fac" providerId="ADAL" clId="{56AE9A1F-F0E5-8846-9E92-DE5234C615A5}" dt="2024-03-05T11:03:02.038" v="53" actId="700"/>
          <ac:spMkLst>
            <pc:docMk/>
            <pc:sldMk cId="3859976385" sldId="286"/>
            <ac:spMk id="5" creationId="{36FF5FEF-C7C0-581B-1DA2-9F18CED85A93}"/>
          </ac:spMkLst>
        </pc:spChg>
        <pc:spChg chg="mod ord">
          <ac:chgData name="André Fischer" userId="9fc4f5de-eaf3-4d55-a963-50abf04d0fac" providerId="ADAL" clId="{56AE9A1F-F0E5-8846-9E92-DE5234C615A5}" dt="2024-03-05T11:03:02.038" v="53" actId="700"/>
          <ac:spMkLst>
            <pc:docMk/>
            <pc:sldMk cId="3859976385" sldId="286"/>
            <ac:spMk id="6" creationId="{D6F985D3-26AB-F3B4-51DE-69812D9E5CB5}"/>
          </ac:spMkLst>
        </pc:spChg>
      </pc:sldChg>
      <pc:sldChg chg="delSp modSp mod modClrScheme chgLayout">
        <pc:chgData name="André Fischer" userId="9fc4f5de-eaf3-4d55-a963-50abf04d0fac" providerId="ADAL" clId="{56AE9A1F-F0E5-8846-9E92-DE5234C615A5}" dt="2024-03-05T11:03:02.038" v="53" actId="700"/>
        <pc:sldMkLst>
          <pc:docMk/>
          <pc:sldMk cId="486226310" sldId="288"/>
        </pc:sldMkLst>
        <pc:spChg chg="mod ord">
          <ac:chgData name="André Fischer" userId="9fc4f5de-eaf3-4d55-a963-50abf04d0fac" providerId="ADAL" clId="{56AE9A1F-F0E5-8846-9E92-DE5234C615A5}" dt="2024-03-05T11:03:02.038" v="53" actId="700"/>
          <ac:spMkLst>
            <pc:docMk/>
            <pc:sldMk cId="486226310" sldId="288"/>
            <ac:spMk id="2" creationId="{98A60F6B-BFD7-4AA3-0562-97BCEA158B54}"/>
          </ac:spMkLst>
        </pc:spChg>
        <pc:spChg chg="mod ord">
          <ac:chgData name="André Fischer" userId="9fc4f5de-eaf3-4d55-a963-50abf04d0fac" providerId="ADAL" clId="{56AE9A1F-F0E5-8846-9E92-DE5234C615A5}" dt="2024-03-05T11:03:02.038" v="53" actId="700"/>
          <ac:spMkLst>
            <pc:docMk/>
            <pc:sldMk cId="486226310" sldId="288"/>
            <ac:spMk id="3" creationId="{92E6DCD5-8FBD-E420-D45B-7124C9FF81FE}"/>
          </ac:spMkLst>
        </pc:spChg>
        <pc:spChg chg="mod ord">
          <ac:chgData name="André Fischer" userId="9fc4f5de-eaf3-4d55-a963-50abf04d0fac" providerId="ADAL" clId="{56AE9A1F-F0E5-8846-9E92-DE5234C615A5}" dt="2024-03-05T11:03:02.038" v="53" actId="700"/>
          <ac:spMkLst>
            <pc:docMk/>
            <pc:sldMk cId="486226310" sldId="288"/>
            <ac:spMk id="4" creationId="{B5A14136-50D6-D555-A19A-97758120AC57}"/>
          </ac:spMkLst>
        </pc:spChg>
        <pc:spChg chg="del mod">
          <ac:chgData name="André Fischer" userId="9fc4f5de-eaf3-4d55-a963-50abf04d0fac" providerId="ADAL" clId="{56AE9A1F-F0E5-8846-9E92-DE5234C615A5}" dt="2024-03-05T11:03:02.038" v="53" actId="700"/>
          <ac:spMkLst>
            <pc:docMk/>
            <pc:sldMk cId="486226310" sldId="288"/>
            <ac:spMk id="5" creationId="{EEBFFA66-D800-67BA-9825-25BDC2E753D2}"/>
          </ac:spMkLst>
        </pc:spChg>
        <pc:spChg chg="mod ord">
          <ac:chgData name="André Fischer" userId="9fc4f5de-eaf3-4d55-a963-50abf04d0fac" providerId="ADAL" clId="{56AE9A1F-F0E5-8846-9E92-DE5234C615A5}" dt="2024-03-05T11:03:02.038" v="53" actId="700"/>
          <ac:spMkLst>
            <pc:docMk/>
            <pc:sldMk cId="486226310" sldId="288"/>
            <ac:spMk id="6" creationId="{3CB0F927-6175-A87C-A1E9-98ABB56A011C}"/>
          </ac:spMkLst>
        </pc:spChg>
      </pc:sldChg>
      <pc:sldChg chg="delSp modSp mod modClrScheme chgLayout">
        <pc:chgData name="André Fischer" userId="9fc4f5de-eaf3-4d55-a963-50abf04d0fac" providerId="ADAL" clId="{56AE9A1F-F0E5-8846-9E92-DE5234C615A5}" dt="2024-03-05T11:03:02.038" v="53" actId="700"/>
        <pc:sldMkLst>
          <pc:docMk/>
          <pc:sldMk cId="4205700720" sldId="289"/>
        </pc:sldMkLst>
        <pc:spChg chg="mod ord">
          <ac:chgData name="André Fischer" userId="9fc4f5de-eaf3-4d55-a963-50abf04d0fac" providerId="ADAL" clId="{56AE9A1F-F0E5-8846-9E92-DE5234C615A5}" dt="2024-03-05T11:03:02.038" v="53" actId="700"/>
          <ac:spMkLst>
            <pc:docMk/>
            <pc:sldMk cId="4205700720" sldId="289"/>
            <ac:spMk id="2" creationId="{98A60F6B-BFD7-4AA3-0562-97BCEA158B54}"/>
          </ac:spMkLst>
        </pc:spChg>
        <pc:spChg chg="mod ord">
          <ac:chgData name="André Fischer" userId="9fc4f5de-eaf3-4d55-a963-50abf04d0fac" providerId="ADAL" clId="{56AE9A1F-F0E5-8846-9E92-DE5234C615A5}" dt="2024-03-05T11:03:02.038" v="53" actId="700"/>
          <ac:spMkLst>
            <pc:docMk/>
            <pc:sldMk cId="4205700720" sldId="289"/>
            <ac:spMk id="3" creationId="{92E6DCD5-8FBD-E420-D45B-7124C9FF81FE}"/>
          </ac:spMkLst>
        </pc:spChg>
        <pc:spChg chg="mod ord">
          <ac:chgData name="André Fischer" userId="9fc4f5de-eaf3-4d55-a963-50abf04d0fac" providerId="ADAL" clId="{56AE9A1F-F0E5-8846-9E92-DE5234C615A5}" dt="2024-03-05T11:03:02.038" v="53" actId="700"/>
          <ac:spMkLst>
            <pc:docMk/>
            <pc:sldMk cId="4205700720" sldId="289"/>
            <ac:spMk id="4" creationId="{B5A14136-50D6-D555-A19A-97758120AC57}"/>
          </ac:spMkLst>
        </pc:spChg>
        <pc:spChg chg="del mod">
          <ac:chgData name="André Fischer" userId="9fc4f5de-eaf3-4d55-a963-50abf04d0fac" providerId="ADAL" clId="{56AE9A1F-F0E5-8846-9E92-DE5234C615A5}" dt="2024-03-05T11:03:02.038" v="53" actId="700"/>
          <ac:spMkLst>
            <pc:docMk/>
            <pc:sldMk cId="4205700720" sldId="289"/>
            <ac:spMk id="5" creationId="{ED6BAC5C-C03A-4E29-32A0-4039DC0A292C}"/>
          </ac:spMkLst>
        </pc:spChg>
        <pc:spChg chg="mod ord">
          <ac:chgData name="André Fischer" userId="9fc4f5de-eaf3-4d55-a963-50abf04d0fac" providerId="ADAL" clId="{56AE9A1F-F0E5-8846-9E92-DE5234C615A5}" dt="2024-03-05T11:03:02.038" v="53" actId="700"/>
          <ac:spMkLst>
            <pc:docMk/>
            <pc:sldMk cId="4205700720" sldId="289"/>
            <ac:spMk id="6" creationId="{4806233D-7736-C69B-E5CE-B749B7AF7AC3}"/>
          </ac:spMkLst>
        </pc:spChg>
      </pc:sldChg>
      <pc:sldChg chg="delSp modSp mod modClrScheme chgLayout">
        <pc:chgData name="André Fischer" userId="9fc4f5de-eaf3-4d55-a963-50abf04d0fac" providerId="ADAL" clId="{56AE9A1F-F0E5-8846-9E92-DE5234C615A5}" dt="2024-03-05T11:02:53.024" v="52" actId="700"/>
        <pc:sldMkLst>
          <pc:docMk/>
          <pc:sldMk cId="82410701" sldId="291"/>
        </pc:sldMkLst>
        <pc:spChg chg="mod ord">
          <ac:chgData name="André Fischer" userId="9fc4f5de-eaf3-4d55-a963-50abf04d0fac" providerId="ADAL" clId="{56AE9A1F-F0E5-8846-9E92-DE5234C615A5}" dt="2024-03-05T11:02:53.024" v="52" actId="700"/>
          <ac:spMkLst>
            <pc:docMk/>
            <pc:sldMk cId="82410701" sldId="291"/>
            <ac:spMk id="2" creationId="{68D173CE-3E77-EFCB-7A19-D98B77067269}"/>
          </ac:spMkLst>
        </pc:spChg>
        <pc:spChg chg="mod ord">
          <ac:chgData name="André Fischer" userId="9fc4f5de-eaf3-4d55-a963-50abf04d0fac" providerId="ADAL" clId="{56AE9A1F-F0E5-8846-9E92-DE5234C615A5}" dt="2024-03-05T11:02:53.024" v="52" actId="700"/>
          <ac:spMkLst>
            <pc:docMk/>
            <pc:sldMk cId="82410701" sldId="291"/>
            <ac:spMk id="3" creationId="{642D7D04-0E3C-7C9C-AEFA-BF914B3D885D}"/>
          </ac:spMkLst>
        </pc:spChg>
        <pc:spChg chg="mod ord">
          <ac:chgData name="André Fischer" userId="9fc4f5de-eaf3-4d55-a963-50abf04d0fac" providerId="ADAL" clId="{56AE9A1F-F0E5-8846-9E92-DE5234C615A5}" dt="2024-03-05T11:02:53.024" v="52" actId="700"/>
          <ac:spMkLst>
            <pc:docMk/>
            <pc:sldMk cId="82410701" sldId="291"/>
            <ac:spMk id="5" creationId="{67A3B84F-85C5-4F59-D730-E466B93A0BDD}"/>
          </ac:spMkLst>
        </pc:spChg>
        <pc:spChg chg="mod ord">
          <ac:chgData name="André Fischer" userId="9fc4f5de-eaf3-4d55-a963-50abf04d0fac" providerId="ADAL" clId="{56AE9A1F-F0E5-8846-9E92-DE5234C615A5}" dt="2024-03-05T11:02:53.024" v="52" actId="700"/>
          <ac:spMkLst>
            <pc:docMk/>
            <pc:sldMk cId="82410701" sldId="291"/>
            <ac:spMk id="6" creationId="{5A898F6F-A1E4-4BCF-6681-6882E162C5EC}"/>
          </ac:spMkLst>
        </pc:spChg>
        <pc:spChg chg="mod ord">
          <ac:chgData name="André Fischer" userId="9fc4f5de-eaf3-4d55-a963-50abf04d0fac" providerId="ADAL" clId="{56AE9A1F-F0E5-8846-9E92-DE5234C615A5}" dt="2024-03-05T11:02:53.024" v="52" actId="700"/>
          <ac:spMkLst>
            <pc:docMk/>
            <pc:sldMk cId="82410701" sldId="291"/>
            <ac:spMk id="23" creationId="{4CE12F05-7B84-850E-FDC1-CC163165AFC4}"/>
          </ac:spMkLst>
        </pc:spChg>
        <pc:spChg chg="del mod">
          <ac:chgData name="André Fischer" userId="9fc4f5de-eaf3-4d55-a963-50abf04d0fac" providerId="ADAL" clId="{56AE9A1F-F0E5-8846-9E92-DE5234C615A5}" dt="2024-03-05T11:02:53.024" v="52" actId="700"/>
          <ac:spMkLst>
            <pc:docMk/>
            <pc:sldMk cId="82410701" sldId="291"/>
            <ac:spMk id="24" creationId="{0E002538-70B6-5B1E-C160-D874E2555B87}"/>
          </ac:spMkLst>
        </pc:spChg>
      </pc:sldChg>
      <pc:sldChg chg="delSp modSp mod modClrScheme chgLayout">
        <pc:chgData name="André Fischer" userId="9fc4f5de-eaf3-4d55-a963-50abf04d0fac" providerId="ADAL" clId="{56AE9A1F-F0E5-8846-9E92-DE5234C615A5}" dt="2024-03-05T11:03:02.038" v="53" actId="700"/>
        <pc:sldMkLst>
          <pc:docMk/>
          <pc:sldMk cId="1845033508" sldId="292"/>
        </pc:sldMkLst>
        <pc:spChg chg="mod ord">
          <ac:chgData name="André Fischer" userId="9fc4f5de-eaf3-4d55-a963-50abf04d0fac" providerId="ADAL" clId="{56AE9A1F-F0E5-8846-9E92-DE5234C615A5}" dt="2024-03-05T11:03:02.038" v="53" actId="700"/>
          <ac:spMkLst>
            <pc:docMk/>
            <pc:sldMk cId="1845033508" sldId="292"/>
            <ac:spMk id="2" creationId="{1244FA23-B32C-B6D2-28F8-BA702FD3424B}"/>
          </ac:spMkLst>
        </pc:spChg>
        <pc:spChg chg="mod ord">
          <ac:chgData name="André Fischer" userId="9fc4f5de-eaf3-4d55-a963-50abf04d0fac" providerId="ADAL" clId="{56AE9A1F-F0E5-8846-9E92-DE5234C615A5}" dt="2024-03-05T11:03:02.038" v="53" actId="700"/>
          <ac:spMkLst>
            <pc:docMk/>
            <pc:sldMk cId="1845033508" sldId="292"/>
            <ac:spMk id="3" creationId="{C8ACEA54-A705-42ED-B162-F3A691DC895B}"/>
          </ac:spMkLst>
        </pc:spChg>
        <pc:spChg chg="mod ord">
          <ac:chgData name="André Fischer" userId="9fc4f5de-eaf3-4d55-a963-50abf04d0fac" providerId="ADAL" clId="{56AE9A1F-F0E5-8846-9E92-DE5234C615A5}" dt="2024-03-05T11:03:02.038" v="53" actId="700"/>
          <ac:spMkLst>
            <pc:docMk/>
            <pc:sldMk cId="1845033508" sldId="292"/>
            <ac:spMk id="4" creationId="{1F961A3A-C79A-B997-B9C5-3179607B18A3}"/>
          </ac:spMkLst>
        </pc:spChg>
        <pc:spChg chg="del mod">
          <ac:chgData name="André Fischer" userId="9fc4f5de-eaf3-4d55-a963-50abf04d0fac" providerId="ADAL" clId="{56AE9A1F-F0E5-8846-9E92-DE5234C615A5}" dt="2024-03-05T11:03:02.038" v="53" actId="700"/>
          <ac:spMkLst>
            <pc:docMk/>
            <pc:sldMk cId="1845033508" sldId="292"/>
            <ac:spMk id="5" creationId="{E632B808-EAF4-254A-018C-2C831B268366}"/>
          </ac:spMkLst>
        </pc:spChg>
        <pc:spChg chg="mod ord">
          <ac:chgData name="André Fischer" userId="9fc4f5de-eaf3-4d55-a963-50abf04d0fac" providerId="ADAL" clId="{56AE9A1F-F0E5-8846-9E92-DE5234C615A5}" dt="2024-03-05T11:03:02.038" v="53" actId="700"/>
          <ac:spMkLst>
            <pc:docMk/>
            <pc:sldMk cId="1845033508" sldId="292"/>
            <ac:spMk id="6" creationId="{2E613163-2A3B-E6B5-F342-5F5CC32073E7}"/>
          </ac:spMkLst>
        </pc:spChg>
      </pc:sldChg>
      <pc:sldChg chg="delSp modSp mod modClrScheme chgLayout">
        <pc:chgData name="André Fischer" userId="9fc4f5de-eaf3-4d55-a963-50abf04d0fac" providerId="ADAL" clId="{56AE9A1F-F0E5-8846-9E92-DE5234C615A5}" dt="2024-03-05T11:03:02.063" v="54" actId="27636"/>
        <pc:sldMkLst>
          <pc:docMk/>
          <pc:sldMk cId="12850490" sldId="294"/>
        </pc:sldMkLst>
        <pc:spChg chg="mod ord">
          <ac:chgData name="André Fischer" userId="9fc4f5de-eaf3-4d55-a963-50abf04d0fac" providerId="ADAL" clId="{56AE9A1F-F0E5-8846-9E92-DE5234C615A5}" dt="2024-03-05T11:03:02.038" v="53" actId="700"/>
          <ac:spMkLst>
            <pc:docMk/>
            <pc:sldMk cId="12850490" sldId="294"/>
            <ac:spMk id="2" creationId="{1244FA23-B32C-B6D2-28F8-BA702FD3424B}"/>
          </ac:spMkLst>
        </pc:spChg>
        <pc:spChg chg="mod ord">
          <ac:chgData name="André Fischer" userId="9fc4f5de-eaf3-4d55-a963-50abf04d0fac" providerId="ADAL" clId="{56AE9A1F-F0E5-8846-9E92-DE5234C615A5}" dt="2024-03-05T11:03:02.038" v="53" actId="700"/>
          <ac:spMkLst>
            <pc:docMk/>
            <pc:sldMk cId="12850490" sldId="294"/>
            <ac:spMk id="3" creationId="{C8ACEA54-A705-42ED-B162-F3A691DC895B}"/>
          </ac:spMkLst>
        </pc:spChg>
        <pc:spChg chg="mod ord">
          <ac:chgData name="André Fischer" userId="9fc4f5de-eaf3-4d55-a963-50abf04d0fac" providerId="ADAL" clId="{56AE9A1F-F0E5-8846-9E92-DE5234C615A5}" dt="2024-03-05T11:03:02.063" v="54" actId="27636"/>
          <ac:spMkLst>
            <pc:docMk/>
            <pc:sldMk cId="12850490" sldId="294"/>
            <ac:spMk id="4" creationId="{1F961A3A-C79A-B997-B9C5-3179607B18A3}"/>
          </ac:spMkLst>
        </pc:spChg>
        <pc:spChg chg="del mod">
          <ac:chgData name="André Fischer" userId="9fc4f5de-eaf3-4d55-a963-50abf04d0fac" providerId="ADAL" clId="{56AE9A1F-F0E5-8846-9E92-DE5234C615A5}" dt="2024-03-05T11:03:02.038" v="53" actId="700"/>
          <ac:spMkLst>
            <pc:docMk/>
            <pc:sldMk cId="12850490" sldId="294"/>
            <ac:spMk id="5" creationId="{08971E42-554A-67B0-EC4D-D9DA99EBDE5B}"/>
          </ac:spMkLst>
        </pc:spChg>
        <pc:spChg chg="mod ord">
          <ac:chgData name="André Fischer" userId="9fc4f5de-eaf3-4d55-a963-50abf04d0fac" providerId="ADAL" clId="{56AE9A1F-F0E5-8846-9E92-DE5234C615A5}" dt="2024-03-05T11:03:02.038" v="53" actId="700"/>
          <ac:spMkLst>
            <pc:docMk/>
            <pc:sldMk cId="12850490" sldId="294"/>
            <ac:spMk id="6" creationId="{68BB0671-80C9-B89F-4174-EC43A03467FC}"/>
          </ac:spMkLst>
        </pc:spChg>
      </pc:sldChg>
      <pc:sldChg chg="delSp modSp mod modClrScheme chgLayout">
        <pc:chgData name="André Fischer" userId="9fc4f5de-eaf3-4d55-a963-50abf04d0fac" providerId="ADAL" clId="{56AE9A1F-F0E5-8846-9E92-DE5234C615A5}" dt="2024-03-05T11:02:46.548" v="51" actId="700"/>
        <pc:sldMkLst>
          <pc:docMk/>
          <pc:sldMk cId="2977735638" sldId="295"/>
        </pc:sldMkLst>
        <pc:spChg chg="mod ord">
          <ac:chgData name="André Fischer" userId="9fc4f5de-eaf3-4d55-a963-50abf04d0fac" providerId="ADAL" clId="{56AE9A1F-F0E5-8846-9E92-DE5234C615A5}" dt="2024-03-05T11:02:46.548" v="51" actId="700"/>
          <ac:spMkLst>
            <pc:docMk/>
            <pc:sldMk cId="2977735638" sldId="295"/>
            <ac:spMk id="2" creationId="{C47CFC73-C363-8F4F-A566-0459EF11AF75}"/>
          </ac:spMkLst>
        </pc:spChg>
        <pc:spChg chg="mod ord">
          <ac:chgData name="André Fischer" userId="9fc4f5de-eaf3-4d55-a963-50abf04d0fac" providerId="ADAL" clId="{56AE9A1F-F0E5-8846-9E92-DE5234C615A5}" dt="2024-03-05T11:02:46.548" v="51" actId="700"/>
          <ac:spMkLst>
            <pc:docMk/>
            <pc:sldMk cId="2977735638" sldId="295"/>
            <ac:spMk id="3" creationId="{F72E35BC-69B9-7B43-BF41-B5A5D95FF1DC}"/>
          </ac:spMkLst>
        </pc:spChg>
        <pc:spChg chg="mod ord">
          <ac:chgData name="André Fischer" userId="9fc4f5de-eaf3-4d55-a963-50abf04d0fac" providerId="ADAL" clId="{56AE9A1F-F0E5-8846-9E92-DE5234C615A5}" dt="2024-03-05T11:02:46.548" v="51" actId="700"/>
          <ac:spMkLst>
            <pc:docMk/>
            <pc:sldMk cId="2977735638" sldId="295"/>
            <ac:spMk id="4" creationId="{BAB8B24C-EFB0-8EFE-4B76-84DDAC1AA57F}"/>
          </ac:spMkLst>
        </pc:spChg>
        <pc:spChg chg="del mod">
          <ac:chgData name="André Fischer" userId="9fc4f5de-eaf3-4d55-a963-50abf04d0fac" providerId="ADAL" clId="{56AE9A1F-F0E5-8846-9E92-DE5234C615A5}" dt="2024-03-05T11:02:46.548" v="51" actId="700"/>
          <ac:spMkLst>
            <pc:docMk/>
            <pc:sldMk cId="2977735638" sldId="295"/>
            <ac:spMk id="5" creationId="{C9EAA181-E8ED-F4C6-5CC7-1E4F5B3C77A5}"/>
          </ac:spMkLst>
        </pc:spChg>
        <pc:spChg chg="mod ord">
          <ac:chgData name="André Fischer" userId="9fc4f5de-eaf3-4d55-a963-50abf04d0fac" providerId="ADAL" clId="{56AE9A1F-F0E5-8846-9E92-DE5234C615A5}" dt="2024-03-05T11:02:46.548" v="51" actId="700"/>
          <ac:spMkLst>
            <pc:docMk/>
            <pc:sldMk cId="2977735638" sldId="295"/>
            <ac:spMk id="6" creationId="{7AEE9207-8FB9-4AA8-BACA-2BFB7C6C17B8}"/>
          </ac:spMkLst>
        </pc:spChg>
      </pc:sldChg>
      <pc:sldChg chg="delSp modSp mod modClrScheme chgLayout">
        <pc:chgData name="André Fischer" userId="9fc4f5de-eaf3-4d55-a963-50abf04d0fac" providerId="ADAL" clId="{56AE9A1F-F0E5-8846-9E92-DE5234C615A5}" dt="2024-03-05T11:02:46.548" v="51" actId="700"/>
        <pc:sldMkLst>
          <pc:docMk/>
          <pc:sldMk cId="3945441964" sldId="296"/>
        </pc:sldMkLst>
        <pc:spChg chg="mod ord">
          <ac:chgData name="André Fischer" userId="9fc4f5de-eaf3-4d55-a963-50abf04d0fac" providerId="ADAL" clId="{56AE9A1F-F0E5-8846-9E92-DE5234C615A5}" dt="2024-03-05T11:02:46.548" v="51" actId="700"/>
          <ac:spMkLst>
            <pc:docMk/>
            <pc:sldMk cId="3945441964" sldId="296"/>
            <ac:spMk id="2" creationId="{78BF1AE8-5BB2-25F6-9FA6-16AF704C528F}"/>
          </ac:spMkLst>
        </pc:spChg>
        <pc:spChg chg="mod ord">
          <ac:chgData name="André Fischer" userId="9fc4f5de-eaf3-4d55-a963-50abf04d0fac" providerId="ADAL" clId="{56AE9A1F-F0E5-8846-9E92-DE5234C615A5}" dt="2024-03-05T11:02:46.548" v="51" actId="700"/>
          <ac:spMkLst>
            <pc:docMk/>
            <pc:sldMk cId="3945441964" sldId="296"/>
            <ac:spMk id="3" creationId="{B417791E-96E8-E949-CEAA-E1CC85FD112F}"/>
          </ac:spMkLst>
        </pc:spChg>
        <pc:spChg chg="mod ord">
          <ac:chgData name="André Fischer" userId="9fc4f5de-eaf3-4d55-a963-50abf04d0fac" providerId="ADAL" clId="{56AE9A1F-F0E5-8846-9E92-DE5234C615A5}" dt="2024-03-05T11:02:46.548" v="51" actId="700"/>
          <ac:spMkLst>
            <pc:docMk/>
            <pc:sldMk cId="3945441964" sldId="296"/>
            <ac:spMk id="4" creationId="{E24612B9-992C-5242-536A-D94E959721F8}"/>
          </ac:spMkLst>
        </pc:spChg>
        <pc:spChg chg="del mod">
          <ac:chgData name="André Fischer" userId="9fc4f5de-eaf3-4d55-a963-50abf04d0fac" providerId="ADAL" clId="{56AE9A1F-F0E5-8846-9E92-DE5234C615A5}" dt="2024-03-05T11:02:46.548" v="51" actId="700"/>
          <ac:spMkLst>
            <pc:docMk/>
            <pc:sldMk cId="3945441964" sldId="296"/>
            <ac:spMk id="5" creationId="{D9DE1C04-48AD-9416-E73D-D16413243A35}"/>
          </ac:spMkLst>
        </pc:spChg>
        <pc:spChg chg="mod ord">
          <ac:chgData name="André Fischer" userId="9fc4f5de-eaf3-4d55-a963-50abf04d0fac" providerId="ADAL" clId="{56AE9A1F-F0E5-8846-9E92-DE5234C615A5}" dt="2024-03-05T11:02:46.548" v="51" actId="700"/>
          <ac:spMkLst>
            <pc:docMk/>
            <pc:sldMk cId="3945441964" sldId="296"/>
            <ac:spMk id="6" creationId="{505A65E2-FD19-FF9D-F51F-B5F656224935}"/>
          </ac:spMkLst>
        </pc:spChg>
      </pc:sldChg>
      <pc:sldChg chg="delSp modSp mod modClrScheme chgLayout">
        <pc:chgData name="André Fischer" userId="9fc4f5de-eaf3-4d55-a963-50abf04d0fac" providerId="ADAL" clId="{56AE9A1F-F0E5-8846-9E92-DE5234C615A5}" dt="2024-03-05T11:02:36.012" v="50" actId="27636"/>
        <pc:sldMkLst>
          <pc:docMk/>
          <pc:sldMk cId="593288192" sldId="299"/>
        </pc:sldMkLst>
        <pc:spChg chg="mod ord">
          <ac:chgData name="André Fischer" userId="9fc4f5de-eaf3-4d55-a963-50abf04d0fac" providerId="ADAL" clId="{56AE9A1F-F0E5-8846-9E92-DE5234C615A5}" dt="2024-03-05T11:02:35.948" v="49" actId="700"/>
          <ac:spMkLst>
            <pc:docMk/>
            <pc:sldMk cId="593288192" sldId="299"/>
            <ac:spMk id="2" creationId="{D3370DF1-F5BC-9496-A00E-2FA0E17454E8}"/>
          </ac:spMkLst>
        </pc:spChg>
        <pc:spChg chg="mod ord">
          <ac:chgData name="André Fischer" userId="9fc4f5de-eaf3-4d55-a963-50abf04d0fac" providerId="ADAL" clId="{56AE9A1F-F0E5-8846-9E92-DE5234C615A5}" dt="2024-03-05T11:02:36.012" v="50" actId="27636"/>
          <ac:spMkLst>
            <pc:docMk/>
            <pc:sldMk cId="593288192" sldId="299"/>
            <ac:spMk id="3" creationId="{6BCC360A-5398-4FFB-E2E5-B0C858452D5E}"/>
          </ac:spMkLst>
        </pc:spChg>
        <pc:spChg chg="del mod">
          <ac:chgData name="André Fischer" userId="9fc4f5de-eaf3-4d55-a963-50abf04d0fac" providerId="ADAL" clId="{56AE9A1F-F0E5-8846-9E92-DE5234C615A5}" dt="2024-03-05T11:02:35.948" v="49" actId="700"/>
          <ac:spMkLst>
            <pc:docMk/>
            <pc:sldMk cId="593288192" sldId="299"/>
            <ac:spMk id="4" creationId="{9EA62699-01BB-BAFD-DC4D-A74AF4AEA7C1}"/>
          </ac:spMkLst>
        </pc:spChg>
        <pc:spChg chg="mod ord">
          <ac:chgData name="André Fischer" userId="9fc4f5de-eaf3-4d55-a963-50abf04d0fac" providerId="ADAL" clId="{56AE9A1F-F0E5-8846-9E92-DE5234C615A5}" dt="2024-03-05T11:02:35.948" v="49" actId="700"/>
          <ac:spMkLst>
            <pc:docMk/>
            <pc:sldMk cId="593288192" sldId="299"/>
            <ac:spMk id="5" creationId="{C96F4C46-ED80-C49A-6E1A-D8C722AE86BE}"/>
          </ac:spMkLst>
        </pc:spChg>
        <pc:spChg chg="mod ord">
          <ac:chgData name="André Fischer" userId="9fc4f5de-eaf3-4d55-a963-50abf04d0fac" providerId="ADAL" clId="{56AE9A1F-F0E5-8846-9E92-DE5234C615A5}" dt="2024-03-05T11:02:35.948" v="49" actId="700"/>
          <ac:spMkLst>
            <pc:docMk/>
            <pc:sldMk cId="593288192" sldId="299"/>
            <ac:spMk id="8" creationId="{BD9B3BDF-6E19-D84E-5CEE-F64632B892A6}"/>
          </ac:spMkLst>
        </pc:spChg>
        <pc:picChg chg="mod ord">
          <ac:chgData name="André Fischer" userId="9fc4f5de-eaf3-4d55-a963-50abf04d0fac" providerId="ADAL" clId="{56AE9A1F-F0E5-8846-9E92-DE5234C615A5}" dt="2024-03-05T11:02:35.948" v="49" actId="700"/>
          <ac:picMkLst>
            <pc:docMk/>
            <pc:sldMk cId="593288192" sldId="299"/>
            <ac:picMk id="6" creationId="{3F3675A9-FEB9-4F21-BFE2-E22D66C631A2}"/>
          </ac:picMkLst>
        </pc:picChg>
      </pc:sldChg>
      <pc:sldChg chg="addSp delSp modSp mod modClrScheme chgLayout">
        <pc:chgData name="André Fischer" userId="9fc4f5de-eaf3-4d55-a963-50abf04d0fac" providerId="ADAL" clId="{56AE9A1F-F0E5-8846-9E92-DE5234C615A5}" dt="2024-03-05T11:02:35.948" v="49" actId="700"/>
        <pc:sldMkLst>
          <pc:docMk/>
          <pc:sldMk cId="1434716432" sldId="301"/>
        </pc:sldMkLst>
        <pc:spChg chg="mod ord">
          <ac:chgData name="André Fischer" userId="9fc4f5de-eaf3-4d55-a963-50abf04d0fac" providerId="ADAL" clId="{56AE9A1F-F0E5-8846-9E92-DE5234C615A5}" dt="2024-03-05T11:02:35.948" v="49" actId="700"/>
          <ac:spMkLst>
            <pc:docMk/>
            <pc:sldMk cId="1434716432" sldId="301"/>
            <ac:spMk id="2" creationId="{5E885389-0510-1D8B-1CAF-730F803F0E67}"/>
          </ac:spMkLst>
        </pc:spChg>
        <pc:spChg chg="mod ord">
          <ac:chgData name="André Fischer" userId="9fc4f5de-eaf3-4d55-a963-50abf04d0fac" providerId="ADAL" clId="{56AE9A1F-F0E5-8846-9E92-DE5234C615A5}" dt="2024-03-05T11:02:35.948" v="49" actId="700"/>
          <ac:spMkLst>
            <pc:docMk/>
            <pc:sldMk cId="1434716432" sldId="301"/>
            <ac:spMk id="3" creationId="{5E9CEF8C-D673-61E1-30BB-D44C2BE59AB0}"/>
          </ac:spMkLst>
        </pc:spChg>
        <pc:spChg chg="mod ord">
          <ac:chgData name="André Fischer" userId="9fc4f5de-eaf3-4d55-a963-50abf04d0fac" providerId="ADAL" clId="{56AE9A1F-F0E5-8846-9E92-DE5234C615A5}" dt="2024-03-05T11:02:35.948" v="49" actId="700"/>
          <ac:spMkLst>
            <pc:docMk/>
            <pc:sldMk cId="1434716432" sldId="301"/>
            <ac:spMk id="4" creationId="{CED5C672-B4CA-679F-F333-BA7A623C516D}"/>
          </ac:spMkLst>
        </pc:spChg>
        <pc:spChg chg="mod ord">
          <ac:chgData name="André Fischer" userId="9fc4f5de-eaf3-4d55-a963-50abf04d0fac" providerId="ADAL" clId="{56AE9A1F-F0E5-8846-9E92-DE5234C615A5}" dt="2024-03-05T11:02:35.948" v="49" actId="700"/>
          <ac:spMkLst>
            <pc:docMk/>
            <pc:sldMk cId="1434716432" sldId="301"/>
            <ac:spMk id="5" creationId="{9633E539-F850-AD15-ACA2-7E35C9DA1D7E}"/>
          </ac:spMkLst>
        </pc:spChg>
        <pc:spChg chg="del mod ord">
          <ac:chgData name="André Fischer" userId="9fc4f5de-eaf3-4d55-a963-50abf04d0fac" providerId="ADAL" clId="{56AE9A1F-F0E5-8846-9E92-DE5234C615A5}" dt="2024-03-05T11:02:35.948" v="49" actId="700"/>
          <ac:spMkLst>
            <pc:docMk/>
            <pc:sldMk cId="1434716432" sldId="301"/>
            <ac:spMk id="8" creationId="{F005B86F-6003-81CB-6140-05590421B6A8}"/>
          </ac:spMkLst>
        </pc:spChg>
        <pc:spChg chg="del mod">
          <ac:chgData name="André Fischer" userId="9fc4f5de-eaf3-4d55-a963-50abf04d0fac" providerId="ADAL" clId="{56AE9A1F-F0E5-8846-9E92-DE5234C615A5}" dt="2024-03-05T11:02:35.948" v="49" actId="700"/>
          <ac:spMkLst>
            <pc:docMk/>
            <pc:sldMk cId="1434716432" sldId="301"/>
            <ac:spMk id="9" creationId="{4E2027C9-F652-D6E1-35A5-3D3EB6BA0071}"/>
          </ac:spMkLst>
        </pc:spChg>
        <pc:spChg chg="add mod ord">
          <ac:chgData name="André Fischer" userId="9fc4f5de-eaf3-4d55-a963-50abf04d0fac" providerId="ADAL" clId="{56AE9A1F-F0E5-8846-9E92-DE5234C615A5}" dt="2024-03-05T11:02:35.948" v="49" actId="700"/>
          <ac:spMkLst>
            <pc:docMk/>
            <pc:sldMk cId="1434716432" sldId="301"/>
            <ac:spMk id="10" creationId="{8650E62F-FF53-D5CB-3401-9175FEFC2FF8}"/>
          </ac:spMkLst>
        </pc:spChg>
      </pc:sldChg>
      <pc:sldChg chg="addSp delSp modSp mod modClrScheme chgLayout">
        <pc:chgData name="André Fischer" userId="9fc4f5de-eaf3-4d55-a963-50abf04d0fac" providerId="ADAL" clId="{56AE9A1F-F0E5-8846-9E92-DE5234C615A5}" dt="2024-03-05T11:02:35.948" v="49" actId="700"/>
        <pc:sldMkLst>
          <pc:docMk/>
          <pc:sldMk cId="934170315" sldId="302"/>
        </pc:sldMkLst>
        <pc:spChg chg="mod ord">
          <ac:chgData name="André Fischer" userId="9fc4f5de-eaf3-4d55-a963-50abf04d0fac" providerId="ADAL" clId="{56AE9A1F-F0E5-8846-9E92-DE5234C615A5}" dt="2024-03-05T11:02:35.948" v="49" actId="700"/>
          <ac:spMkLst>
            <pc:docMk/>
            <pc:sldMk cId="934170315" sldId="302"/>
            <ac:spMk id="2" creationId="{5E885389-0510-1D8B-1CAF-730F803F0E67}"/>
          </ac:spMkLst>
        </pc:spChg>
        <pc:spChg chg="mod ord">
          <ac:chgData name="André Fischer" userId="9fc4f5de-eaf3-4d55-a963-50abf04d0fac" providerId="ADAL" clId="{56AE9A1F-F0E5-8846-9E92-DE5234C615A5}" dt="2024-03-05T11:02:35.948" v="49" actId="700"/>
          <ac:spMkLst>
            <pc:docMk/>
            <pc:sldMk cId="934170315" sldId="302"/>
            <ac:spMk id="3" creationId="{5E9CEF8C-D673-61E1-30BB-D44C2BE59AB0}"/>
          </ac:spMkLst>
        </pc:spChg>
        <pc:spChg chg="mod ord">
          <ac:chgData name="André Fischer" userId="9fc4f5de-eaf3-4d55-a963-50abf04d0fac" providerId="ADAL" clId="{56AE9A1F-F0E5-8846-9E92-DE5234C615A5}" dt="2024-03-05T11:02:35.948" v="49" actId="700"/>
          <ac:spMkLst>
            <pc:docMk/>
            <pc:sldMk cId="934170315" sldId="302"/>
            <ac:spMk id="4" creationId="{BB2BC827-F8B2-39BE-2779-C8C95ADBFD26}"/>
          </ac:spMkLst>
        </pc:spChg>
        <pc:spChg chg="mod ord">
          <ac:chgData name="André Fischer" userId="9fc4f5de-eaf3-4d55-a963-50abf04d0fac" providerId="ADAL" clId="{56AE9A1F-F0E5-8846-9E92-DE5234C615A5}" dt="2024-03-05T11:02:35.948" v="49" actId="700"/>
          <ac:spMkLst>
            <pc:docMk/>
            <pc:sldMk cId="934170315" sldId="302"/>
            <ac:spMk id="5" creationId="{9633E539-F850-AD15-ACA2-7E35C9DA1D7E}"/>
          </ac:spMkLst>
        </pc:spChg>
        <pc:spChg chg="del mod ord">
          <ac:chgData name="André Fischer" userId="9fc4f5de-eaf3-4d55-a963-50abf04d0fac" providerId="ADAL" clId="{56AE9A1F-F0E5-8846-9E92-DE5234C615A5}" dt="2024-03-05T11:02:35.948" v="49" actId="700"/>
          <ac:spMkLst>
            <pc:docMk/>
            <pc:sldMk cId="934170315" sldId="302"/>
            <ac:spMk id="6" creationId="{E02C6FD8-06D2-2BC6-75C9-0C71BA04CC3A}"/>
          </ac:spMkLst>
        </pc:spChg>
        <pc:spChg chg="add mod ord">
          <ac:chgData name="André Fischer" userId="9fc4f5de-eaf3-4d55-a963-50abf04d0fac" providerId="ADAL" clId="{56AE9A1F-F0E5-8846-9E92-DE5234C615A5}" dt="2024-03-05T11:02:35.948" v="49" actId="700"/>
          <ac:spMkLst>
            <pc:docMk/>
            <pc:sldMk cId="934170315" sldId="302"/>
            <ac:spMk id="7" creationId="{0033CAD3-9225-C467-4B82-FD7A7BCFA381}"/>
          </ac:spMkLst>
        </pc:spChg>
        <pc:spChg chg="del mod">
          <ac:chgData name="André Fischer" userId="9fc4f5de-eaf3-4d55-a963-50abf04d0fac" providerId="ADAL" clId="{56AE9A1F-F0E5-8846-9E92-DE5234C615A5}" dt="2024-03-05T11:02:35.948" v="49" actId="700"/>
          <ac:spMkLst>
            <pc:docMk/>
            <pc:sldMk cId="934170315" sldId="302"/>
            <ac:spMk id="8" creationId="{2FA1D6DB-88CA-745D-2A51-05BEE3E3A813}"/>
          </ac:spMkLst>
        </pc:spChg>
      </pc:sldChg>
      <pc:sldChg chg="addSp delSp modSp mod modClrScheme chgLayout">
        <pc:chgData name="André Fischer" userId="9fc4f5de-eaf3-4d55-a963-50abf04d0fac" providerId="ADAL" clId="{56AE9A1F-F0E5-8846-9E92-DE5234C615A5}" dt="2024-03-05T11:02:28.748" v="48" actId="700"/>
        <pc:sldMkLst>
          <pc:docMk/>
          <pc:sldMk cId="3089113368" sldId="303"/>
        </pc:sldMkLst>
        <pc:spChg chg="mod ord">
          <ac:chgData name="André Fischer" userId="9fc4f5de-eaf3-4d55-a963-50abf04d0fac" providerId="ADAL" clId="{56AE9A1F-F0E5-8846-9E92-DE5234C615A5}" dt="2024-03-05T11:02:28.748" v="48" actId="700"/>
          <ac:spMkLst>
            <pc:docMk/>
            <pc:sldMk cId="3089113368" sldId="303"/>
            <ac:spMk id="2" creationId="{10022B6C-BCF3-3500-B597-1549A4652330}"/>
          </ac:spMkLst>
        </pc:spChg>
        <pc:spChg chg="mod ord">
          <ac:chgData name="André Fischer" userId="9fc4f5de-eaf3-4d55-a963-50abf04d0fac" providerId="ADAL" clId="{56AE9A1F-F0E5-8846-9E92-DE5234C615A5}" dt="2024-03-05T11:02:28.748" v="48" actId="700"/>
          <ac:spMkLst>
            <pc:docMk/>
            <pc:sldMk cId="3089113368" sldId="303"/>
            <ac:spMk id="3" creationId="{B378DA8B-69E6-61F2-40A9-EC6C768CB7CA}"/>
          </ac:spMkLst>
        </pc:spChg>
        <pc:spChg chg="del mod ord">
          <ac:chgData name="André Fischer" userId="9fc4f5de-eaf3-4d55-a963-50abf04d0fac" providerId="ADAL" clId="{56AE9A1F-F0E5-8846-9E92-DE5234C615A5}" dt="2024-03-05T11:02:28.748" v="48" actId="700"/>
          <ac:spMkLst>
            <pc:docMk/>
            <pc:sldMk cId="3089113368" sldId="303"/>
            <ac:spMk id="4" creationId="{6E33759F-DDEE-79CF-4140-7A1D0A59670A}"/>
          </ac:spMkLst>
        </pc:spChg>
        <pc:spChg chg="mod ord">
          <ac:chgData name="André Fischer" userId="9fc4f5de-eaf3-4d55-a963-50abf04d0fac" providerId="ADAL" clId="{56AE9A1F-F0E5-8846-9E92-DE5234C615A5}" dt="2024-03-05T11:02:28.748" v="48" actId="700"/>
          <ac:spMkLst>
            <pc:docMk/>
            <pc:sldMk cId="3089113368" sldId="303"/>
            <ac:spMk id="5" creationId="{85A753D8-DAF6-79C6-08D4-1B35E8C450D3}"/>
          </ac:spMkLst>
        </pc:spChg>
        <pc:spChg chg="mod ord">
          <ac:chgData name="André Fischer" userId="9fc4f5de-eaf3-4d55-a963-50abf04d0fac" providerId="ADAL" clId="{56AE9A1F-F0E5-8846-9E92-DE5234C615A5}" dt="2024-03-05T11:02:28.748" v="48" actId="700"/>
          <ac:spMkLst>
            <pc:docMk/>
            <pc:sldMk cId="3089113368" sldId="303"/>
            <ac:spMk id="7" creationId="{11BEAA82-0B72-DEE8-0DCA-24FFE53AAA00}"/>
          </ac:spMkLst>
        </pc:spChg>
        <pc:spChg chg="del mod">
          <ac:chgData name="André Fischer" userId="9fc4f5de-eaf3-4d55-a963-50abf04d0fac" providerId="ADAL" clId="{56AE9A1F-F0E5-8846-9E92-DE5234C615A5}" dt="2024-03-05T11:02:28.748" v="48" actId="700"/>
          <ac:spMkLst>
            <pc:docMk/>
            <pc:sldMk cId="3089113368" sldId="303"/>
            <ac:spMk id="9" creationId="{0C5E2D54-8ABC-E147-5AED-391AD4204A81}"/>
          </ac:spMkLst>
        </pc:spChg>
        <pc:spChg chg="add mod ord">
          <ac:chgData name="André Fischer" userId="9fc4f5de-eaf3-4d55-a963-50abf04d0fac" providerId="ADAL" clId="{56AE9A1F-F0E5-8846-9E92-DE5234C615A5}" dt="2024-03-05T11:02:28.748" v="48" actId="700"/>
          <ac:spMkLst>
            <pc:docMk/>
            <pc:sldMk cId="3089113368" sldId="303"/>
            <ac:spMk id="10" creationId="{B0A55575-9491-D6E9-3A1F-79CCE04ABAFB}"/>
          </ac:spMkLst>
        </pc:spChg>
      </pc:sldChg>
      <pc:sldChg chg="delSp modSp mod modClrScheme chgLayout">
        <pc:chgData name="André Fischer" userId="9fc4f5de-eaf3-4d55-a963-50abf04d0fac" providerId="ADAL" clId="{56AE9A1F-F0E5-8846-9E92-DE5234C615A5}" dt="2024-03-05T11:02:13.915" v="46" actId="700"/>
        <pc:sldMkLst>
          <pc:docMk/>
          <pc:sldMk cId="3669457105" sldId="304"/>
        </pc:sldMkLst>
        <pc:spChg chg="mod ord">
          <ac:chgData name="André Fischer" userId="9fc4f5de-eaf3-4d55-a963-50abf04d0fac" providerId="ADAL" clId="{56AE9A1F-F0E5-8846-9E92-DE5234C615A5}" dt="2024-03-05T11:02:13.915" v="46" actId="700"/>
          <ac:spMkLst>
            <pc:docMk/>
            <pc:sldMk cId="3669457105" sldId="304"/>
            <ac:spMk id="2" creationId="{E9BAEF4A-1CAA-99C1-7EB5-F0F4ACCA5789}"/>
          </ac:spMkLst>
        </pc:spChg>
        <pc:spChg chg="mod ord">
          <ac:chgData name="André Fischer" userId="9fc4f5de-eaf3-4d55-a963-50abf04d0fac" providerId="ADAL" clId="{56AE9A1F-F0E5-8846-9E92-DE5234C615A5}" dt="2024-03-05T11:02:13.915" v="46" actId="700"/>
          <ac:spMkLst>
            <pc:docMk/>
            <pc:sldMk cId="3669457105" sldId="304"/>
            <ac:spMk id="3" creationId="{5EBA85D0-9ECC-E7F8-DF4C-9183367F0203}"/>
          </ac:spMkLst>
        </pc:spChg>
        <pc:spChg chg="mod ord">
          <ac:chgData name="André Fischer" userId="9fc4f5de-eaf3-4d55-a963-50abf04d0fac" providerId="ADAL" clId="{56AE9A1F-F0E5-8846-9E92-DE5234C615A5}" dt="2024-03-05T11:02:13.915" v="46" actId="700"/>
          <ac:spMkLst>
            <pc:docMk/>
            <pc:sldMk cId="3669457105" sldId="304"/>
            <ac:spMk id="4" creationId="{A84F15E0-E9B9-D0A1-D0EA-DCC5C9432542}"/>
          </ac:spMkLst>
        </pc:spChg>
        <pc:spChg chg="del mod">
          <ac:chgData name="André Fischer" userId="9fc4f5de-eaf3-4d55-a963-50abf04d0fac" providerId="ADAL" clId="{56AE9A1F-F0E5-8846-9E92-DE5234C615A5}" dt="2024-03-05T11:02:13.915" v="46" actId="700"/>
          <ac:spMkLst>
            <pc:docMk/>
            <pc:sldMk cId="3669457105" sldId="304"/>
            <ac:spMk id="5" creationId="{A716ECCD-768E-3FE5-D40D-8A87DF0AD981}"/>
          </ac:spMkLst>
        </pc:spChg>
        <pc:spChg chg="mod ord">
          <ac:chgData name="André Fischer" userId="9fc4f5de-eaf3-4d55-a963-50abf04d0fac" providerId="ADAL" clId="{56AE9A1F-F0E5-8846-9E92-DE5234C615A5}" dt="2024-03-05T11:02:13.915" v="46" actId="700"/>
          <ac:spMkLst>
            <pc:docMk/>
            <pc:sldMk cId="3669457105" sldId="304"/>
            <ac:spMk id="6" creationId="{1CAB500B-7E6A-B2B8-30D5-C9D866C4ADED}"/>
          </ac:spMkLst>
        </pc:spChg>
      </pc:sldChg>
      <pc:sldChg chg="delSp modSp mod modClrScheme chgLayout">
        <pc:chgData name="André Fischer" userId="9fc4f5de-eaf3-4d55-a963-50abf04d0fac" providerId="ADAL" clId="{56AE9A1F-F0E5-8846-9E92-DE5234C615A5}" dt="2024-03-05T11:02:19.844" v="47" actId="700"/>
        <pc:sldMkLst>
          <pc:docMk/>
          <pc:sldMk cId="4275664072" sldId="305"/>
        </pc:sldMkLst>
        <pc:spChg chg="mod ord">
          <ac:chgData name="André Fischer" userId="9fc4f5de-eaf3-4d55-a963-50abf04d0fac" providerId="ADAL" clId="{56AE9A1F-F0E5-8846-9E92-DE5234C615A5}" dt="2024-03-05T11:02:19.844" v="47" actId="700"/>
          <ac:spMkLst>
            <pc:docMk/>
            <pc:sldMk cId="4275664072" sldId="305"/>
            <ac:spMk id="2" creationId="{E9BAEF4A-1CAA-99C1-7EB5-F0F4ACCA5789}"/>
          </ac:spMkLst>
        </pc:spChg>
        <pc:spChg chg="mod ord">
          <ac:chgData name="André Fischer" userId="9fc4f5de-eaf3-4d55-a963-50abf04d0fac" providerId="ADAL" clId="{56AE9A1F-F0E5-8846-9E92-DE5234C615A5}" dt="2024-03-05T11:02:19.844" v="47" actId="700"/>
          <ac:spMkLst>
            <pc:docMk/>
            <pc:sldMk cId="4275664072" sldId="305"/>
            <ac:spMk id="3" creationId="{5EBA85D0-9ECC-E7F8-DF4C-9183367F0203}"/>
          </ac:spMkLst>
        </pc:spChg>
        <pc:spChg chg="mod ord">
          <ac:chgData name="André Fischer" userId="9fc4f5de-eaf3-4d55-a963-50abf04d0fac" providerId="ADAL" clId="{56AE9A1F-F0E5-8846-9E92-DE5234C615A5}" dt="2024-03-05T11:02:19.844" v="47" actId="700"/>
          <ac:spMkLst>
            <pc:docMk/>
            <pc:sldMk cId="4275664072" sldId="305"/>
            <ac:spMk id="4" creationId="{A84F15E0-E9B9-D0A1-D0EA-DCC5C9432542}"/>
          </ac:spMkLst>
        </pc:spChg>
        <pc:spChg chg="del mod">
          <ac:chgData name="André Fischer" userId="9fc4f5de-eaf3-4d55-a963-50abf04d0fac" providerId="ADAL" clId="{56AE9A1F-F0E5-8846-9E92-DE5234C615A5}" dt="2024-03-05T11:02:19.844" v="47" actId="700"/>
          <ac:spMkLst>
            <pc:docMk/>
            <pc:sldMk cId="4275664072" sldId="305"/>
            <ac:spMk id="5" creationId="{E3555924-DD7B-02ED-A3D9-72375BD83ED7}"/>
          </ac:spMkLst>
        </pc:spChg>
        <pc:spChg chg="mod ord">
          <ac:chgData name="André Fischer" userId="9fc4f5de-eaf3-4d55-a963-50abf04d0fac" providerId="ADAL" clId="{56AE9A1F-F0E5-8846-9E92-DE5234C615A5}" dt="2024-03-05T11:02:19.844" v="47" actId="700"/>
          <ac:spMkLst>
            <pc:docMk/>
            <pc:sldMk cId="4275664072" sldId="305"/>
            <ac:spMk id="6" creationId="{429954B8-8340-BCC5-2989-27DF2DD9B781}"/>
          </ac:spMkLst>
        </pc:spChg>
      </pc:sldChg>
      <pc:sldChg chg="delSp modSp mod modClrScheme chgLayout">
        <pc:chgData name="André Fischer" userId="9fc4f5de-eaf3-4d55-a963-50abf04d0fac" providerId="ADAL" clId="{56AE9A1F-F0E5-8846-9E92-DE5234C615A5}" dt="2024-03-05T11:02:19.844" v="47" actId="700"/>
        <pc:sldMkLst>
          <pc:docMk/>
          <pc:sldMk cId="2667584197" sldId="306"/>
        </pc:sldMkLst>
        <pc:spChg chg="mod ord">
          <ac:chgData name="André Fischer" userId="9fc4f5de-eaf3-4d55-a963-50abf04d0fac" providerId="ADAL" clId="{56AE9A1F-F0E5-8846-9E92-DE5234C615A5}" dt="2024-03-05T11:02:19.844" v="47" actId="700"/>
          <ac:spMkLst>
            <pc:docMk/>
            <pc:sldMk cId="2667584197" sldId="306"/>
            <ac:spMk id="2" creationId="{E9BAEF4A-1CAA-99C1-7EB5-F0F4ACCA5789}"/>
          </ac:spMkLst>
        </pc:spChg>
        <pc:spChg chg="mod ord">
          <ac:chgData name="André Fischer" userId="9fc4f5de-eaf3-4d55-a963-50abf04d0fac" providerId="ADAL" clId="{56AE9A1F-F0E5-8846-9E92-DE5234C615A5}" dt="2024-03-05T11:02:19.844" v="47" actId="700"/>
          <ac:spMkLst>
            <pc:docMk/>
            <pc:sldMk cId="2667584197" sldId="306"/>
            <ac:spMk id="3" creationId="{5EBA85D0-9ECC-E7F8-DF4C-9183367F0203}"/>
          </ac:spMkLst>
        </pc:spChg>
        <pc:spChg chg="mod ord">
          <ac:chgData name="André Fischer" userId="9fc4f5de-eaf3-4d55-a963-50abf04d0fac" providerId="ADAL" clId="{56AE9A1F-F0E5-8846-9E92-DE5234C615A5}" dt="2024-03-05T11:02:19.844" v="47" actId="700"/>
          <ac:spMkLst>
            <pc:docMk/>
            <pc:sldMk cId="2667584197" sldId="306"/>
            <ac:spMk id="4" creationId="{A84F15E0-E9B9-D0A1-D0EA-DCC5C9432542}"/>
          </ac:spMkLst>
        </pc:spChg>
        <pc:spChg chg="del mod">
          <ac:chgData name="André Fischer" userId="9fc4f5de-eaf3-4d55-a963-50abf04d0fac" providerId="ADAL" clId="{56AE9A1F-F0E5-8846-9E92-DE5234C615A5}" dt="2024-03-05T11:02:19.844" v="47" actId="700"/>
          <ac:spMkLst>
            <pc:docMk/>
            <pc:sldMk cId="2667584197" sldId="306"/>
            <ac:spMk id="5" creationId="{1BB1CF50-2A54-5C07-8F00-A7A23FA100D1}"/>
          </ac:spMkLst>
        </pc:spChg>
        <pc:spChg chg="mod ord">
          <ac:chgData name="André Fischer" userId="9fc4f5de-eaf3-4d55-a963-50abf04d0fac" providerId="ADAL" clId="{56AE9A1F-F0E5-8846-9E92-DE5234C615A5}" dt="2024-03-05T11:02:19.844" v="47" actId="700"/>
          <ac:spMkLst>
            <pc:docMk/>
            <pc:sldMk cId="2667584197" sldId="306"/>
            <ac:spMk id="6" creationId="{813F9C01-A447-A61B-FC42-5A39CD532A46}"/>
          </ac:spMkLst>
        </pc:spChg>
      </pc:sldChg>
      <pc:sldChg chg="delSp modSp mod modClrScheme chgLayout">
        <pc:chgData name="André Fischer" userId="9fc4f5de-eaf3-4d55-a963-50abf04d0fac" providerId="ADAL" clId="{56AE9A1F-F0E5-8846-9E92-DE5234C615A5}" dt="2024-03-05T11:01:55.551" v="45" actId="27636"/>
        <pc:sldMkLst>
          <pc:docMk/>
          <pc:sldMk cId="3457020417" sldId="307"/>
        </pc:sldMkLst>
        <pc:spChg chg="mod ord">
          <ac:chgData name="André Fischer" userId="9fc4f5de-eaf3-4d55-a963-50abf04d0fac" providerId="ADAL" clId="{56AE9A1F-F0E5-8846-9E92-DE5234C615A5}" dt="2024-03-05T11:01:55.549" v="44" actId="700"/>
          <ac:spMkLst>
            <pc:docMk/>
            <pc:sldMk cId="3457020417" sldId="307"/>
            <ac:spMk id="2" creationId="{63BBE5E8-43A1-77DE-EE49-E1B1E797A734}"/>
          </ac:spMkLst>
        </pc:spChg>
        <pc:spChg chg="mod ord">
          <ac:chgData name="André Fischer" userId="9fc4f5de-eaf3-4d55-a963-50abf04d0fac" providerId="ADAL" clId="{56AE9A1F-F0E5-8846-9E92-DE5234C615A5}" dt="2024-03-05T11:01:55.551" v="45" actId="27636"/>
          <ac:spMkLst>
            <pc:docMk/>
            <pc:sldMk cId="3457020417" sldId="307"/>
            <ac:spMk id="3" creationId="{09C2661D-A4A0-CAC2-3C49-5929F75D422F}"/>
          </ac:spMkLst>
        </pc:spChg>
        <pc:spChg chg="del mod">
          <ac:chgData name="André Fischer" userId="9fc4f5de-eaf3-4d55-a963-50abf04d0fac" providerId="ADAL" clId="{56AE9A1F-F0E5-8846-9E92-DE5234C615A5}" dt="2024-03-05T11:01:51.223" v="42" actId="700"/>
          <ac:spMkLst>
            <pc:docMk/>
            <pc:sldMk cId="3457020417" sldId="307"/>
            <ac:spMk id="4" creationId="{9C325D70-B211-DDA3-E4BB-CF1DC508E637}"/>
          </ac:spMkLst>
        </pc:spChg>
        <pc:spChg chg="mod ord">
          <ac:chgData name="André Fischer" userId="9fc4f5de-eaf3-4d55-a963-50abf04d0fac" providerId="ADAL" clId="{56AE9A1F-F0E5-8846-9E92-DE5234C615A5}" dt="2024-03-05T11:01:55.549" v="44" actId="700"/>
          <ac:spMkLst>
            <pc:docMk/>
            <pc:sldMk cId="3457020417" sldId="307"/>
            <ac:spMk id="5" creationId="{9C0C5743-C743-2EEC-0037-DDC5665E9F4B}"/>
          </ac:spMkLst>
        </pc:spChg>
        <pc:spChg chg="mod ord">
          <ac:chgData name="André Fischer" userId="9fc4f5de-eaf3-4d55-a963-50abf04d0fac" providerId="ADAL" clId="{56AE9A1F-F0E5-8846-9E92-DE5234C615A5}" dt="2024-03-05T11:01:55.549" v="44" actId="700"/>
          <ac:spMkLst>
            <pc:docMk/>
            <pc:sldMk cId="3457020417" sldId="307"/>
            <ac:spMk id="6" creationId="{B56165DF-AA7E-6364-0B0F-CF4BBDB3833D}"/>
          </ac:spMkLst>
        </pc:spChg>
        <pc:picChg chg="mod ord">
          <ac:chgData name="André Fischer" userId="9fc4f5de-eaf3-4d55-a963-50abf04d0fac" providerId="ADAL" clId="{56AE9A1F-F0E5-8846-9E92-DE5234C615A5}" dt="2024-03-05T11:01:55.549" v="44" actId="700"/>
          <ac:picMkLst>
            <pc:docMk/>
            <pc:sldMk cId="3457020417" sldId="307"/>
            <ac:picMk id="9" creationId="{D691735E-467A-8553-2001-89769FC0F001}"/>
          </ac:picMkLst>
        </pc:picChg>
      </pc:sldChg>
      <pc:sldChg chg="delSp modSp mod modClrScheme chgLayout">
        <pc:chgData name="André Fischer" userId="9fc4f5de-eaf3-4d55-a963-50abf04d0fac" providerId="ADAL" clId="{56AE9A1F-F0E5-8846-9E92-DE5234C615A5}" dt="2024-03-05T11:01:46.864" v="41" actId="700"/>
        <pc:sldMkLst>
          <pc:docMk/>
          <pc:sldMk cId="1564469115" sldId="308"/>
        </pc:sldMkLst>
        <pc:spChg chg="mod ord">
          <ac:chgData name="André Fischer" userId="9fc4f5de-eaf3-4d55-a963-50abf04d0fac" providerId="ADAL" clId="{56AE9A1F-F0E5-8846-9E92-DE5234C615A5}" dt="2024-03-05T11:01:46.864" v="41" actId="700"/>
          <ac:spMkLst>
            <pc:docMk/>
            <pc:sldMk cId="1564469115" sldId="308"/>
            <ac:spMk id="2" creationId="{95C581D3-34BD-1076-9882-9121E1A63BEB}"/>
          </ac:spMkLst>
        </pc:spChg>
        <pc:spChg chg="mod ord">
          <ac:chgData name="André Fischer" userId="9fc4f5de-eaf3-4d55-a963-50abf04d0fac" providerId="ADAL" clId="{56AE9A1F-F0E5-8846-9E92-DE5234C615A5}" dt="2024-03-05T11:01:46.864" v="41" actId="700"/>
          <ac:spMkLst>
            <pc:docMk/>
            <pc:sldMk cId="1564469115" sldId="308"/>
            <ac:spMk id="3" creationId="{212F2490-C908-0E1A-76BB-CD86BA5F7162}"/>
          </ac:spMkLst>
        </pc:spChg>
        <pc:spChg chg="del mod">
          <ac:chgData name="André Fischer" userId="9fc4f5de-eaf3-4d55-a963-50abf04d0fac" providerId="ADAL" clId="{56AE9A1F-F0E5-8846-9E92-DE5234C615A5}" dt="2024-03-05T11:01:46.864" v="41" actId="700"/>
          <ac:spMkLst>
            <pc:docMk/>
            <pc:sldMk cId="1564469115" sldId="308"/>
            <ac:spMk id="4" creationId="{FBA87788-859F-C5DC-5FCD-2DBCD7BB8CDC}"/>
          </ac:spMkLst>
        </pc:spChg>
        <pc:spChg chg="mod ord">
          <ac:chgData name="André Fischer" userId="9fc4f5de-eaf3-4d55-a963-50abf04d0fac" providerId="ADAL" clId="{56AE9A1F-F0E5-8846-9E92-DE5234C615A5}" dt="2024-03-05T11:01:46.864" v="41" actId="700"/>
          <ac:spMkLst>
            <pc:docMk/>
            <pc:sldMk cId="1564469115" sldId="308"/>
            <ac:spMk id="5" creationId="{C0A8FF99-6250-73D6-5BA2-23620A45009F}"/>
          </ac:spMkLst>
        </pc:spChg>
        <pc:spChg chg="mod ord">
          <ac:chgData name="André Fischer" userId="9fc4f5de-eaf3-4d55-a963-50abf04d0fac" providerId="ADAL" clId="{56AE9A1F-F0E5-8846-9E92-DE5234C615A5}" dt="2024-03-05T11:01:46.864" v="41" actId="700"/>
          <ac:spMkLst>
            <pc:docMk/>
            <pc:sldMk cId="1564469115" sldId="308"/>
            <ac:spMk id="8" creationId="{6D42FA2B-46C0-C8C5-CE95-52FBC9D16BDB}"/>
          </ac:spMkLst>
        </pc:spChg>
        <pc:picChg chg="mod ord">
          <ac:chgData name="André Fischer" userId="9fc4f5de-eaf3-4d55-a963-50abf04d0fac" providerId="ADAL" clId="{56AE9A1F-F0E5-8846-9E92-DE5234C615A5}" dt="2024-03-05T11:01:46.864" v="41" actId="700"/>
          <ac:picMkLst>
            <pc:docMk/>
            <pc:sldMk cId="1564469115" sldId="308"/>
            <ac:picMk id="12" creationId="{A1C24D14-13EB-ED85-8A0E-7C641049158A}"/>
          </ac:picMkLst>
        </pc:picChg>
      </pc:sldChg>
      <pc:sldChg chg="modSp mod">
        <pc:chgData name="André Fischer" userId="9fc4f5de-eaf3-4d55-a963-50abf04d0fac" providerId="ADAL" clId="{56AE9A1F-F0E5-8846-9E92-DE5234C615A5}" dt="2024-03-05T11:01:01.012" v="28" actId="27636"/>
        <pc:sldMkLst>
          <pc:docMk/>
          <pc:sldMk cId="2513619569" sldId="309"/>
        </pc:sldMkLst>
        <pc:spChg chg="mod">
          <ac:chgData name="André Fischer" userId="9fc4f5de-eaf3-4d55-a963-50abf04d0fac" providerId="ADAL" clId="{56AE9A1F-F0E5-8846-9E92-DE5234C615A5}" dt="2024-03-05T11:01:00.759" v="0"/>
          <ac:spMkLst>
            <pc:docMk/>
            <pc:sldMk cId="2513619569" sldId="309"/>
            <ac:spMk id="2" creationId="{8BCA12CB-224C-9DEE-24AF-437CF828613F}"/>
          </ac:spMkLst>
        </pc:spChg>
        <pc:spChg chg="mod">
          <ac:chgData name="André Fischer" userId="9fc4f5de-eaf3-4d55-a963-50abf04d0fac" providerId="ADAL" clId="{56AE9A1F-F0E5-8846-9E92-DE5234C615A5}" dt="2024-03-05T11:01:01.012" v="28" actId="27636"/>
          <ac:spMkLst>
            <pc:docMk/>
            <pc:sldMk cId="2513619569" sldId="309"/>
            <ac:spMk id="3" creationId="{7C869D9E-EBB4-937E-3C7A-BB0A3F9B3A2E}"/>
          </ac:spMkLst>
        </pc:spChg>
        <pc:spChg chg="mod">
          <ac:chgData name="André Fischer" userId="9fc4f5de-eaf3-4d55-a963-50abf04d0fac" providerId="ADAL" clId="{56AE9A1F-F0E5-8846-9E92-DE5234C615A5}" dt="2024-03-05T11:01:00.759" v="0"/>
          <ac:spMkLst>
            <pc:docMk/>
            <pc:sldMk cId="2513619569" sldId="309"/>
            <ac:spMk id="4" creationId="{36D50A63-3076-A041-778A-BF7E71DBF9C1}"/>
          </ac:spMkLst>
        </pc:spChg>
        <pc:spChg chg="mod">
          <ac:chgData name="André Fischer" userId="9fc4f5de-eaf3-4d55-a963-50abf04d0fac" providerId="ADAL" clId="{56AE9A1F-F0E5-8846-9E92-DE5234C615A5}" dt="2024-03-05T11:01:00.759" v="0"/>
          <ac:spMkLst>
            <pc:docMk/>
            <pc:sldMk cId="2513619569" sldId="309"/>
            <ac:spMk id="10" creationId="{0E825505-0649-785B-810F-0C8E777772B7}"/>
          </ac:spMkLst>
        </pc:spChg>
        <pc:spChg chg="mod">
          <ac:chgData name="André Fischer" userId="9fc4f5de-eaf3-4d55-a963-50abf04d0fac" providerId="ADAL" clId="{56AE9A1F-F0E5-8846-9E92-DE5234C615A5}" dt="2024-03-05T11:01:00.759" v="0"/>
          <ac:spMkLst>
            <pc:docMk/>
            <pc:sldMk cId="2513619569" sldId="309"/>
            <ac:spMk id="16" creationId="{2FB5C6B3-2143-FE1D-AD71-AF376524720A}"/>
          </ac:spMkLst>
        </pc:spChg>
      </pc:sldChg>
      <pc:sldChg chg="delSp modSp mod chgLayout">
        <pc:chgData name="André Fischer" userId="9fc4f5de-eaf3-4d55-a963-50abf04d0fac" providerId="ADAL" clId="{56AE9A1F-F0E5-8846-9E92-DE5234C615A5}" dt="2024-03-05T11:01:23.411" v="34" actId="478"/>
        <pc:sldMkLst>
          <pc:docMk/>
          <pc:sldMk cId="204045135" sldId="328"/>
        </pc:sldMkLst>
        <pc:spChg chg="mod ord">
          <ac:chgData name="André Fischer" userId="9fc4f5de-eaf3-4d55-a963-50abf04d0fac" providerId="ADAL" clId="{56AE9A1F-F0E5-8846-9E92-DE5234C615A5}" dt="2024-03-05T11:01:17.197" v="33" actId="700"/>
          <ac:spMkLst>
            <pc:docMk/>
            <pc:sldMk cId="204045135" sldId="328"/>
            <ac:spMk id="3" creationId="{C688E649-6E34-9494-2548-213080F04EF9}"/>
          </ac:spMkLst>
        </pc:spChg>
        <pc:spChg chg="mod ord">
          <ac:chgData name="André Fischer" userId="9fc4f5de-eaf3-4d55-a963-50abf04d0fac" providerId="ADAL" clId="{56AE9A1F-F0E5-8846-9E92-DE5234C615A5}" dt="2024-03-05T11:01:17.197" v="33" actId="700"/>
          <ac:spMkLst>
            <pc:docMk/>
            <pc:sldMk cId="204045135" sldId="328"/>
            <ac:spMk id="5" creationId="{31C71C2D-4B2C-B5EF-9B94-3C801A3EC210}"/>
          </ac:spMkLst>
        </pc:spChg>
        <pc:spChg chg="mod ord">
          <ac:chgData name="André Fischer" userId="9fc4f5de-eaf3-4d55-a963-50abf04d0fac" providerId="ADAL" clId="{56AE9A1F-F0E5-8846-9E92-DE5234C615A5}" dt="2024-03-05T11:01:17.197" v="33" actId="700"/>
          <ac:spMkLst>
            <pc:docMk/>
            <pc:sldMk cId="204045135" sldId="328"/>
            <ac:spMk id="7" creationId="{D4FB4A08-3041-5F64-3A39-1DBD070EA36E}"/>
          </ac:spMkLst>
        </pc:spChg>
        <pc:spChg chg="mod ord">
          <ac:chgData name="André Fischer" userId="9fc4f5de-eaf3-4d55-a963-50abf04d0fac" providerId="ADAL" clId="{56AE9A1F-F0E5-8846-9E92-DE5234C615A5}" dt="2024-03-05T11:01:17.197" v="33" actId="700"/>
          <ac:spMkLst>
            <pc:docMk/>
            <pc:sldMk cId="204045135" sldId="328"/>
            <ac:spMk id="8" creationId="{748E7E8D-24A9-E3C2-80DB-1935EFA565F1}"/>
          </ac:spMkLst>
        </pc:spChg>
        <pc:spChg chg="del mod ord">
          <ac:chgData name="André Fischer" userId="9fc4f5de-eaf3-4d55-a963-50abf04d0fac" providerId="ADAL" clId="{56AE9A1F-F0E5-8846-9E92-DE5234C615A5}" dt="2024-03-05T11:01:10.909" v="31" actId="700"/>
          <ac:spMkLst>
            <pc:docMk/>
            <pc:sldMk cId="204045135" sldId="328"/>
            <ac:spMk id="9" creationId="{E523DB4F-3EC9-23AB-2573-D6CCB4B6639C}"/>
          </ac:spMkLst>
        </pc:spChg>
        <pc:spChg chg="del">
          <ac:chgData name="André Fischer" userId="9fc4f5de-eaf3-4d55-a963-50abf04d0fac" providerId="ADAL" clId="{56AE9A1F-F0E5-8846-9E92-DE5234C615A5}" dt="2024-03-05T11:01:23.411" v="34" actId="478"/>
          <ac:spMkLst>
            <pc:docMk/>
            <pc:sldMk cId="204045135" sldId="328"/>
            <ac:spMk id="10" creationId="{2A51649E-2624-C088-7EC1-B947398DEB91}"/>
          </ac:spMkLst>
        </pc:spChg>
      </pc:sldChg>
      <pc:sldChg chg="delSp modSp mod modClrScheme chgLayout">
        <pc:chgData name="André Fischer" userId="9fc4f5de-eaf3-4d55-a963-50abf04d0fac" providerId="ADAL" clId="{56AE9A1F-F0E5-8846-9E92-DE5234C615A5}" dt="2024-03-05T11:03:02.038" v="53" actId="700"/>
        <pc:sldMkLst>
          <pc:docMk/>
          <pc:sldMk cId="1475375504" sldId="330"/>
        </pc:sldMkLst>
        <pc:spChg chg="mod ord">
          <ac:chgData name="André Fischer" userId="9fc4f5de-eaf3-4d55-a963-50abf04d0fac" providerId="ADAL" clId="{56AE9A1F-F0E5-8846-9E92-DE5234C615A5}" dt="2024-03-05T11:03:02.038" v="53" actId="700"/>
          <ac:spMkLst>
            <pc:docMk/>
            <pc:sldMk cId="1475375504" sldId="330"/>
            <ac:spMk id="2" creationId="{1244FA23-B32C-B6D2-28F8-BA702FD3424B}"/>
          </ac:spMkLst>
        </pc:spChg>
        <pc:spChg chg="mod ord">
          <ac:chgData name="André Fischer" userId="9fc4f5de-eaf3-4d55-a963-50abf04d0fac" providerId="ADAL" clId="{56AE9A1F-F0E5-8846-9E92-DE5234C615A5}" dt="2024-03-05T11:03:02.038" v="53" actId="700"/>
          <ac:spMkLst>
            <pc:docMk/>
            <pc:sldMk cId="1475375504" sldId="330"/>
            <ac:spMk id="3" creationId="{C8ACEA54-A705-42ED-B162-F3A691DC895B}"/>
          </ac:spMkLst>
        </pc:spChg>
        <pc:spChg chg="mod ord">
          <ac:chgData name="André Fischer" userId="9fc4f5de-eaf3-4d55-a963-50abf04d0fac" providerId="ADAL" clId="{56AE9A1F-F0E5-8846-9E92-DE5234C615A5}" dt="2024-03-05T11:03:02.038" v="53" actId="700"/>
          <ac:spMkLst>
            <pc:docMk/>
            <pc:sldMk cId="1475375504" sldId="330"/>
            <ac:spMk id="4" creationId="{1F961A3A-C79A-B997-B9C5-3179607B18A3}"/>
          </ac:spMkLst>
        </pc:spChg>
        <pc:spChg chg="del mod">
          <ac:chgData name="André Fischer" userId="9fc4f5de-eaf3-4d55-a963-50abf04d0fac" providerId="ADAL" clId="{56AE9A1F-F0E5-8846-9E92-DE5234C615A5}" dt="2024-03-05T11:03:02.038" v="53" actId="700"/>
          <ac:spMkLst>
            <pc:docMk/>
            <pc:sldMk cId="1475375504" sldId="330"/>
            <ac:spMk id="5" creationId="{E632B808-EAF4-254A-018C-2C831B268366}"/>
          </ac:spMkLst>
        </pc:spChg>
        <pc:spChg chg="mod ord">
          <ac:chgData name="André Fischer" userId="9fc4f5de-eaf3-4d55-a963-50abf04d0fac" providerId="ADAL" clId="{56AE9A1F-F0E5-8846-9E92-DE5234C615A5}" dt="2024-03-05T11:03:02.038" v="53" actId="700"/>
          <ac:spMkLst>
            <pc:docMk/>
            <pc:sldMk cId="1475375504" sldId="330"/>
            <ac:spMk id="6" creationId="{2E613163-2A3B-E6B5-F342-5F5CC32073E7}"/>
          </ac:spMkLst>
        </pc:spChg>
      </pc:sldChg>
      <pc:sldChg chg="delSp modSp mod modClrScheme chgLayout">
        <pc:chgData name="André Fischer" userId="9fc4f5de-eaf3-4d55-a963-50abf04d0fac" providerId="ADAL" clId="{56AE9A1F-F0E5-8846-9E92-DE5234C615A5}" dt="2024-03-05T11:02:46.548" v="51" actId="700"/>
        <pc:sldMkLst>
          <pc:docMk/>
          <pc:sldMk cId="1628431362" sldId="331"/>
        </pc:sldMkLst>
        <pc:spChg chg="mod ord">
          <ac:chgData name="André Fischer" userId="9fc4f5de-eaf3-4d55-a963-50abf04d0fac" providerId="ADAL" clId="{56AE9A1F-F0E5-8846-9E92-DE5234C615A5}" dt="2024-03-05T11:02:46.548" v="51" actId="700"/>
          <ac:spMkLst>
            <pc:docMk/>
            <pc:sldMk cId="1628431362" sldId="331"/>
            <ac:spMk id="2" creationId="{78BF1AE8-5BB2-25F6-9FA6-16AF704C528F}"/>
          </ac:spMkLst>
        </pc:spChg>
        <pc:spChg chg="mod ord">
          <ac:chgData name="André Fischer" userId="9fc4f5de-eaf3-4d55-a963-50abf04d0fac" providerId="ADAL" clId="{56AE9A1F-F0E5-8846-9E92-DE5234C615A5}" dt="2024-03-05T11:02:46.548" v="51" actId="700"/>
          <ac:spMkLst>
            <pc:docMk/>
            <pc:sldMk cId="1628431362" sldId="331"/>
            <ac:spMk id="3" creationId="{B417791E-96E8-E949-CEAA-E1CC85FD112F}"/>
          </ac:spMkLst>
        </pc:spChg>
        <pc:spChg chg="mod ord">
          <ac:chgData name="André Fischer" userId="9fc4f5de-eaf3-4d55-a963-50abf04d0fac" providerId="ADAL" clId="{56AE9A1F-F0E5-8846-9E92-DE5234C615A5}" dt="2024-03-05T11:02:46.548" v="51" actId="700"/>
          <ac:spMkLst>
            <pc:docMk/>
            <pc:sldMk cId="1628431362" sldId="331"/>
            <ac:spMk id="4" creationId="{E24612B9-992C-5242-536A-D94E959721F8}"/>
          </ac:spMkLst>
        </pc:spChg>
        <pc:spChg chg="del mod">
          <ac:chgData name="André Fischer" userId="9fc4f5de-eaf3-4d55-a963-50abf04d0fac" providerId="ADAL" clId="{56AE9A1F-F0E5-8846-9E92-DE5234C615A5}" dt="2024-03-05T11:02:46.548" v="51" actId="700"/>
          <ac:spMkLst>
            <pc:docMk/>
            <pc:sldMk cId="1628431362" sldId="331"/>
            <ac:spMk id="5" creationId="{D9DE1C04-48AD-9416-E73D-D16413243A35}"/>
          </ac:spMkLst>
        </pc:spChg>
        <pc:spChg chg="mod ord">
          <ac:chgData name="André Fischer" userId="9fc4f5de-eaf3-4d55-a963-50abf04d0fac" providerId="ADAL" clId="{56AE9A1F-F0E5-8846-9E92-DE5234C615A5}" dt="2024-03-05T11:02:46.548" v="51" actId="700"/>
          <ac:spMkLst>
            <pc:docMk/>
            <pc:sldMk cId="1628431362" sldId="331"/>
            <ac:spMk id="6" creationId="{505A65E2-FD19-FF9D-F51F-B5F656224935}"/>
          </ac:spMkLst>
        </pc:spChg>
      </pc:sldChg>
      <pc:sldMasterChg chg="modSldLayout">
        <pc:chgData name="André Fischer" userId="9fc4f5de-eaf3-4d55-a963-50abf04d0fac" providerId="ADAL" clId="{56AE9A1F-F0E5-8846-9E92-DE5234C615A5}" dt="2024-03-05T11:01:00.759" v="0"/>
        <pc:sldMasterMkLst>
          <pc:docMk/>
          <pc:sldMasterMk cId="358347294" sldId="2147483710"/>
        </pc:sldMasterMkLst>
        <pc:sldLayoutChg chg="delSp">
          <pc:chgData name="André Fischer" userId="9fc4f5de-eaf3-4d55-a963-50abf04d0fac" providerId="ADAL" clId="{56AE9A1F-F0E5-8846-9E92-DE5234C615A5}" dt="2024-03-05T11:01:00.759" v="0"/>
          <pc:sldLayoutMkLst>
            <pc:docMk/>
            <pc:sldMasterMk cId="358347294" sldId="2147483710"/>
            <pc:sldLayoutMk cId="4044712935" sldId="2147483747"/>
          </pc:sldLayoutMkLst>
          <pc:picChg chg="del">
            <ac:chgData name="André Fischer" userId="9fc4f5de-eaf3-4d55-a963-50abf04d0fac" providerId="ADAL" clId="{56AE9A1F-F0E5-8846-9E92-DE5234C615A5}" dt="2024-03-05T11:01:00.759" v="0"/>
            <ac:picMkLst>
              <pc:docMk/>
              <pc:sldMasterMk cId="358347294" sldId="2147483710"/>
              <pc:sldLayoutMk cId="4044712935" sldId="2147483747"/>
              <ac:picMk id="5" creationId="{3A6A1BF7-FA5E-A6C0-EC61-481DE4BD0E47}"/>
            </ac:picMkLst>
          </pc:picChg>
        </pc:sldLayoutChg>
        <pc:sldLayoutChg chg="delSp">
          <pc:chgData name="André Fischer" userId="9fc4f5de-eaf3-4d55-a963-50abf04d0fac" providerId="ADAL" clId="{56AE9A1F-F0E5-8846-9E92-DE5234C615A5}" dt="2024-03-05T11:01:00.759" v="0"/>
          <pc:sldLayoutMkLst>
            <pc:docMk/>
            <pc:sldMasterMk cId="358347294" sldId="2147483710"/>
            <pc:sldLayoutMk cId="1492919181" sldId="2147483748"/>
          </pc:sldLayoutMkLst>
          <pc:spChg chg="del">
            <ac:chgData name="André Fischer" userId="9fc4f5de-eaf3-4d55-a963-50abf04d0fac" providerId="ADAL" clId="{56AE9A1F-F0E5-8846-9E92-DE5234C615A5}" dt="2024-03-05T11:01:00.759" v="0"/>
            <ac:spMkLst>
              <pc:docMk/>
              <pc:sldMasterMk cId="358347294" sldId="2147483710"/>
              <pc:sldLayoutMk cId="1492919181" sldId="2147483748"/>
              <ac:spMk id="9" creationId="{5BF9DFD1-1A65-8AE3-BDA3-E9D8066068F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26.03.24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26.03.24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Rev5</a:t>
            </a:r>
            <a:endParaRPr lang="en-US" dirty="0"/>
          </a:p>
        </p:txBody>
      </p:sp>
    </p:spTree>
    <p:extLst>
      <p:ext uri="{BB962C8B-B14F-4D97-AF65-F5344CB8AC3E}">
        <p14:creationId xmlns:p14="http://schemas.microsoft.com/office/powerpoint/2010/main" val="304860607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Rev5</a:t>
            </a:r>
            <a:endParaRPr lang="en-US" dirty="0"/>
          </a:p>
        </p:txBody>
      </p:sp>
    </p:spTree>
    <p:extLst>
      <p:ext uri="{BB962C8B-B14F-4D97-AF65-F5344CB8AC3E}">
        <p14:creationId xmlns:p14="http://schemas.microsoft.com/office/powerpoint/2010/main" val="196114578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630022357"/>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228063308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142732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12828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32664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01321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467656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235901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Rev5</a:t>
            </a:r>
            <a:endParaRPr lang="en-US" dirty="0"/>
          </a:p>
        </p:txBody>
      </p:sp>
    </p:spTree>
    <p:extLst>
      <p:ext uri="{BB962C8B-B14F-4D97-AF65-F5344CB8AC3E}">
        <p14:creationId xmlns:p14="http://schemas.microsoft.com/office/powerpoint/2010/main" val="2718444825"/>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237711805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277460507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229018391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01951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041236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63517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1195193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609241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5196297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12.2023 Rev5</a:t>
            </a:r>
            <a:endParaRPr lang="en-US" dirty="0"/>
          </a:p>
        </p:txBody>
      </p:sp>
    </p:spTree>
    <p:extLst>
      <p:ext uri="{BB962C8B-B14F-4D97-AF65-F5344CB8AC3E}">
        <p14:creationId xmlns:p14="http://schemas.microsoft.com/office/powerpoint/2010/main" val="743335683"/>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347741255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97066949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78154518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16085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390299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872523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558620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099264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500488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12305063" cy="1230442"/>
          </a:xfrm>
        </p:spPr>
        <p:txBody>
          <a:bodyPr anchor="b" anchorCtr="0"/>
          <a:lstStyle>
            <a:lvl1pPr algn="l">
              <a:defRPr sz="6615">
                <a:solidFill>
                  <a:schemeClr val="bg1"/>
                </a:solidFill>
              </a:defRPr>
            </a:lvl1pPr>
          </a:lstStyle>
          <a:p>
            <a:r>
              <a:rPr lang="de-DE" dirty="0"/>
              <a:t>Kapitelfolie</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12305063" cy="555683"/>
          </a:xfrm>
        </p:spPr>
        <p:txBody>
          <a:bodyPr anchor="t" anchorCtr="0">
            <a:normAutofit/>
          </a:bodyPr>
          <a:lstStyle>
            <a:lvl1pPr marL="0" indent="0" algn="l">
              <a:buNone/>
              <a:defRPr sz="2646" b="0" baseline="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7937716" cy="198458"/>
          </a:xfrm>
        </p:spPr>
        <p:txBody>
          <a:bodyPr/>
          <a:lstStyle>
            <a:lvl1pPr>
              <a:defRPr>
                <a:solidFill>
                  <a:schemeClr val="bg1"/>
                </a:solidFill>
                <a:latin typeface="+mn-lt"/>
              </a:defRPr>
            </a:lvl1pPr>
          </a:lstStyle>
          <a:p>
            <a:r>
              <a:rPr lang="en-US"/>
              <a:t>R.O.E. GmbH | Stand: 12.2023 Rev5</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latin typeface="+mn-lt"/>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1858404"/>
          </a:xfrm>
        </p:spPr>
        <p:txBody>
          <a:bodyPr/>
          <a:lstStyle>
            <a:lvl1pPr marL="315039" indent="-315039">
              <a:buFont typeface="Wingdings" panose="05000000000000000000" pitchFamily="2" charset="2"/>
              <a:buChar char="§"/>
              <a:defRPr>
                <a:solidFill>
                  <a:schemeClr val="bg1"/>
                </a:solidFill>
                <a:latin typeface="+mn-lt"/>
              </a:defRPr>
            </a:lvl1pPr>
            <a:lvl2pPr marL="315039" indent="-315039">
              <a:buClr>
                <a:schemeClr val="bg1"/>
              </a:buClr>
              <a:buFont typeface="Wingdings" panose="05000000000000000000" pitchFamily="2" charset="2"/>
              <a:buChar char="§"/>
              <a:defRPr sz="1985">
                <a:solidFill>
                  <a:schemeClr val="bg1"/>
                </a:solidFill>
                <a:latin typeface="+mn-lt"/>
              </a:defRPr>
            </a:lvl2pPr>
            <a:lvl3pPr marL="297675" indent="-297675">
              <a:buFont typeface="Wingdings" panose="05000000000000000000" pitchFamily="2" charset="2"/>
              <a:buChar char="§"/>
              <a:defRPr>
                <a:solidFill>
                  <a:schemeClr val="bg1"/>
                </a:solidFill>
                <a:latin typeface="+mn-lt"/>
              </a:defRPr>
            </a:lvl3pPr>
            <a:lvl4pPr marL="297675" indent="-297675">
              <a:buFont typeface="Wingdings" panose="05000000000000000000" pitchFamily="2" charset="2"/>
              <a:buChar char="§"/>
              <a:defRPr>
                <a:solidFill>
                  <a:schemeClr val="bg1"/>
                </a:solidFill>
                <a:latin typeface="+mn-lt"/>
              </a:defRPr>
            </a:lvl4pPr>
            <a:lvl5pPr marL="297675" indent="-297675">
              <a:buClr>
                <a:schemeClr val="bg1"/>
              </a:buClr>
              <a:buFont typeface="Wingdings" panose="05000000000000000000" pitchFamily="2" charset="2"/>
              <a:buChar char="§"/>
              <a:defRPr>
                <a:solidFill>
                  <a:schemeClr val="bg1"/>
                </a:solidFill>
                <a:latin typeface="+mn-lt"/>
              </a:defRPr>
            </a:lvl5pPr>
            <a:lvl6pPr marL="1190838" indent="0">
              <a:buFont typeface="Symbol" panose="05050102010706020507" pitchFamily="18" charset="2"/>
              <a:buNone/>
              <a:defRPr/>
            </a:lvl6pPr>
          </a:lstStyle>
          <a:p>
            <a:pPr lvl="0"/>
            <a:r>
              <a:rPr lang="de-DE" dirty="0"/>
              <a:t>Inhalt</a:t>
            </a:r>
          </a:p>
          <a:p>
            <a:pPr lvl="1"/>
            <a:r>
              <a:rPr lang="de-DE" dirty="0"/>
              <a:t>Inhalt</a:t>
            </a:r>
          </a:p>
          <a:p>
            <a:pPr lvl="1"/>
            <a:r>
              <a:rPr lang="de-DE" dirty="0"/>
              <a:t>Inhalt</a:t>
            </a:r>
          </a:p>
          <a:p>
            <a:pPr lvl="1"/>
            <a:r>
              <a:rPr lang="de-DE" dirty="0"/>
              <a:t>Inhalt</a:t>
            </a:r>
          </a:p>
        </p:txBody>
      </p:sp>
      <p:pic>
        <p:nvPicPr>
          <p:cNvPr id="4" name="Grafik 3" descr="Ein Bild, das Text, ClipArt enthält.&#10;&#10;Automatisch generierte Beschreibung">
            <a:extLst>
              <a:ext uri="{FF2B5EF4-FFF2-40B4-BE49-F238E27FC236}">
                <a16:creationId xmlns:a16="http://schemas.microsoft.com/office/drawing/2014/main" id="{91F9C749-8C5E-C3D7-5453-5EAB8D3516F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52137" y="6992848"/>
            <a:ext cx="1248333" cy="189932"/>
          </a:xfrm>
          <a:prstGeom prst="rect">
            <a:avLst/>
          </a:prstGeom>
        </p:spPr>
      </p:pic>
    </p:spTree>
    <p:extLst>
      <p:ext uri="{BB962C8B-B14F-4D97-AF65-F5344CB8AC3E}">
        <p14:creationId xmlns:p14="http://schemas.microsoft.com/office/powerpoint/2010/main" val="4044712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3"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r>
              <a:rPr kumimoji="0" lang="de-DE"/>
              <a:t>Mastertextformat bearbeiten</a:t>
            </a:r>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2" y="7595615"/>
            <a:ext cx="3438473" cy="443849"/>
          </a:xfrm>
          <a:prstGeom prst="rect">
            <a:avLst/>
          </a:prstGeom>
        </p:spPr>
        <p:txBody>
          <a:bodyPr/>
          <a:lstStyle/>
          <a:p>
            <a:pPr eaLnBrk="1" latinLnBrk="0" hangingPunct="1"/>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199" b="0" cap="none">
                <a:solidFill>
                  <a:srgbClr val="FFFFFF"/>
                </a:solidFill>
              </a:defRPr>
            </a:lvl1pPr>
          </a:lstStyle>
          <a:p>
            <a:r>
              <a:rPr kumimoji="0" lang="de-DE"/>
              <a:t>Mastertitelformat bearbeiten</a:t>
            </a:r>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p:spPr>
        <p:txBody>
          <a:bodyPr/>
          <a:lstStyle/>
          <a:p>
            <a:r>
              <a:rPr lang="en-US"/>
              <a:t>R.O.E. GmbH | Stand: 12.2023 Rev5</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
        <p:nvSpPr>
          <p:cNvPr id="5" name="Rechteck 4">
            <a:extLst>
              <a:ext uri="{FF2B5EF4-FFF2-40B4-BE49-F238E27FC236}">
                <a16:creationId xmlns:a16="http://schemas.microsoft.com/office/drawing/2014/main" id="{5FCAFAA5-A710-7775-0C66-098EF7B4738D}"/>
              </a:ext>
            </a:extLst>
          </p:cNvPr>
          <p:cNvSpPr/>
          <p:nvPr userDrawn="1"/>
        </p:nvSpPr>
        <p:spPr>
          <a:xfrm>
            <a:off x="1768358" y="1945217"/>
            <a:ext cx="11674591"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Tree>
    <p:extLst>
      <p:ext uri="{BB962C8B-B14F-4D97-AF65-F5344CB8AC3E}">
        <p14:creationId xmlns:p14="http://schemas.microsoft.com/office/powerpoint/2010/main" val="14929191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lvl1pPr>
              <a:defRPr>
                <a:latin typeface="+mn-lt"/>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1043734" y="7008171"/>
            <a:ext cx="7937716" cy="198458"/>
          </a:xfrm>
        </p:spPr>
        <p:txBody>
          <a:bodyPr/>
          <a:lstStyle/>
          <a:p>
            <a:r>
              <a:rPr lang="en-US"/>
              <a:t>R.O.E. GmbH | Stand: 12.2023 Rev5</a:t>
            </a:r>
            <a:endParaRPr lang="de-DE"/>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‹Nr.›</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3149557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898067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95406"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947183"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1043734" y="7008171"/>
            <a:ext cx="7937716" cy="198458"/>
          </a:xfrm>
        </p:spPr>
        <p:txBody>
          <a:bodyPr/>
          <a:lstStyle/>
          <a:p>
            <a:r>
              <a:rPr lang="en-US"/>
              <a:t>R.O.E. GmbH | Stand: 12.2023 Rev5</a:t>
            </a:r>
            <a:endParaRPr lang="de-DE" dirty="0"/>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‹Nr.›</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72558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80020"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10787799" y="254661"/>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10787799"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1031903" y="2106379"/>
            <a:ext cx="9483056" cy="2375849"/>
          </a:xfrm>
        </p:spPr>
        <p:txBody>
          <a:bodyPr anchor="b" anchorCtr="0"/>
          <a:lstStyle>
            <a:lvl1pPr algn="l">
              <a:defRPr sz="6000">
                <a:solidFill>
                  <a:schemeClr val="accent3"/>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1031903" y="4763001"/>
            <a:ext cx="7937716" cy="1109320"/>
          </a:xfrm>
        </p:spPr>
        <p:txBody>
          <a:bodyPr anchor="t" anchorCtr="0">
            <a:noAutofit/>
          </a:bodyPr>
          <a:lstStyle>
            <a:lvl1pPr marL="0" indent="0" algn="l">
              <a:buNone/>
              <a:defRPr sz="2400" b="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Master-Untertitelformat bearbeiten</a:t>
            </a:r>
          </a:p>
        </p:txBody>
      </p:sp>
      <p:grpSp>
        <p:nvGrpSpPr>
          <p:cNvPr id="9" name="Gruppieren 8">
            <a:extLst>
              <a:ext uri="{FF2B5EF4-FFF2-40B4-BE49-F238E27FC236}">
                <a16:creationId xmlns:a16="http://schemas.microsoft.com/office/drawing/2014/main" id="{6A630716-BAE4-F171-2FC1-54F8B9BF33CA}"/>
              </a:ext>
            </a:extLst>
          </p:cNvPr>
          <p:cNvGrpSpPr/>
          <p:nvPr userDrawn="1"/>
        </p:nvGrpSpPr>
        <p:grpSpPr>
          <a:xfrm>
            <a:off x="-2646071" y="-2"/>
            <a:ext cx="2565578" cy="2986711"/>
            <a:chOff x="-2400150" y="-2"/>
            <a:chExt cx="2327138" cy="2708921"/>
          </a:xfrm>
        </p:grpSpPr>
        <p:sp>
          <p:nvSpPr>
            <p:cNvPr id="10" name="Rechteck 9">
              <a:extLst>
                <a:ext uri="{FF2B5EF4-FFF2-40B4-BE49-F238E27FC236}">
                  <a16:creationId xmlns:a16="http://schemas.microsoft.com/office/drawing/2014/main" id="{EE2D4DF9-E395-9780-B7AD-D5545A13F831}"/>
                </a:ext>
              </a:extLst>
            </p:cNvPr>
            <p:cNvSpPr/>
            <p:nvPr userDrawn="1"/>
          </p:nvSpPr>
          <p:spPr>
            <a:xfrm>
              <a:off x="-2400150" y="-2"/>
              <a:ext cx="2327138" cy="27089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a:t>
              </a:r>
            </a:p>
            <a:p>
              <a:pPr algn="l"/>
              <a:r>
                <a:rPr lang="de-DE" sz="1323" dirty="0">
                  <a:latin typeface="Arial" panose="020B0604020202020204" pitchFamily="34" charset="0"/>
                </a:rPr>
                <a:t>Die grafischen Elemente und der Titel dürfen nur in den markierten Farben eingefärbt werden: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de-DE" sz="1323" dirty="0">
                  <a:latin typeface="Arial" panose="020B0604020202020204" pitchFamily="34" charset="0"/>
                </a:rPr>
                <a:t>Zum Einfärben der Elemente markieren Sie diese und  wählen die entsprechende Farbe als Füllung aus.</a:t>
              </a:r>
            </a:p>
          </p:txBody>
        </p:sp>
        <p:grpSp>
          <p:nvGrpSpPr>
            <p:cNvPr id="11" name="Gruppieren 10">
              <a:extLst>
                <a:ext uri="{FF2B5EF4-FFF2-40B4-BE49-F238E27FC236}">
                  <a16:creationId xmlns:a16="http://schemas.microsoft.com/office/drawing/2014/main" id="{F2994CFC-6676-BCD9-AFBB-7E0FB6D67207}"/>
                </a:ext>
              </a:extLst>
            </p:cNvPr>
            <p:cNvGrpSpPr>
              <a:grpSpLocks noChangeAspect="1"/>
            </p:cNvGrpSpPr>
            <p:nvPr userDrawn="1"/>
          </p:nvGrpSpPr>
          <p:grpSpPr>
            <a:xfrm>
              <a:off x="-2321891" y="1052736"/>
              <a:ext cx="2088000" cy="540000"/>
              <a:chOff x="-2226581" y="2060848"/>
              <a:chExt cx="2088000" cy="540000"/>
            </a:xfrm>
          </p:grpSpPr>
          <p:grpSp>
            <p:nvGrpSpPr>
              <p:cNvPr id="13" name="Gruppieren 12">
                <a:extLst>
                  <a:ext uri="{FF2B5EF4-FFF2-40B4-BE49-F238E27FC236}">
                    <a16:creationId xmlns:a16="http://schemas.microsoft.com/office/drawing/2014/main" id="{C24B8529-A5F4-758E-C779-0CA907150A39}"/>
                  </a:ext>
                </a:extLst>
              </p:cNvPr>
              <p:cNvGrpSpPr/>
              <p:nvPr userDrawn="1"/>
            </p:nvGrpSpPr>
            <p:grpSpPr>
              <a:xfrm>
                <a:off x="-2226581" y="2060848"/>
                <a:ext cx="2088000" cy="540000"/>
                <a:chOff x="-2226581" y="2060848"/>
                <a:chExt cx="2088000" cy="540000"/>
              </a:xfrm>
            </p:grpSpPr>
            <p:sp>
              <p:nvSpPr>
                <p:cNvPr id="18" name="Rechteck 17">
                  <a:extLst>
                    <a:ext uri="{FF2B5EF4-FFF2-40B4-BE49-F238E27FC236}">
                      <a16:creationId xmlns:a16="http://schemas.microsoft.com/office/drawing/2014/main" id="{7BAFA2EA-4772-631D-A2DF-854B0781765A}"/>
                    </a:ext>
                  </a:extLst>
                </p:cNvPr>
                <p:cNvSpPr/>
                <p:nvPr userDrawn="1"/>
              </p:nvSpPr>
              <p:spPr>
                <a:xfrm>
                  <a:off x="-2226581" y="2060848"/>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19" name="Grafik 18">
                  <a:extLst>
                    <a:ext uri="{FF2B5EF4-FFF2-40B4-BE49-F238E27FC236}">
                      <a16:creationId xmlns:a16="http://schemas.microsoft.com/office/drawing/2014/main" id="{88958E5C-0220-2250-925B-7FBDDC4856BB}"/>
                    </a:ext>
                  </a:extLst>
                </p:cNvPr>
                <p:cNvPicPr>
                  <a:picLocks noChangeAspect="1"/>
                </p:cNvPicPr>
                <p:nvPr userDrawn="1"/>
              </p:nvPicPr>
              <p:blipFill rotWithShape="1">
                <a:blip r:embed="rId2"/>
                <a:srcRect b="65087"/>
                <a:stretch/>
              </p:blipFill>
              <p:spPr>
                <a:xfrm>
                  <a:off x="-2139977" y="2101356"/>
                  <a:ext cx="1914792" cy="458984"/>
                </a:xfrm>
                <a:prstGeom prst="rect">
                  <a:avLst/>
                </a:prstGeom>
              </p:spPr>
            </p:pic>
          </p:grpSp>
          <p:sp>
            <p:nvSpPr>
              <p:cNvPr id="14" name="Rechteck 13">
                <a:extLst>
                  <a:ext uri="{FF2B5EF4-FFF2-40B4-BE49-F238E27FC236}">
                    <a16:creationId xmlns:a16="http://schemas.microsoft.com/office/drawing/2014/main" id="{6C3A7D81-BC38-3A58-9F3E-EB0DD4EF938A}"/>
                  </a:ext>
                </a:extLst>
              </p:cNvPr>
              <p:cNvSpPr/>
              <p:nvPr userDrawn="1"/>
            </p:nvSpPr>
            <p:spPr>
              <a:xfrm>
                <a:off x="-1018300" y="2341124"/>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pic>
        <p:nvPicPr>
          <p:cNvPr id="4" name="Grafik 3" descr="Ein Bild, das Text enthält.&#10;&#10;Automatisch generierte Beschreibung">
            <a:extLst>
              <a:ext uri="{FF2B5EF4-FFF2-40B4-BE49-F238E27FC236}">
                <a16:creationId xmlns:a16="http://schemas.microsoft.com/office/drawing/2014/main" id="{91DFE515-EA77-6B57-CBE4-61F0317A68E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8052" y="5798"/>
            <a:ext cx="2256358" cy="1124700"/>
          </a:xfrm>
          <a:prstGeom prst="rect">
            <a:avLst/>
          </a:prstGeom>
        </p:spPr>
      </p:pic>
      <p:sp>
        <p:nvSpPr>
          <p:cNvPr id="6" name="Foliennummernplatzhalter 5" hidden="1">
            <a:extLst>
              <a:ext uri="{FF2B5EF4-FFF2-40B4-BE49-F238E27FC236}">
                <a16:creationId xmlns:a16="http://schemas.microsoft.com/office/drawing/2014/main" id="{2B7E69D7-F919-50DE-1528-5CDD7AC805E4}"/>
              </a:ext>
            </a:extLst>
          </p:cNvPr>
          <p:cNvSpPr>
            <a:spLocks noGrp="1"/>
          </p:cNvSpPr>
          <p:nvPr>
            <p:ph type="sldNum" sz="quarter" idx="4"/>
          </p:nvPr>
        </p:nvSpPr>
        <p:spPr>
          <a:xfrm>
            <a:off x="-119066" y="-119075"/>
            <a:ext cx="3969" cy="3969"/>
          </a:xfrm>
          <a:prstGeom prst="rect">
            <a:avLst/>
          </a:prstGeom>
        </p:spPr>
        <p:txBody>
          <a:bodyPr vert="horz" lIns="0" tIns="0" rIns="0" bIns="0" rtlCol="0" anchor="b" anchorCtr="0"/>
          <a:lstStyle>
            <a:lvl1pPr algn="l">
              <a:defRPr sz="110" b="0">
                <a:solidFill>
                  <a:schemeClr val="tx1"/>
                </a:solidFill>
              </a:defRPr>
            </a:lvl1pPr>
          </a:lstStyle>
          <a:p>
            <a:fld id="{1F8F6C9E-DFB0-47BA-A580-000504CFD3E5}" type="slidenum">
              <a:rPr lang="de-DE" smtClean="0"/>
              <a:pPr/>
              <a:t>‹Nr.›</a:t>
            </a:fld>
            <a:endParaRPr lang="de-DE" dirty="0"/>
          </a:p>
        </p:txBody>
      </p:sp>
      <p:grpSp>
        <p:nvGrpSpPr>
          <p:cNvPr id="7" name="Gruppieren 6">
            <a:extLst>
              <a:ext uri="{FF2B5EF4-FFF2-40B4-BE49-F238E27FC236}">
                <a16:creationId xmlns:a16="http://schemas.microsoft.com/office/drawing/2014/main" id="{8A8718ED-BCC6-17FE-B12F-A3B938EDBA8D}"/>
              </a:ext>
            </a:extLst>
          </p:cNvPr>
          <p:cNvGrpSpPr/>
          <p:nvPr userDrawn="1"/>
        </p:nvGrpSpPr>
        <p:grpSpPr>
          <a:xfrm>
            <a:off x="-2646071" y="3255078"/>
            <a:ext cx="2565578" cy="2430966"/>
            <a:chOff x="-2400150" y="-2"/>
            <a:chExt cx="2327138" cy="2204865"/>
          </a:xfrm>
        </p:grpSpPr>
        <p:sp>
          <p:nvSpPr>
            <p:cNvPr id="8" name="Rechteck 7">
              <a:extLst>
                <a:ext uri="{FF2B5EF4-FFF2-40B4-BE49-F238E27FC236}">
                  <a16:creationId xmlns:a16="http://schemas.microsoft.com/office/drawing/2014/main" id="{42D75BCE-DB9F-1527-9439-C40FC5D2B208}"/>
                </a:ext>
              </a:extLst>
            </p:cNvPr>
            <p:cNvSpPr/>
            <p:nvPr userDrawn="1"/>
          </p:nvSpPr>
          <p:spPr>
            <a:xfrm>
              <a:off x="-2400150" y="-2"/>
              <a:ext cx="2327138" cy="22048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 (EN):</a:t>
              </a:r>
            </a:p>
            <a:p>
              <a:pPr algn="l"/>
              <a:r>
                <a:rPr lang="en-US" sz="1323" dirty="0">
                  <a:latin typeface="Arial" panose="020B0604020202020204" pitchFamily="34" charset="0"/>
                </a:rPr>
                <a:t>The graphic elements and the subtitle may only be </a:t>
              </a:r>
              <a:r>
                <a:rPr lang="en-US" sz="1323" dirty="0" err="1">
                  <a:latin typeface="Arial" panose="020B0604020202020204" pitchFamily="34" charset="0"/>
                </a:rPr>
                <a:t>coloured</a:t>
              </a:r>
              <a:r>
                <a:rPr lang="en-US" sz="1323" dirty="0">
                  <a:latin typeface="Arial" panose="020B0604020202020204" pitchFamily="34" charset="0"/>
                </a:rPr>
                <a:t> in the marked </a:t>
              </a:r>
              <a:r>
                <a:rPr lang="en-US" sz="1323" dirty="0" err="1">
                  <a:latin typeface="Arial" panose="020B0604020202020204" pitchFamily="34" charset="0"/>
                </a:rPr>
                <a:t>colours</a:t>
              </a:r>
              <a:r>
                <a:rPr lang="en-US" sz="1323" dirty="0">
                  <a:latin typeface="Arial" panose="020B0604020202020204" pitchFamily="34" charset="0"/>
                </a:rPr>
                <a:t>: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en-US" sz="1323" dirty="0">
                  <a:latin typeface="Arial" panose="020B0604020202020204" pitchFamily="34" charset="0"/>
                </a:rPr>
                <a:t>To </a:t>
              </a:r>
              <a:r>
                <a:rPr lang="en-US" sz="1323" dirty="0" err="1">
                  <a:latin typeface="Arial" panose="020B0604020202020204" pitchFamily="34" charset="0"/>
                </a:rPr>
                <a:t>colour</a:t>
              </a:r>
              <a:r>
                <a:rPr lang="en-US" sz="1323" dirty="0">
                  <a:latin typeface="Arial" panose="020B0604020202020204" pitchFamily="34" charset="0"/>
                </a:rPr>
                <a:t> the elements, select them and choose the corresponding </a:t>
              </a:r>
              <a:r>
                <a:rPr lang="en-US" sz="1323" dirty="0" err="1">
                  <a:latin typeface="Arial" panose="020B0604020202020204" pitchFamily="34" charset="0"/>
                </a:rPr>
                <a:t>colour</a:t>
              </a:r>
              <a:r>
                <a:rPr lang="en-US" sz="1323" dirty="0">
                  <a:latin typeface="Arial" panose="020B0604020202020204" pitchFamily="34" charset="0"/>
                </a:rPr>
                <a:t> as a fill.</a:t>
              </a:r>
              <a:endParaRPr lang="de-DE" sz="1323" dirty="0">
                <a:latin typeface="Arial" panose="020B0604020202020204" pitchFamily="34" charset="0"/>
              </a:endParaRPr>
            </a:p>
          </p:txBody>
        </p:sp>
        <p:grpSp>
          <p:nvGrpSpPr>
            <p:cNvPr id="12" name="Gruppieren 11">
              <a:extLst>
                <a:ext uri="{FF2B5EF4-FFF2-40B4-BE49-F238E27FC236}">
                  <a16:creationId xmlns:a16="http://schemas.microsoft.com/office/drawing/2014/main" id="{07D0FE89-B711-23F5-F1B3-3F9976664D98}"/>
                </a:ext>
              </a:extLst>
            </p:cNvPr>
            <p:cNvGrpSpPr>
              <a:grpSpLocks noChangeAspect="1"/>
            </p:cNvGrpSpPr>
            <p:nvPr userDrawn="1"/>
          </p:nvGrpSpPr>
          <p:grpSpPr>
            <a:xfrm>
              <a:off x="-2321891" y="908719"/>
              <a:ext cx="2088000" cy="540000"/>
              <a:chOff x="-2226581" y="1916831"/>
              <a:chExt cx="2088000" cy="540000"/>
            </a:xfrm>
          </p:grpSpPr>
          <p:grpSp>
            <p:nvGrpSpPr>
              <p:cNvPr id="15" name="Gruppieren 14">
                <a:extLst>
                  <a:ext uri="{FF2B5EF4-FFF2-40B4-BE49-F238E27FC236}">
                    <a16:creationId xmlns:a16="http://schemas.microsoft.com/office/drawing/2014/main" id="{86ABDBE0-F3A2-63E5-8A72-3B1BB6B6FF78}"/>
                  </a:ext>
                </a:extLst>
              </p:cNvPr>
              <p:cNvGrpSpPr/>
              <p:nvPr userDrawn="1"/>
            </p:nvGrpSpPr>
            <p:grpSpPr>
              <a:xfrm>
                <a:off x="-2226581" y="1916831"/>
                <a:ext cx="2088000" cy="540000"/>
                <a:chOff x="-2226581" y="1916831"/>
                <a:chExt cx="2088000" cy="540000"/>
              </a:xfrm>
            </p:grpSpPr>
            <p:sp>
              <p:nvSpPr>
                <p:cNvPr id="17" name="Rechteck 16">
                  <a:extLst>
                    <a:ext uri="{FF2B5EF4-FFF2-40B4-BE49-F238E27FC236}">
                      <a16:creationId xmlns:a16="http://schemas.microsoft.com/office/drawing/2014/main" id="{2E0BEA31-AB98-9033-4596-686622456DD5}"/>
                    </a:ext>
                  </a:extLst>
                </p:cNvPr>
                <p:cNvSpPr/>
                <p:nvPr userDrawn="1"/>
              </p:nvSpPr>
              <p:spPr>
                <a:xfrm>
                  <a:off x="-2226581" y="1916831"/>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23" name="Grafik 22">
                  <a:extLst>
                    <a:ext uri="{FF2B5EF4-FFF2-40B4-BE49-F238E27FC236}">
                      <a16:creationId xmlns:a16="http://schemas.microsoft.com/office/drawing/2014/main" id="{072A293A-D462-445E-797B-5EDAF1B530A3}"/>
                    </a:ext>
                  </a:extLst>
                </p:cNvPr>
                <p:cNvPicPr>
                  <a:picLocks noChangeAspect="1"/>
                </p:cNvPicPr>
                <p:nvPr userDrawn="1"/>
              </p:nvPicPr>
              <p:blipFill rotWithShape="1">
                <a:blip r:embed="rId2"/>
                <a:srcRect b="65087"/>
                <a:stretch/>
              </p:blipFill>
              <p:spPr>
                <a:xfrm>
                  <a:off x="-2139977" y="1961902"/>
                  <a:ext cx="1914792" cy="458984"/>
                </a:xfrm>
                <a:prstGeom prst="rect">
                  <a:avLst/>
                </a:prstGeom>
              </p:spPr>
            </p:pic>
          </p:grpSp>
          <p:sp>
            <p:nvSpPr>
              <p:cNvPr id="16" name="Rechteck 15">
                <a:extLst>
                  <a:ext uri="{FF2B5EF4-FFF2-40B4-BE49-F238E27FC236}">
                    <a16:creationId xmlns:a16="http://schemas.microsoft.com/office/drawing/2014/main" id="{765B9646-6CFF-22AD-19F4-E17E43857FF4}"/>
                  </a:ext>
                </a:extLst>
              </p:cNvPr>
              <p:cNvSpPr/>
              <p:nvPr userDrawn="1"/>
            </p:nvSpPr>
            <p:spPr>
              <a:xfrm>
                <a:off x="-1018300" y="2197107"/>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sp>
        <p:nvSpPr>
          <p:cNvPr id="24" name="Fußzeilenplatzhalter 23">
            <a:extLst>
              <a:ext uri="{FF2B5EF4-FFF2-40B4-BE49-F238E27FC236}">
                <a16:creationId xmlns:a16="http://schemas.microsoft.com/office/drawing/2014/main" id="{0431C2CC-C727-5345-734B-10EEA87BEA37}"/>
              </a:ext>
            </a:extLst>
          </p:cNvPr>
          <p:cNvSpPr>
            <a:spLocks noGrp="1"/>
          </p:cNvSpPr>
          <p:nvPr>
            <p:ph type="ftr" sz="quarter" idx="16"/>
          </p:nvPr>
        </p:nvSpPr>
        <p:spPr>
          <a:xfrm>
            <a:off x="1043734" y="6479965"/>
            <a:ext cx="3435782" cy="396961"/>
          </a:xfrm>
          <a:prstGeom prst="rect">
            <a:avLst/>
          </a:prstGeom>
        </p:spPr>
        <p:txBody>
          <a:bodyPr anchor="t"/>
          <a:lstStyle>
            <a:lvl1pPr>
              <a:defRPr sz="1200">
                <a:solidFill>
                  <a:schemeClr val="bg1"/>
                </a:solidFill>
              </a:defRPr>
            </a:lvl1pPr>
          </a:lstStyle>
          <a:p>
            <a:r>
              <a:rPr lang="en-US"/>
              <a:t>R.O.E. GmbH | Stand: 12.2023 Rev5</a:t>
            </a:r>
            <a:endParaRPr lang="de-DE" dirty="0"/>
          </a:p>
        </p:txBody>
      </p:sp>
    </p:spTree>
    <p:extLst>
      <p:ext uri="{BB962C8B-B14F-4D97-AF65-F5344CB8AC3E}">
        <p14:creationId xmlns:p14="http://schemas.microsoft.com/office/powerpoint/2010/main" val="3534725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428145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350392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55954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32973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839493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44"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35834729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09" r:id="rId41"/>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jpeg"/><Relationship Id="rId7" Type="http://schemas.microsoft.com/office/2007/relationships/hdphoto" Target="../media/hdphoto2.wdp"/><Relationship Id="rId2" Type="http://schemas.openxmlformats.org/officeDocument/2006/relationships/image" Target="../media/image18.tiff"/><Relationship Id="rId1" Type="http://schemas.openxmlformats.org/officeDocument/2006/relationships/slideLayout" Target="../slideLayouts/slideLayout39.xml"/><Relationship Id="rId6" Type="http://schemas.openxmlformats.org/officeDocument/2006/relationships/image" Target="../media/image22.png"/><Relationship Id="rId5" Type="http://schemas.openxmlformats.org/officeDocument/2006/relationships/image" Target="../media/image21.jpeg"/><Relationship Id="rId10" Type="http://schemas.openxmlformats.org/officeDocument/2006/relationships/image" Target="../media/image24.jpeg"/><Relationship Id="rId4" Type="http://schemas.openxmlformats.org/officeDocument/2006/relationships/image" Target="../media/image20.jpeg"/><Relationship Id="rId9" Type="http://schemas.microsoft.com/office/2007/relationships/hdphoto" Target="../media/hdphoto3.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C71C2D-4B2C-B5EF-9B94-3C801A3EC210}"/>
              </a:ext>
            </a:extLst>
          </p:cNvPr>
          <p:cNvSpPr>
            <a:spLocks noGrp="1"/>
          </p:cNvSpPr>
          <p:nvPr>
            <p:ph type="title"/>
          </p:nvPr>
        </p:nvSpPr>
        <p:spPr/>
        <p:txBody>
          <a:bodyPr>
            <a:normAutofit/>
          </a:bodyPr>
          <a:lstStyle/>
          <a:p>
            <a:r>
              <a:rPr lang="de-DE" sz="3600" dirty="0"/>
              <a:t>Unterweisungsmodul</a:t>
            </a:r>
            <a:endParaRPr lang="de-DE" dirty="0"/>
          </a:p>
        </p:txBody>
      </p:sp>
      <p:sp>
        <p:nvSpPr>
          <p:cNvPr id="3" name="Untertitel 2">
            <a:extLst>
              <a:ext uri="{FF2B5EF4-FFF2-40B4-BE49-F238E27FC236}">
                <a16:creationId xmlns:a16="http://schemas.microsoft.com/office/drawing/2014/main" id="{C688E649-6E34-9494-2548-213080F04EF9}"/>
              </a:ext>
            </a:extLst>
          </p:cNvPr>
          <p:cNvSpPr>
            <a:spLocks noGrp="1"/>
          </p:cNvSpPr>
          <p:nvPr>
            <p:ph type="body" idx="1"/>
          </p:nvPr>
        </p:nvSpPr>
        <p:spPr/>
        <p:txBody>
          <a:bodyPr>
            <a:normAutofit fontScale="77500" lnSpcReduction="20000"/>
          </a:bodyPr>
          <a:lstStyle/>
          <a:p>
            <a:r>
              <a:rPr lang="de-DE" sz="4000" dirty="0"/>
              <a:t>Arbeiten unter Spannung mit einer </a:t>
            </a:r>
            <a:r>
              <a:rPr lang="de-DE" sz="4000" dirty="0" err="1"/>
              <a:t>AuS</a:t>
            </a:r>
            <a:r>
              <a:rPr lang="de-DE" sz="4000" dirty="0"/>
              <a:t>-Spezialausbildung</a:t>
            </a:r>
          </a:p>
          <a:p>
            <a:r>
              <a:rPr lang="de-DE" sz="2800" dirty="0"/>
              <a:t>(Nur in Verbindung mit „Arbeiten unter Spannung ohne Spezialausbildung“)</a:t>
            </a:r>
          </a:p>
          <a:p>
            <a:endParaRPr lang="de-DE" dirty="0"/>
          </a:p>
        </p:txBody>
      </p:sp>
      <p:sp>
        <p:nvSpPr>
          <p:cNvPr id="7" name="Foliennummernplatzhalter 6">
            <a:extLst>
              <a:ext uri="{FF2B5EF4-FFF2-40B4-BE49-F238E27FC236}">
                <a16:creationId xmlns:a16="http://schemas.microsoft.com/office/drawing/2014/main" id="{D4FB4A08-3041-5F64-3A39-1DBD070EA36E}"/>
              </a:ext>
            </a:extLst>
          </p:cNvPr>
          <p:cNvSpPr>
            <a:spLocks noGrp="1"/>
          </p:cNvSpPr>
          <p:nvPr>
            <p:ph type="sldNum" sz="quarter" idx="4294967295"/>
          </p:nvPr>
        </p:nvSpPr>
        <p:spPr>
          <a:xfrm>
            <a:off x="12658725" y="7215188"/>
            <a:ext cx="784225" cy="268287"/>
          </a:xfrm>
        </p:spPr>
        <p:txBody>
          <a:bodyPr>
            <a:normAutofit fontScale="92500" lnSpcReduction="10000"/>
          </a:bodyPr>
          <a:lstStyle/>
          <a:p>
            <a:fld id="{1F8F6C9E-DFB0-47BA-A580-000504CFD3E5}" type="slidenum">
              <a:rPr lang="de-DE" smtClean="0"/>
              <a:pPr/>
              <a:t>1</a:t>
            </a:fld>
            <a:endParaRPr lang="de-DE" dirty="0"/>
          </a:p>
        </p:txBody>
      </p:sp>
      <p:sp>
        <p:nvSpPr>
          <p:cNvPr id="2" name="Fußzeilenplatzhalter 1">
            <a:extLst>
              <a:ext uri="{FF2B5EF4-FFF2-40B4-BE49-F238E27FC236}">
                <a16:creationId xmlns:a16="http://schemas.microsoft.com/office/drawing/2014/main" id="{DA24C06E-E29B-B1E4-76C9-DF361E08CC11}"/>
              </a:ext>
            </a:extLst>
          </p:cNvPr>
          <p:cNvSpPr>
            <a:spLocks noGrp="1"/>
          </p:cNvSpPr>
          <p:nvPr>
            <p:ph type="ftr" sz="quarter" idx="12"/>
          </p:nvPr>
        </p:nvSpPr>
        <p:spPr/>
        <p:txBody>
          <a:bodyPr/>
          <a:lstStyle/>
          <a:p>
            <a:r>
              <a:rPr lang="en-US" dirty="0"/>
              <a:t>R.O.E. GmbH | Stand: 03.2024 Rev6</a:t>
            </a:r>
          </a:p>
        </p:txBody>
      </p:sp>
    </p:spTree>
    <p:extLst>
      <p:ext uri="{BB962C8B-B14F-4D97-AF65-F5344CB8AC3E}">
        <p14:creationId xmlns:p14="http://schemas.microsoft.com/office/powerpoint/2010/main" val="2040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4FA23-B32C-B6D2-28F8-BA702FD3424B}"/>
              </a:ext>
            </a:extLst>
          </p:cNvPr>
          <p:cNvSpPr>
            <a:spLocks noGrp="1"/>
          </p:cNvSpPr>
          <p:nvPr>
            <p:ph type="title"/>
          </p:nvPr>
        </p:nvSpPr>
        <p:spPr/>
        <p:txBody>
          <a:bodyPr/>
          <a:lstStyle/>
          <a:p>
            <a:r>
              <a:rPr lang="de-DE" dirty="0"/>
              <a:t>Erlangen der Befähigung zum Arbeiten unter Spannung</a:t>
            </a:r>
          </a:p>
        </p:txBody>
      </p:sp>
      <p:sp>
        <p:nvSpPr>
          <p:cNvPr id="3" name="Foliennummernplatzhalter 2">
            <a:extLst>
              <a:ext uri="{FF2B5EF4-FFF2-40B4-BE49-F238E27FC236}">
                <a16:creationId xmlns:a16="http://schemas.microsoft.com/office/drawing/2014/main" id="{C8ACEA54-A705-42ED-B162-F3A691DC895B}"/>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sp>
        <p:nvSpPr>
          <p:cNvPr id="4" name="Inhaltsplatzhalter 3">
            <a:extLst>
              <a:ext uri="{FF2B5EF4-FFF2-40B4-BE49-F238E27FC236}">
                <a16:creationId xmlns:a16="http://schemas.microsoft.com/office/drawing/2014/main" id="{1F961A3A-C79A-B997-B9C5-3179607B18A3}"/>
              </a:ext>
            </a:extLst>
          </p:cNvPr>
          <p:cNvSpPr>
            <a:spLocks noGrp="1"/>
          </p:cNvSpPr>
          <p:nvPr>
            <p:ph sz="quarter" idx="14"/>
          </p:nvPr>
        </p:nvSpPr>
        <p:spPr/>
        <p:txBody>
          <a:bodyPr>
            <a:normAutofit fontScale="92500" lnSpcReduction="10000"/>
          </a:bodyPr>
          <a:lstStyle/>
          <a:p>
            <a:r>
              <a:rPr lang="de-DE" dirty="0"/>
              <a:t>DGUV Regel 103-011, Absatz 3.2.2</a:t>
            </a:r>
          </a:p>
          <a:p>
            <a:pPr lvl="2">
              <a:lnSpc>
                <a:spcPct val="110000"/>
              </a:lnSpc>
            </a:pPr>
            <a:r>
              <a:rPr lang="de-DE" dirty="0"/>
              <a:t>Der Ausbilder hat sich durch eine Prüfung davon zu überzeugen, dass die Teilnehmer die Inhalte der theoretischen Ausbildung verstanden haben. Er hat die Ergebnisse der Prüfung zu dokumentieren. </a:t>
            </a:r>
          </a:p>
          <a:p>
            <a:pPr lvl="3">
              <a:lnSpc>
                <a:spcPct val="110000"/>
              </a:lnSpc>
            </a:pPr>
            <a:r>
              <a:rPr lang="de-DE" dirty="0"/>
              <a:t>Praktische Ausbildung</a:t>
            </a:r>
          </a:p>
          <a:p>
            <a:pPr lvl="4">
              <a:lnSpc>
                <a:spcPct val="110000"/>
              </a:lnSpc>
            </a:pPr>
            <a:r>
              <a:rPr lang="de-DE" dirty="0"/>
              <a:t>Voraussetzung </a:t>
            </a:r>
          </a:p>
          <a:p>
            <a:pPr lvl="5">
              <a:lnSpc>
                <a:spcPct val="110000"/>
              </a:lnSpc>
            </a:pPr>
            <a:r>
              <a:rPr lang="de-DE" dirty="0"/>
              <a:t>Der Teilnehmer hat die Prüfung zur theoretischen Ausbildung bestanden. </a:t>
            </a:r>
          </a:p>
          <a:p>
            <a:pPr lvl="5">
              <a:lnSpc>
                <a:spcPct val="110000"/>
              </a:lnSpc>
            </a:pPr>
            <a:r>
              <a:rPr lang="de-DE" dirty="0"/>
              <a:t>Für die zu schulenden Arbeiten unter Spannung liegen Arbeitsanweisungen vor. </a:t>
            </a:r>
          </a:p>
          <a:p>
            <a:pPr lvl="5">
              <a:lnSpc>
                <a:spcPct val="110000"/>
              </a:lnSpc>
            </a:pPr>
            <a:r>
              <a:rPr lang="de-DE" dirty="0"/>
              <a:t>Jedem Teilnehmer stehen für die Ausbildung die in der Arbeitsanweisung geforderten persönlichen Schutzausrüstungen, Schutz- und Hilfsmittel sowie Werkzeuge zur Verfügung. </a:t>
            </a:r>
          </a:p>
          <a:p>
            <a:pPr lvl="4">
              <a:lnSpc>
                <a:spcPct val="110000"/>
              </a:lnSpc>
            </a:pPr>
            <a:r>
              <a:rPr lang="de-DE" dirty="0"/>
              <a:t>Ausbildungsinhalt </a:t>
            </a:r>
          </a:p>
          <a:p>
            <a:pPr lvl="5">
              <a:lnSpc>
                <a:spcPct val="110000"/>
              </a:lnSpc>
            </a:pPr>
            <a:r>
              <a:rPr lang="de-DE" dirty="0"/>
              <a:t>Die Teilnehmer sind in den Arbeiten unter Spannung praktisch zu schulen, die sie ausführen sollen. </a:t>
            </a:r>
          </a:p>
          <a:p>
            <a:pPr lvl="5">
              <a:lnSpc>
                <a:spcPct val="110000"/>
              </a:lnSpc>
            </a:pPr>
            <a:r>
              <a:rPr lang="de-DE" dirty="0"/>
              <a:t>Der Teilnehmer muss die Arbeiten unter Spannung entsprechend der Arbeitsanweisungen mindestens einmal unter Spannung und unter Beaufsichtigung des Ausbilders vollständig ausgeführt haben. </a:t>
            </a:r>
          </a:p>
          <a:p>
            <a:pPr lvl="5">
              <a:lnSpc>
                <a:spcPct val="110000"/>
              </a:lnSpc>
            </a:pPr>
            <a:r>
              <a:rPr lang="de-DE" dirty="0"/>
              <a:t>Die Arbeiten sind einschließlich der organisatorischen Vorgaben zu schulen. </a:t>
            </a:r>
          </a:p>
          <a:p>
            <a:pPr marL="285750" indent="-285750">
              <a:buFont typeface="Arial" panose="020B0604020202020204" pitchFamily="34" charset="0"/>
              <a:buChar char="•"/>
            </a:pPr>
            <a:endParaRPr lang="de-DE" dirty="0">
              <a:effectLst/>
            </a:endParaRPr>
          </a:p>
        </p:txBody>
      </p:sp>
      <p:sp>
        <p:nvSpPr>
          <p:cNvPr id="7" name="Textfeld 6">
            <a:extLst>
              <a:ext uri="{FF2B5EF4-FFF2-40B4-BE49-F238E27FC236}">
                <a16:creationId xmlns:a16="http://schemas.microsoft.com/office/drawing/2014/main" id="{0D6017EA-BB3B-DE1B-160B-27BBCE894397}"/>
              </a:ext>
            </a:extLst>
          </p:cNvPr>
          <p:cNvSpPr txBox="1"/>
          <p:nvPr/>
        </p:nvSpPr>
        <p:spPr>
          <a:xfrm>
            <a:off x="536739" y="6758887"/>
            <a:ext cx="955793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Regel 103-011 “Arbeiten unter Spannung an elektrischen Anlagen und Betriebsmitteln (bisher BGR A3)“, 01/2006, © DGUV</a:t>
            </a:r>
          </a:p>
        </p:txBody>
      </p:sp>
    </p:spTree>
    <p:extLst>
      <p:ext uri="{BB962C8B-B14F-4D97-AF65-F5344CB8AC3E}">
        <p14:creationId xmlns:p14="http://schemas.microsoft.com/office/powerpoint/2010/main" val="12850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8D173CE-3E77-EFCB-7A19-D98B77067269}"/>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3" name="Inhaltsplatzhalter 2">
            <a:extLst>
              <a:ext uri="{FF2B5EF4-FFF2-40B4-BE49-F238E27FC236}">
                <a16:creationId xmlns:a16="http://schemas.microsoft.com/office/drawing/2014/main" id="{642D7D04-0E3C-7C9C-AEFA-BF914B3D885D}"/>
              </a:ext>
            </a:extLst>
          </p:cNvPr>
          <p:cNvSpPr>
            <a:spLocks noGrp="1"/>
          </p:cNvSpPr>
          <p:nvPr>
            <p:ph sz="quarter" idx="1"/>
          </p:nvPr>
        </p:nvSpPr>
        <p:spPr/>
        <p:txBody>
          <a:bodyPr/>
          <a:lstStyle/>
          <a:p>
            <a:r>
              <a:rPr lang="de-DE" dirty="0"/>
              <a:t>Der Ausbilder hat sich durch eine Prüfung davon zu überzeugen, dass die Teilnehmer die Inhalte und Fertigkeiten der praktischen Ausbildung beherrschen und beurteilt das Ergebnis mit bestanden oder nicht bestanden. </a:t>
            </a:r>
          </a:p>
          <a:p>
            <a:r>
              <a:rPr lang="de-DE" dirty="0"/>
              <a:t>Der erfolgreiche Abschluss der Spezialausbildung ist in einem Befähigungsnachweis zu dokumentiert und vom Ausbilder zu unterzeichnen. Die Befähigung wird in den “</a:t>
            </a:r>
            <a:r>
              <a:rPr lang="de-DE" dirty="0" err="1"/>
              <a:t>AuS</a:t>
            </a:r>
            <a:r>
              <a:rPr lang="de-DE" dirty="0"/>
              <a:t>"-Pass eingetragen und nach Unterschrift durch den Vorgesetzten dem Mitarbeiter ausgehändigt. </a:t>
            </a:r>
          </a:p>
          <a:p>
            <a:r>
              <a:rPr lang="de-DE" dirty="0"/>
              <a:t>Der Pass sollte bei der Ausführung der Arbeiten unter Spannung mitgeführt werden.</a:t>
            </a:r>
          </a:p>
        </p:txBody>
      </p:sp>
      <p:sp>
        <p:nvSpPr>
          <p:cNvPr id="23" name="Inhaltsplatzhalter 22">
            <a:extLst>
              <a:ext uri="{FF2B5EF4-FFF2-40B4-BE49-F238E27FC236}">
                <a16:creationId xmlns:a16="http://schemas.microsoft.com/office/drawing/2014/main" id="{4CE12F05-7B84-850E-FDC1-CC163165AFC4}"/>
              </a:ext>
            </a:extLst>
          </p:cNvPr>
          <p:cNvSpPr>
            <a:spLocks noGrp="1"/>
          </p:cNvSpPr>
          <p:nvPr>
            <p:ph sz="quarter" idx="13"/>
          </p:nvPr>
        </p:nvSpPr>
        <p:spPr/>
        <p:txBody>
          <a:bodyPr/>
          <a:lstStyle/>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5" name="Titel 4">
            <a:extLst>
              <a:ext uri="{FF2B5EF4-FFF2-40B4-BE49-F238E27FC236}">
                <a16:creationId xmlns:a16="http://schemas.microsoft.com/office/drawing/2014/main" id="{67A3B84F-85C5-4F59-D730-E466B93A0BDD}"/>
              </a:ext>
            </a:extLst>
          </p:cNvPr>
          <p:cNvSpPr>
            <a:spLocks noGrp="1"/>
          </p:cNvSpPr>
          <p:nvPr>
            <p:ph type="title"/>
          </p:nvPr>
        </p:nvSpPr>
        <p:spPr/>
        <p:txBody>
          <a:bodyPr/>
          <a:lstStyle/>
          <a:p>
            <a:r>
              <a:rPr lang="de-DE" dirty="0"/>
              <a:t>Erlangen der Befähigung zum Arbeiten unter Spannung</a:t>
            </a:r>
          </a:p>
        </p:txBody>
      </p:sp>
      <p:pic>
        <p:nvPicPr>
          <p:cNvPr id="4" name="Picture 2">
            <a:extLst>
              <a:ext uri="{FF2B5EF4-FFF2-40B4-BE49-F238E27FC236}">
                <a16:creationId xmlns:a16="http://schemas.microsoft.com/office/drawing/2014/main" id="{BCAF887D-16F7-09B7-2F24-94F1198E77DA}"/>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38165" y="2007363"/>
            <a:ext cx="3550372" cy="228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19205C8B-69FE-412A-4694-737B39625D3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84501" y="4023699"/>
            <a:ext cx="3570407" cy="228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10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7CFC73-C363-8F4F-A566-0459EF11AF75}"/>
              </a:ext>
            </a:extLst>
          </p:cNvPr>
          <p:cNvSpPr>
            <a:spLocks noGrp="1"/>
          </p:cNvSpPr>
          <p:nvPr>
            <p:ph type="title"/>
          </p:nvPr>
        </p:nvSpPr>
        <p:spPr/>
        <p:txBody>
          <a:bodyPr/>
          <a:lstStyle/>
          <a:p>
            <a:r>
              <a:rPr lang="de-DE" dirty="0"/>
              <a:t>Befähigung für hinzukommende Tätigkeiten</a:t>
            </a:r>
          </a:p>
        </p:txBody>
      </p:sp>
      <p:sp>
        <p:nvSpPr>
          <p:cNvPr id="3" name="Foliennummernplatzhalter 2">
            <a:extLst>
              <a:ext uri="{FF2B5EF4-FFF2-40B4-BE49-F238E27FC236}">
                <a16:creationId xmlns:a16="http://schemas.microsoft.com/office/drawing/2014/main" id="{F72E35BC-69B9-7B43-BF41-B5A5D95FF1DC}"/>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4" name="Inhaltsplatzhalter 3">
            <a:extLst>
              <a:ext uri="{FF2B5EF4-FFF2-40B4-BE49-F238E27FC236}">
                <a16:creationId xmlns:a16="http://schemas.microsoft.com/office/drawing/2014/main" id="{BAB8B24C-EFB0-8EFE-4B76-84DDAC1AA57F}"/>
              </a:ext>
            </a:extLst>
          </p:cNvPr>
          <p:cNvSpPr>
            <a:spLocks noGrp="1"/>
          </p:cNvSpPr>
          <p:nvPr>
            <p:ph sz="quarter" idx="14"/>
          </p:nvPr>
        </p:nvSpPr>
        <p:spPr/>
        <p:txBody>
          <a:bodyPr/>
          <a:lstStyle/>
          <a:p>
            <a:r>
              <a:rPr lang="de-DE" dirty="0"/>
              <a:t>DGUV Regel 103-011, Absatz 3.2.3</a:t>
            </a:r>
          </a:p>
          <a:p>
            <a:pPr lvl="1"/>
            <a:r>
              <a:rPr lang="de-DE" dirty="0"/>
              <a:t>Sollen zum Arbeiten unter Spannung ausgebildete Beschäftigte mit hinzukommen- den oder geänderten Arbeitsverfahren unter Spannung beauftragt werden, für die sie nicht ausgebildet wurden, hat der Unternehmer zu ermitteln, welcher Ausbildungsumfang für diese Tätigkeiten erforderlich ist. Die notwendige Ergänzungsausbildung ist vorzunehmen, hierbei kann auf der bisherigen Ausbildung aufgebaut werden. </a:t>
            </a:r>
          </a:p>
        </p:txBody>
      </p:sp>
      <p:sp>
        <p:nvSpPr>
          <p:cNvPr id="7" name="Textfeld 6">
            <a:extLst>
              <a:ext uri="{FF2B5EF4-FFF2-40B4-BE49-F238E27FC236}">
                <a16:creationId xmlns:a16="http://schemas.microsoft.com/office/drawing/2014/main" id="{0073D098-0DA1-24DE-175C-1CC2CD15CB8E}"/>
              </a:ext>
            </a:extLst>
          </p:cNvPr>
          <p:cNvSpPr txBox="1"/>
          <p:nvPr/>
        </p:nvSpPr>
        <p:spPr>
          <a:xfrm>
            <a:off x="536739" y="6758887"/>
            <a:ext cx="955793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Regel 103-011 “Arbeiten unter Spannung an elektrischen Anlagen und Betriebsmitteln (bisher BGR A3)“, 01/2006, © DGUV</a:t>
            </a:r>
          </a:p>
        </p:txBody>
      </p:sp>
    </p:spTree>
    <p:extLst>
      <p:ext uri="{BB962C8B-B14F-4D97-AF65-F5344CB8AC3E}">
        <p14:creationId xmlns:p14="http://schemas.microsoft.com/office/powerpoint/2010/main" val="297773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F1AE8-5BB2-25F6-9FA6-16AF704C528F}"/>
              </a:ext>
            </a:extLst>
          </p:cNvPr>
          <p:cNvSpPr>
            <a:spLocks noGrp="1"/>
          </p:cNvSpPr>
          <p:nvPr>
            <p:ph type="title"/>
          </p:nvPr>
        </p:nvSpPr>
        <p:spPr/>
        <p:txBody>
          <a:bodyPr/>
          <a:lstStyle/>
          <a:p>
            <a:r>
              <a:rPr lang="de-DE" dirty="0"/>
              <a:t>Erhaltung der fachlichen Fähigkeit</a:t>
            </a:r>
          </a:p>
        </p:txBody>
      </p:sp>
      <p:sp>
        <p:nvSpPr>
          <p:cNvPr id="3" name="Foliennummernplatzhalter 2">
            <a:extLst>
              <a:ext uri="{FF2B5EF4-FFF2-40B4-BE49-F238E27FC236}">
                <a16:creationId xmlns:a16="http://schemas.microsoft.com/office/drawing/2014/main" id="{B417791E-96E8-E949-CEAA-E1CC85FD112F}"/>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4" name="Inhaltsplatzhalter 3">
            <a:extLst>
              <a:ext uri="{FF2B5EF4-FFF2-40B4-BE49-F238E27FC236}">
                <a16:creationId xmlns:a16="http://schemas.microsoft.com/office/drawing/2014/main" id="{E24612B9-992C-5242-536A-D94E959721F8}"/>
              </a:ext>
            </a:extLst>
          </p:cNvPr>
          <p:cNvSpPr>
            <a:spLocks noGrp="1"/>
          </p:cNvSpPr>
          <p:nvPr>
            <p:ph sz="quarter" idx="14"/>
          </p:nvPr>
        </p:nvSpPr>
        <p:spPr/>
        <p:txBody>
          <a:bodyPr>
            <a:normAutofit/>
          </a:bodyPr>
          <a:lstStyle/>
          <a:p>
            <a:r>
              <a:rPr lang="de-DE" dirty="0"/>
              <a:t>DGUV Regel 103-011, Absatz 3.2.4</a:t>
            </a:r>
          </a:p>
          <a:p>
            <a:pPr lvl="1"/>
            <a:r>
              <a:rPr lang="de-DE" dirty="0"/>
              <a:t>Der Unternehmer hat im Rahmen seiner Auswahl- und Aufsichtsverantwortung wiederholt zu prüfen, ob die erforderliche Befähigung der Beschäftigten in jeder Hinsicht noch in ausreichendem Maße vorhanden ist und keine gesundheitliche Einschränkung vorliegt. </a:t>
            </a:r>
          </a:p>
          <a:p>
            <a:pPr lvl="1"/>
            <a:r>
              <a:rPr lang="de-DE" dirty="0"/>
              <a:t>Als Ergebnis der fachlichen Überprüfung kann es erforderlich sein, vor Übertragung weiterer Arbeiten unter Spannung eine Wiederholung der Ausbildung zu veranlassen. Gründe für eine Wiederholungsschulung können sein</a:t>
            </a:r>
          </a:p>
          <a:p>
            <a:pPr lvl="2"/>
            <a:r>
              <a:rPr lang="de-DE" dirty="0"/>
              <a:t>Fehlverhalten, </a:t>
            </a:r>
          </a:p>
          <a:p>
            <a:pPr lvl="2"/>
            <a:r>
              <a:rPr lang="de-DE" sz="1800" dirty="0">
                <a:effectLst/>
                <a:latin typeface="DGUVMeta"/>
              </a:rPr>
              <a:t>seltene bzw. lange zurückliegende Ausführung eines Arbeitsverfahrens,</a:t>
            </a:r>
          </a:p>
          <a:p>
            <a:pPr lvl="2"/>
            <a:r>
              <a:rPr lang="de-DE" sz="1800" dirty="0">
                <a:effectLst/>
                <a:latin typeface="DGUVMeta"/>
              </a:rPr>
              <a:t>Einführung neuer Arbeitsverfahren, Werkzeuge, Betriebs-, Schutz- und Hilfsmittel. </a:t>
            </a:r>
            <a:endParaRPr lang="de-DE" dirty="0"/>
          </a:p>
          <a:p>
            <a:endParaRPr lang="de-DE" dirty="0"/>
          </a:p>
        </p:txBody>
      </p:sp>
      <p:sp>
        <p:nvSpPr>
          <p:cNvPr id="7" name="Textfeld 6">
            <a:extLst>
              <a:ext uri="{FF2B5EF4-FFF2-40B4-BE49-F238E27FC236}">
                <a16:creationId xmlns:a16="http://schemas.microsoft.com/office/drawing/2014/main" id="{D200D8CA-BC28-841F-B158-B50D9096A628}"/>
              </a:ext>
            </a:extLst>
          </p:cNvPr>
          <p:cNvSpPr txBox="1"/>
          <p:nvPr/>
        </p:nvSpPr>
        <p:spPr>
          <a:xfrm>
            <a:off x="536739" y="6758887"/>
            <a:ext cx="955793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Regel 103-011 “Arbeiten unter Spannung an elektrischen Anlagen und Betriebsmitteln (bisher BGR A3)“, 01/2006, © DGUV</a:t>
            </a:r>
          </a:p>
        </p:txBody>
      </p:sp>
    </p:spTree>
    <p:extLst>
      <p:ext uri="{BB962C8B-B14F-4D97-AF65-F5344CB8AC3E}">
        <p14:creationId xmlns:p14="http://schemas.microsoft.com/office/powerpoint/2010/main" val="394544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BF1AE8-5BB2-25F6-9FA6-16AF704C528F}"/>
              </a:ext>
            </a:extLst>
          </p:cNvPr>
          <p:cNvSpPr>
            <a:spLocks noGrp="1"/>
          </p:cNvSpPr>
          <p:nvPr>
            <p:ph type="title"/>
          </p:nvPr>
        </p:nvSpPr>
        <p:spPr/>
        <p:txBody>
          <a:bodyPr/>
          <a:lstStyle/>
          <a:p>
            <a:r>
              <a:rPr lang="de-DE" dirty="0"/>
              <a:t>Erhaltung der fachlichen Fähigkeit</a:t>
            </a:r>
          </a:p>
        </p:txBody>
      </p:sp>
      <p:sp>
        <p:nvSpPr>
          <p:cNvPr id="3" name="Foliennummernplatzhalter 2">
            <a:extLst>
              <a:ext uri="{FF2B5EF4-FFF2-40B4-BE49-F238E27FC236}">
                <a16:creationId xmlns:a16="http://schemas.microsoft.com/office/drawing/2014/main" id="{B417791E-96E8-E949-CEAA-E1CC85FD112F}"/>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sp>
        <p:nvSpPr>
          <p:cNvPr id="4" name="Inhaltsplatzhalter 3">
            <a:extLst>
              <a:ext uri="{FF2B5EF4-FFF2-40B4-BE49-F238E27FC236}">
                <a16:creationId xmlns:a16="http://schemas.microsoft.com/office/drawing/2014/main" id="{E24612B9-992C-5242-536A-D94E959721F8}"/>
              </a:ext>
            </a:extLst>
          </p:cNvPr>
          <p:cNvSpPr>
            <a:spLocks noGrp="1"/>
          </p:cNvSpPr>
          <p:nvPr>
            <p:ph sz="quarter" idx="14"/>
          </p:nvPr>
        </p:nvSpPr>
        <p:spPr/>
        <p:txBody>
          <a:bodyPr>
            <a:normAutofit/>
          </a:bodyPr>
          <a:lstStyle/>
          <a:p>
            <a:r>
              <a:rPr lang="de-DE" dirty="0"/>
              <a:t>Die Befähigung zum Arbeiten unter Spannung ist durch eine Wiederholungsausbildung nach vier Jahren zu aktualisieren. Die Wiederholungsausbildung ist mit einer Prüfung abzuschließen. </a:t>
            </a:r>
          </a:p>
          <a:p>
            <a:r>
              <a:rPr lang="de-DE" dirty="0"/>
              <a:t>Zum Erhalt der fachlichen Befähigung zum gehört auch die erforderliche Fortbildung in der Ersten Hilfe und das regelmäßige Training in der Herz-Lungen-Wiederbelebung. </a:t>
            </a:r>
          </a:p>
          <a:p>
            <a:r>
              <a:rPr lang="de-DE" dirty="0"/>
              <a:t>Die zum Arbeiten unter Spannung geeigneten Beschäftigten sind außerdem mindestens jährlich über die tätigkeitsbezogenen Gefährdungen und die erforderlichen Schutzmaßnahmen zu unterweisen. Der Inhalt der Unterweisung ist zu dokumentieren. </a:t>
            </a:r>
          </a:p>
          <a:p>
            <a:r>
              <a:rPr lang="de-DE" dirty="0"/>
              <a:t>Wiederholungsunterweisungen sind im “</a:t>
            </a:r>
            <a:r>
              <a:rPr lang="de-DE" dirty="0" err="1"/>
              <a:t>AuS</a:t>
            </a:r>
            <a:r>
              <a:rPr lang="de-DE" dirty="0"/>
              <a:t>"-Pass einzutragen.</a:t>
            </a:r>
          </a:p>
          <a:p>
            <a:endParaRPr lang="de-DE" dirty="0"/>
          </a:p>
        </p:txBody>
      </p:sp>
    </p:spTree>
    <p:extLst>
      <p:ext uri="{BB962C8B-B14F-4D97-AF65-F5344CB8AC3E}">
        <p14:creationId xmlns:p14="http://schemas.microsoft.com/office/powerpoint/2010/main" val="1628431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D3370DF1-F5BC-9496-A00E-2FA0E17454E8}"/>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3" name="Inhaltsplatzhalter 2">
            <a:extLst>
              <a:ext uri="{FF2B5EF4-FFF2-40B4-BE49-F238E27FC236}">
                <a16:creationId xmlns:a16="http://schemas.microsoft.com/office/drawing/2014/main" id="{6BCC360A-5398-4FFB-E2E5-B0C858452D5E}"/>
              </a:ext>
            </a:extLst>
          </p:cNvPr>
          <p:cNvSpPr>
            <a:spLocks noGrp="1"/>
          </p:cNvSpPr>
          <p:nvPr>
            <p:ph sz="quarter" idx="1"/>
          </p:nvPr>
        </p:nvSpPr>
        <p:spPr/>
        <p:txBody>
          <a:bodyPr>
            <a:normAutofit fontScale="92500" lnSpcReduction="20000"/>
          </a:bodyPr>
          <a:lstStyle/>
          <a:p>
            <a:r>
              <a:rPr lang="de-DE" dirty="0"/>
              <a:t>DGUV Regel 103-011, Absatz 3.1.2</a:t>
            </a:r>
          </a:p>
          <a:p>
            <a:pPr lvl="1"/>
            <a:r>
              <a:rPr lang="de-DE" dirty="0"/>
              <a:t>Maßnahmen und Arbeitsschritte zur Durchführung der Arbeiten unter Spannung sind vom Unternehmer in einer Arbeitsanweisung festzulegen. Hier sind Aussagen über die erforderlichen persönlichen Schutzausrüstungen, Schutz- und Hilfsmittel, Werkzeuge zu treffen. Weiter ist darauf hinzuweisen, dass die mit der Durchführung dieser Arbeiten beauftragte Person entscheiden muss, ob sie die Arbeiten sicher durchführen kann. Die hierbei zu berücksichtigenden Kriterien sind zu benennen, z.B.: </a:t>
            </a:r>
          </a:p>
          <a:p>
            <a:pPr lvl="2"/>
            <a:r>
              <a:rPr lang="de-DE" dirty="0"/>
              <a:t>Einhaltung der Schutzabstände zu benachbarten Teilen mit einer Potentialdifferenz zum aktiven Teil, </a:t>
            </a:r>
          </a:p>
          <a:p>
            <a:pPr lvl="2"/>
            <a:r>
              <a:rPr lang="de-DE" dirty="0"/>
              <a:t>sicherer Standort,</a:t>
            </a:r>
          </a:p>
          <a:p>
            <a:pPr lvl="2"/>
            <a:r>
              <a:rPr lang="de-DE" dirty="0"/>
              <a:t>ausreichende Bewegungsfreiheit. </a:t>
            </a:r>
          </a:p>
        </p:txBody>
      </p:sp>
      <p:pic>
        <p:nvPicPr>
          <p:cNvPr id="6" name="Inhaltsplatzhalter 9">
            <a:extLst>
              <a:ext uri="{FF2B5EF4-FFF2-40B4-BE49-F238E27FC236}">
                <a16:creationId xmlns:a16="http://schemas.microsoft.com/office/drawing/2014/main" id="{3F3675A9-FEB9-4F21-BFE2-E22D66C631A2}"/>
              </a:ext>
            </a:extLst>
          </p:cNvPr>
          <p:cNvPicPr>
            <a:picLocks noGrp="1" noChangeAspect="1"/>
          </p:cNvPicPr>
          <p:nvPr>
            <p:ph sz="quarter" idx="13"/>
          </p:nvPr>
        </p:nvPicPr>
        <p:blipFill>
          <a:blip r:embed="rId2"/>
          <a:stretch>
            <a:fillRect/>
          </a:stretch>
        </p:blipFill>
        <p:spPr>
          <a:xfrm>
            <a:off x="8157102" y="1763713"/>
            <a:ext cx="3394608" cy="4957762"/>
          </a:xfrm>
        </p:spPr>
      </p:pic>
      <p:sp>
        <p:nvSpPr>
          <p:cNvPr id="5" name="Titel 4">
            <a:extLst>
              <a:ext uri="{FF2B5EF4-FFF2-40B4-BE49-F238E27FC236}">
                <a16:creationId xmlns:a16="http://schemas.microsoft.com/office/drawing/2014/main" id="{C96F4C46-ED80-C49A-6E1A-D8C722AE86BE}"/>
              </a:ext>
            </a:extLst>
          </p:cNvPr>
          <p:cNvSpPr>
            <a:spLocks noGrp="1"/>
          </p:cNvSpPr>
          <p:nvPr>
            <p:ph type="title"/>
          </p:nvPr>
        </p:nvSpPr>
        <p:spPr/>
        <p:txBody>
          <a:bodyPr/>
          <a:lstStyle/>
          <a:p>
            <a:r>
              <a:rPr lang="de-DE" dirty="0"/>
              <a:t>Arbeitsanweisung</a:t>
            </a:r>
          </a:p>
        </p:txBody>
      </p:sp>
      <p:sp>
        <p:nvSpPr>
          <p:cNvPr id="7" name="Textfeld 6">
            <a:extLst>
              <a:ext uri="{FF2B5EF4-FFF2-40B4-BE49-F238E27FC236}">
                <a16:creationId xmlns:a16="http://schemas.microsoft.com/office/drawing/2014/main" id="{290D7AEB-A32A-B37E-706C-F3FCCC46D65F}"/>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59328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E885389-0510-1D8B-1CAF-730F803F0E67}"/>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sp>
        <p:nvSpPr>
          <p:cNvPr id="3" name="Inhaltsplatzhalter 2">
            <a:extLst>
              <a:ext uri="{FF2B5EF4-FFF2-40B4-BE49-F238E27FC236}">
                <a16:creationId xmlns:a16="http://schemas.microsoft.com/office/drawing/2014/main" id="{5E9CEF8C-D673-61E1-30BB-D44C2BE59AB0}"/>
              </a:ext>
            </a:extLst>
          </p:cNvPr>
          <p:cNvSpPr>
            <a:spLocks noGrp="1"/>
          </p:cNvSpPr>
          <p:nvPr>
            <p:ph sz="quarter" idx="1"/>
          </p:nvPr>
        </p:nvSpPr>
        <p:spPr/>
        <p:txBody>
          <a:bodyPr/>
          <a:lstStyle/>
          <a:p>
            <a:r>
              <a:rPr lang="de-DE" dirty="0"/>
              <a:t>Arbeiten auf Abstand</a:t>
            </a:r>
          </a:p>
          <a:p>
            <a:pPr lvl="1"/>
            <a:r>
              <a:rPr lang="de-DE" dirty="0"/>
              <a:t>festgelegter und gesicherter Abstand</a:t>
            </a:r>
          </a:p>
          <a:p>
            <a:pPr lvl="1"/>
            <a:r>
              <a:rPr lang="de-DE" dirty="0"/>
              <a:t>Reinigung durch Absaugen, Nachfüllen von </a:t>
            </a:r>
            <a:r>
              <a:rPr lang="de-DE" dirty="0" err="1"/>
              <a:t>Isolieröl</a:t>
            </a:r>
            <a:r>
              <a:rPr lang="de-DE" dirty="0"/>
              <a:t>, Abschmieren von Antriebselementen (bis 110 kV)</a:t>
            </a:r>
          </a:p>
          <a:p>
            <a:endParaRPr lang="de-DE" dirty="0"/>
          </a:p>
        </p:txBody>
      </p:sp>
      <p:sp>
        <p:nvSpPr>
          <p:cNvPr id="10" name="Inhaltsplatzhalter 9">
            <a:extLst>
              <a:ext uri="{FF2B5EF4-FFF2-40B4-BE49-F238E27FC236}">
                <a16:creationId xmlns:a16="http://schemas.microsoft.com/office/drawing/2014/main" id="{8650E62F-FF53-D5CB-3401-9175FEFC2FF8}"/>
              </a:ext>
            </a:extLst>
          </p:cNvPr>
          <p:cNvSpPr>
            <a:spLocks noGrp="1"/>
          </p:cNvSpPr>
          <p:nvPr>
            <p:ph sz="quarter" idx="13"/>
          </p:nvPr>
        </p:nvSpPr>
        <p:spPr/>
        <p:txBody>
          <a:bodyPr/>
          <a:lstStyle/>
          <a:p>
            <a:endParaRPr lang="de-DE"/>
          </a:p>
        </p:txBody>
      </p:sp>
      <p:sp>
        <p:nvSpPr>
          <p:cNvPr id="5" name="Titel 4">
            <a:extLst>
              <a:ext uri="{FF2B5EF4-FFF2-40B4-BE49-F238E27FC236}">
                <a16:creationId xmlns:a16="http://schemas.microsoft.com/office/drawing/2014/main" id="{9633E539-F850-AD15-ACA2-7E35C9DA1D7E}"/>
              </a:ext>
            </a:extLst>
          </p:cNvPr>
          <p:cNvSpPr>
            <a:spLocks noGrp="1"/>
          </p:cNvSpPr>
          <p:nvPr>
            <p:ph type="title"/>
          </p:nvPr>
        </p:nvSpPr>
        <p:spPr/>
        <p:txBody>
          <a:bodyPr/>
          <a:lstStyle/>
          <a:p>
            <a:r>
              <a:rPr lang="de-DE" dirty="0">
                <a:solidFill>
                  <a:schemeClr val="tx1"/>
                </a:solidFill>
              </a:rPr>
              <a:t>Arbeitsverfahren</a:t>
            </a:r>
            <a:endParaRPr lang="de-DE" dirty="0"/>
          </a:p>
        </p:txBody>
      </p:sp>
      <p:pic>
        <p:nvPicPr>
          <p:cNvPr id="6" name="Grafik 5">
            <a:extLst>
              <a:ext uri="{FF2B5EF4-FFF2-40B4-BE49-F238E27FC236}">
                <a16:creationId xmlns:a16="http://schemas.microsoft.com/office/drawing/2014/main" id="{45FFD3F3-4A17-7295-BE1C-64B6CD2D8123}"/>
              </a:ext>
            </a:extLst>
          </p:cNvPr>
          <p:cNvPicPr>
            <a:picLocks noChangeAspect="1"/>
          </p:cNvPicPr>
          <p:nvPr/>
        </p:nvPicPr>
        <p:blipFill>
          <a:blip r:embed="rId2"/>
          <a:stretch>
            <a:fillRect/>
          </a:stretch>
        </p:blipFill>
        <p:spPr>
          <a:xfrm>
            <a:off x="6944929" y="2106380"/>
            <a:ext cx="5953287" cy="3334378"/>
          </a:xfrm>
          <a:prstGeom prst="rect">
            <a:avLst/>
          </a:prstGeom>
        </p:spPr>
      </p:pic>
      <p:sp>
        <p:nvSpPr>
          <p:cNvPr id="7" name="Textfeld 6">
            <a:extLst>
              <a:ext uri="{FF2B5EF4-FFF2-40B4-BE49-F238E27FC236}">
                <a16:creationId xmlns:a16="http://schemas.microsoft.com/office/drawing/2014/main" id="{C6BFA966-C7C9-2005-FD07-DEA048620422}"/>
              </a:ext>
            </a:extLst>
          </p:cNvPr>
          <p:cNvSpPr txBox="1"/>
          <p:nvPr/>
        </p:nvSpPr>
        <p:spPr>
          <a:xfrm>
            <a:off x="10261710" y="6758887"/>
            <a:ext cx="134844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rPr>
              <a:t>© DEHN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716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5E885389-0510-1D8B-1CAF-730F803F0E67}"/>
              </a:ext>
            </a:extLst>
          </p:cNvPr>
          <p:cNvSpPr>
            <a:spLocks noGrp="1"/>
          </p:cNvSpPr>
          <p:nvPr>
            <p:ph type="sldNum" sz="quarter" idx="12"/>
          </p:nvPr>
        </p:nvSpPr>
        <p:spPr/>
        <p:txBody>
          <a:bodyPr>
            <a:normAutofit lnSpcReduction="10000"/>
          </a:bodyPr>
          <a:lstStyle/>
          <a:p>
            <a:fld id="{F0C94032-CD4C-4C25-B0C2-CEC720522D92}" type="slidenum">
              <a:rPr lang="en-US" smtClean="0"/>
              <a:pPr/>
              <a:t>17</a:t>
            </a:fld>
            <a:endParaRPr lang="en-US" dirty="0"/>
          </a:p>
        </p:txBody>
      </p:sp>
      <p:sp>
        <p:nvSpPr>
          <p:cNvPr id="3" name="Inhaltsplatzhalter 2">
            <a:extLst>
              <a:ext uri="{FF2B5EF4-FFF2-40B4-BE49-F238E27FC236}">
                <a16:creationId xmlns:a16="http://schemas.microsoft.com/office/drawing/2014/main" id="{5E9CEF8C-D673-61E1-30BB-D44C2BE59AB0}"/>
              </a:ext>
            </a:extLst>
          </p:cNvPr>
          <p:cNvSpPr>
            <a:spLocks noGrp="1"/>
          </p:cNvSpPr>
          <p:nvPr>
            <p:ph sz="quarter" idx="1"/>
          </p:nvPr>
        </p:nvSpPr>
        <p:spPr/>
        <p:txBody>
          <a:bodyPr/>
          <a:lstStyle/>
          <a:p>
            <a:r>
              <a:rPr lang="de-DE" dirty="0"/>
              <a:t>Arbeiten mit Isolierhandschuhen</a:t>
            </a:r>
          </a:p>
          <a:p>
            <a:pPr lvl="1"/>
            <a:r>
              <a:rPr lang="de-DE" dirty="0"/>
              <a:t>Schutz mit Isolierhandschuhen / isoliertem Standort</a:t>
            </a:r>
          </a:p>
          <a:p>
            <a:pPr lvl="1"/>
            <a:r>
              <a:rPr lang="de-DE" dirty="0"/>
              <a:t>Arbeiten an NSHV mit Standortisolierung, Arbeiten an Flugfeldbefeuerung</a:t>
            </a:r>
          </a:p>
          <a:p>
            <a:endParaRPr lang="de-DE" dirty="0"/>
          </a:p>
        </p:txBody>
      </p:sp>
      <p:sp>
        <p:nvSpPr>
          <p:cNvPr id="7" name="Inhaltsplatzhalter 6">
            <a:extLst>
              <a:ext uri="{FF2B5EF4-FFF2-40B4-BE49-F238E27FC236}">
                <a16:creationId xmlns:a16="http://schemas.microsoft.com/office/drawing/2014/main" id="{0033CAD3-9225-C467-4B82-FD7A7BCFA381}"/>
              </a:ext>
            </a:extLst>
          </p:cNvPr>
          <p:cNvSpPr>
            <a:spLocks noGrp="1"/>
          </p:cNvSpPr>
          <p:nvPr>
            <p:ph sz="quarter" idx="13"/>
          </p:nvPr>
        </p:nvSpPr>
        <p:spPr/>
        <p:txBody>
          <a:bodyPr/>
          <a:lstStyle/>
          <a:p>
            <a:endParaRPr lang="de-DE"/>
          </a:p>
        </p:txBody>
      </p:sp>
      <p:sp>
        <p:nvSpPr>
          <p:cNvPr id="5" name="Titel 4">
            <a:extLst>
              <a:ext uri="{FF2B5EF4-FFF2-40B4-BE49-F238E27FC236}">
                <a16:creationId xmlns:a16="http://schemas.microsoft.com/office/drawing/2014/main" id="{9633E539-F850-AD15-ACA2-7E35C9DA1D7E}"/>
              </a:ext>
            </a:extLst>
          </p:cNvPr>
          <p:cNvSpPr>
            <a:spLocks noGrp="1"/>
          </p:cNvSpPr>
          <p:nvPr>
            <p:ph type="title"/>
          </p:nvPr>
        </p:nvSpPr>
        <p:spPr/>
        <p:txBody>
          <a:bodyPr/>
          <a:lstStyle/>
          <a:p>
            <a:r>
              <a:rPr lang="de-DE" dirty="0">
                <a:solidFill>
                  <a:schemeClr val="tx1"/>
                </a:solidFill>
              </a:rPr>
              <a:t>Arbeitsverfahren</a:t>
            </a:r>
            <a:endParaRPr lang="de-DE" dirty="0"/>
          </a:p>
        </p:txBody>
      </p:sp>
      <p:pic>
        <p:nvPicPr>
          <p:cNvPr id="4098" name="Picture 2">
            <a:extLst>
              <a:ext uri="{FF2B5EF4-FFF2-40B4-BE49-F238E27FC236}">
                <a16:creationId xmlns:a16="http://schemas.microsoft.com/office/drawing/2014/main" id="{A6E055FE-3087-1F4D-1EDD-F350827321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181" y="2106380"/>
            <a:ext cx="5953287" cy="4001594"/>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a16="http://schemas.microsoft.com/office/drawing/2014/main" id="{104D8626-A95A-A4F8-DFF4-B1F73515B74B}"/>
              </a:ext>
            </a:extLst>
          </p:cNvPr>
          <p:cNvSpPr txBox="1"/>
          <p:nvPr/>
        </p:nvSpPr>
        <p:spPr>
          <a:xfrm>
            <a:off x="10261710" y="6758887"/>
            <a:ext cx="134844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a:t>
            </a:r>
            <a:r>
              <a:rPr lang="de-DE" sz="1200" dirty="0">
                <a:effectLst/>
                <a:latin typeface="Arial" panose="020B0604020202020204" pitchFamily="34" charset="0"/>
                <a:ea typeface="Aptos" panose="020B0004020202020204" pitchFamily="34" charset="0"/>
              </a:rPr>
              <a:t>© DEHN </a:t>
            </a:r>
            <a:endParaRPr lang="de-D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4170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10022B6C-BCF3-3500-B597-1549A4652330}"/>
              </a:ext>
            </a:extLst>
          </p:cNvPr>
          <p:cNvSpPr>
            <a:spLocks noGrp="1"/>
          </p:cNvSpPr>
          <p:nvPr>
            <p:ph type="sldNum" sz="quarter" idx="12"/>
          </p:nvPr>
        </p:nvSpPr>
        <p:spPr/>
        <p:txBody>
          <a:bodyPr>
            <a:normAutofit lnSpcReduction="10000"/>
          </a:bodyPr>
          <a:lstStyle/>
          <a:p>
            <a:fld id="{F0C94032-CD4C-4C25-B0C2-CEC720522D92}" type="slidenum">
              <a:rPr lang="en-US" smtClean="0"/>
              <a:pPr/>
              <a:t>18</a:t>
            </a:fld>
            <a:endParaRPr lang="en-US" dirty="0"/>
          </a:p>
        </p:txBody>
      </p:sp>
      <p:sp>
        <p:nvSpPr>
          <p:cNvPr id="3" name="Inhaltsplatzhalter 2">
            <a:extLst>
              <a:ext uri="{FF2B5EF4-FFF2-40B4-BE49-F238E27FC236}">
                <a16:creationId xmlns:a16="http://schemas.microsoft.com/office/drawing/2014/main" id="{B378DA8B-69E6-61F2-40A9-EC6C768CB7CA}"/>
              </a:ext>
            </a:extLst>
          </p:cNvPr>
          <p:cNvSpPr>
            <a:spLocks noGrp="1"/>
          </p:cNvSpPr>
          <p:nvPr>
            <p:ph sz="quarter" idx="1"/>
          </p:nvPr>
        </p:nvSpPr>
        <p:spPr/>
        <p:txBody>
          <a:bodyPr/>
          <a:lstStyle/>
          <a:p>
            <a:r>
              <a:rPr lang="de-DE" dirty="0"/>
              <a:t>Arbeiten auf Potential</a:t>
            </a:r>
          </a:p>
          <a:p>
            <a:pPr lvl="1"/>
            <a:r>
              <a:rPr lang="de-DE" dirty="0"/>
              <a:t>Arbeiten auf gleichem Potential</a:t>
            </a:r>
          </a:p>
          <a:p>
            <a:pPr lvl="1"/>
            <a:r>
              <a:rPr lang="de-DE" dirty="0"/>
              <a:t>Revisionsarbeiten an Hochspannungsleitungen &gt; 110 kV</a:t>
            </a:r>
          </a:p>
        </p:txBody>
      </p:sp>
      <p:sp>
        <p:nvSpPr>
          <p:cNvPr id="10" name="Inhaltsplatzhalter 9">
            <a:extLst>
              <a:ext uri="{FF2B5EF4-FFF2-40B4-BE49-F238E27FC236}">
                <a16:creationId xmlns:a16="http://schemas.microsoft.com/office/drawing/2014/main" id="{B0A55575-9491-D6E9-3A1F-79CCE04ABAFB}"/>
              </a:ext>
            </a:extLst>
          </p:cNvPr>
          <p:cNvSpPr>
            <a:spLocks noGrp="1"/>
          </p:cNvSpPr>
          <p:nvPr>
            <p:ph sz="quarter" idx="13"/>
          </p:nvPr>
        </p:nvSpPr>
        <p:spPr/>
        <p:txBody>
          <a:bodyPr/>
          <a:lstStyle/>
          <a:p>
            <a:endParaRPr lang="de-DE"/>
          </a:p>
        </p:txBody>
      </p:sp>
      <p:sp>
        <p:nvSpPr>
          <p:cNvPr id="5" name="Titel 4">
            <a:extLst>
              <a:ext uri="{FF2B5EF4-FFF2-40B4-BE49-F238E27FC236}">
                <a16:creationId xmlns:a16="http://schemas.microsoft.com/office/drawing/2014/main" id="{85A753D8-DAF6-79C6-08D4-1B35E8C450D3}"/>
              </a:ext>
            </a:extLst>
          </p:cNvPr>
          <p:cNvSpPr>
            <a:spLocks noGrp="1"/>
          </p:cNvSpPr>
          <p:nvPr>
            <p:ph type="title"/>
          </p:nvPr>
        </p:nvSpPr>
        <p:spPr/>
        <p:txBody>
          <a:bodyPr/>
          <a:lstStyle/>
          <a:p>
            <a:r>
              <a:rPr lang="de-DE" dirty="0">
                <a:solidFill>
                  <a:schemeClr val="tx1"/>
                </a:solidFill>
              </a:rPr>
              <a:t>Arbeitsverfahren</a:t>
            </a:r>
            <a:endParaRPr lang="de-DE" dirty="0"/>
          </a:p>
        </p:txBody>
      </p:sp>
      <p:sp>
        <p:nvSpPr>
          <p:cNvPr id="6" name="Textfeld 5">
            <a:extLst>
              <a:ext uri="{FF2B5EF4-FFF2-40B4-BE49-F238E27FC236}">
                <a16:creationId xmlns:a16="http://schemas.microsoft.com/office/drawing/2014/main" id="{72109391-BE83-724C-92FE-09E47A5649D8}"/>
              </a:ext>
            </a:extLst>
          </p:cNvPr>
          <p:cNvSpPr txBox="1"/>
          <p:nvPr/>
        </p:nvSpPr>
        <p:spPr>
          <a:xfrm>
            <a:off x="8772519" y="6758887"/>
            <a:ext cx="2837636"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https://</a:t>
            </a:r>
            <a:r>
              <a:rPr lang="de-DE" sz="1200" dirty="0" err="1">
                <a:latin typeface="Arial" panose="020B0604020202020204" pitchFamily="34" charset="0"/>
                <a:cs typeface="Arial" panose="020B0604020202020204" pitchFamily="34" charset="0"/>
              </a:rPr>
              <a:t>medien.ww-energie.com</a:t>
            </a:r>
            <a:endParaRPr lang="de-DE" sz="1200" dirty="0">
              <a:latin typeface="Arial" panose="020B0604020202020204" pitchFamily="34" charset="0"/>
              <a:cs typeface="Arial" panose="020B0604020202020204" pitchFamily="34" charset="0"/>
            </a:endParaRPr>
          </a:p>
        </p:txBody>
      </p:sp>
      <p:pic>
        <p:nvPicPr>
          <p:cNvPr id="8" name="Picture 2" descr="Präzisionsarbeit für alle Beteiligten: Reparaturen an Blitzschutzseilen auf Hochspannungsmasten.">
            <a:extLst>
              <a:ext uri="{FF2B5EF4-FFF2-40B4-BE49-F238E27FC236}">
                <a16:creationId xmlns:a16="http://schemas.microsoft.com/office/drawing/2014/main" id="{00C01DAA-B73E-2F2B-143F-6AA78AFFE3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7182" y="2106380"/>
            <a:ext cx="5956483" cy="3353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13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AEF4A-1CAA-99C1-7EB5-F0F4ACCA5789}"/>
              </a:ext>
            </a:extLst>
          </p:cNvPr>
          <p:cNvSpPr>
            <a:spLocks noGrp="1"/>
          </p:cNvSpPr>
          <p:nvPr>
            <p:ph type="title"/>
          </p:nvPr>
        </p:nvSpPr>
        <p:spPr/>
        <p:txBody>
          <a:bodyPr/>
          <a:lstStyle/>
          <a:p>
            <a:r>
              <a:rPr lang="de-DE" dirty="0"/>
              <a:t>Organisatorische Voraussetzungen</a:t>
            </a:r>
          </a:p>
        </p:txBody>
      </p:sp>
      <p:sp>
        <p:nvSpPr>
          <p:cNvPr id="3" name="Foliennummernplatzhalter 2">
            <a:extLst>
              <a:ext uri="{FF2B5EF4-FFF2-40B4-BE49-F238E27FC236}">
                <a16:creationId xmlns:a16="http://schemas.microsoft.com/office/drawing/2014/main" id="{5EBA85D0-9ECC-E7F8-DF4C-9183367F0203}"/>
              </a:ext>
            </a:extLst>
          </p:cNvPr>
          <p:cNvSpPr>
            <a:spLocks noGrp="1"/>
          </p:cNvSpPr>
          <p:nvPr>
            <p:ph type="sldNum" sz="quarter" idx="12"/>
          </p:nvPr>
        </p:nvSpPr>
        <p:spPr/>
        <p:txBody>
          <a:bodyPr>
            <a:normAutofit lnSpcReduction="10000"/>
          </a:bodyPr>
          <a:lstStyle/>
          <a:p>
            <a:fld id="{F0C94032-CD4C-4C25-B0C2-CEC720522D92}" type="slidenum">
              <a:rPr lang="en-US" smtClean="0"/>
              <a:pPr/>
              <a:t>19</a:t>
            </a:fld>
            <a:endParaRPr lang="en-US" dirty="0"/>
          </a:p>
        </p:txBody>
      </p:sp>
      <p:sp>
        <p:nvSpPr>
          <p:cNvPr id="4" name="Inhaltsplatzhalter 3">
            <a:extLst>
              <a:ext uri="{FF2B5EF4-FFF2-40B4-BE49-F238E27FC236}">
                <a16:creationId xmlns:a16="http://schemas.microsoft.com/office/drawing/2014/main" id="{A84F15E0-E9B9-D0A1-D0EA-DCC5C9432542}"/>
              </a:ext>
            </a:extLst>
          </p:cNvPr>
          <p:cNvSpPr>
            <a:spLocks noGrp="1"/>
          </p:cNvSpPr>
          <p:nvPr>
            <p:ph sz="quarter" idx="14"/>
          </p:nvPr>
        </p:nvSpPr>
        <p:spPr/>
        <p:txBody>
          <a:bodyPr>
            <a:normAutofit/>
          </a:bodyPr>
          <a:lstStyle/>
          <a:p>
            <a:r>
              <a:rPr lang="de-DE" dirty="0"/>
              <a:t>DGUV Vorschrift 3 - zulässige Abweichung (§ 8)</a:t>
            </a:r>
          </a:p>
          <a:p>
            <a:pPr lvl="1"/>
            <a:r>
              <a:rPr lang="de-DE" dirty="0"/>
              <a:t>Von den Forderungen der § 6 (… spannungslos) darf abgewichen werden, wenn durch die Art der Anlage eine Gefährdung durch </a:t>
            </a:r>
            <a:r>
              <a:rPr lang="de-DE" dirty="0" err="1"/>
              <a:t>Körperdurchströmung</a:t>
            </a:r>
            <a:r>
              <a:rPr lang="de-DE" dirty="0"/>
              <a:t> oder durch Lichtbogenbildung ausgeschlossen ist</a:t>
            </a:r>
          </a:p>
          <a:p>
            <a:r>
              <a:rPr lang="de-DE" dirty="0"/>
              <a:t>	oder</a:t>
            </a:r>
          </a:p>
          <a:p>
            <a:pPr lvl="1"/>
            <a:r>
              <a:rPr lang="de-DE" dirty="0"/>
              <a:t>aus zwingenden Gründen der spannungsfreie Zustand nicht hergestellt werden kann, soweit dabei</a:t>
            </a:r>
          </a:p>
          <a:p>
            <a:pPr lvl="2"/>
            <a:r>
              <a:rPr lang="de-DE" dirty="0"/>
              <a:t>durch die Art der bei diesen Arbeiten verwendeten Hilfsmittel oder Werkzeuge eine Gefährdung durch </a:t>
            </a:r>
            <a:r>
              <a:rPr lang="de-DE" dirty="0" err="1"/>
              <a:t>Körperdurchströmung</a:t>
            </a:r>
            <a:r>
              <a:rPr lang="de-DE" dirty="0"/>
              <a:t> oder durch Lichtbogenbildung ausgeschlossen ist und</a:t>
            </a:r>
          </a:p>
          <a:p>
            <a:pPr lvl="2"/>
            <a:r>
              <a:rPr lang="de-DE" dirty="0"/>
              <a:t>der Unternehmer mit diesen Arbeiten nur Personen beauftragt, die für diese Arbeiten an unter Spannung stehenden aktiven Teilen fachlich geeignet sind und</a:t>
            </a:r>
          </a:p>
          <a:p>
            <a:pPr lvl="2"/>
            <a:r>
              <a:rPr lang="de-DE" dirty="0"/>
              <a:t>der Unternehmer weitere technische, organisatorische und persönliche Sicherheitsmaßnahmen festlegt und durchführt, die einen ausreichenden Schutz gegen Gefährdung durch </a:t>
            </a:r>
            <a:r>
              <a:rPr lang="de-DE" dirty="0" err="1"/>
              <a:t>Körperdurchströmung</a:t>
            </a:r>
            <a:r>
              <a:rPr lang="de-DE" dirty="0"/>
              <a:t> oder durch Lichtbogen sicherstellen</a:t>
            </a:r>
          </a:p>
          <a:p>
            <a:endParaRPr lang="de-DE" dirty="0"/>
          </a:p>
        </p:txBody>
      </p:sp>
    </p:spTree>
    <p:extLst>
      <p:ext uri="{BB962C8B-B14F-4D97-AF65-F5344CB8AC3E}">
        <p14:creationId xmlns:p14="http://schemas.microsoft.com/office/powerpoint/2010/main" val="3669457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p:txBody>
          <a:bodyPr>
            <a:normAutofit fontScale="62500" lnSpcReduction="20000"/>
          </a:bodyPr>
          <a:lstStyle/>
          <a:p>
            <a:pPr marL="342900" indent="-342900">
              <a:buFont typeface="Wingdings" panose="05000000000000000000" pitchFamily="2" charset="2"/>
              <a:buChar char="§"/>
            </a:pPr>
            <a:r>
              <a:rPr lang="de-DE" dirty="0"/>
              <a:t>Welche Arbeiten unter Spannung eine Spezialausbildung erforderlich machen</a:t>
            </a:r>
          </a:p>
          <a:p>
            <a:pPr marL="342900" indent="-342900">
              <a:buFont typeface="Wingdings" panose="05000000000000000000" pitchFamily="2" charset="2"/>
              <a:buChar char="§"/>
            </a:pPr>
            <a:r>
              <a:rPr lang="de-DE" dirty="0"/>
              <a:t>Wie man die Befähigung zum Arbeiten unter Spannung erlangt</a:t>
            </a:r>
          </a:p>
          <a:p>
            <a:pPr marL="342900" indent="-342900">
              <a:buFont typeface="Wingdings" panose="05000000000000000000" pitchFamily="2" charset="2"/>
              <a:buChar char="§"/>
            </a:pPr>
            <a:r>
              <a:rPr lang="de-DE" dirty="0"/>
              <a:t>Wie die Befähigung zum Arbeiten unter Spannung erhalten bleibt</a:t>
            </a:r>
          </a:p>
          <a:p>
            <a:pPr marL="342900" indent="-342900">
              <a:buFont typeface="Wingdings" panose="05000000000000000000" pitchFamily="2" charset="2"/>
              <a:buChar char="§"/>
            </a:pPr>
            <a:r>
              <a:rPr lang="de-DE" dirty="0"/>
              <a:t>Welche Arbeitsverfahren beim Arbeiten unter Spannung zum Einsatz kommen</a:t>
            </a:r>
          </a:p>
          <a:p>
            <a:pPr marL="342900" indent="-342900">
              <a:buFont typeface="Wingdings" panose="05000000000000000000" pitchFamily="2" charset="2"/>
              <a:buChar char="§"/>
            </a:pPr>
            <a:r>
              <a:rPr lang="de-DE" dirty="0"/>
              <a:t>Welche Organisatorischen Maßnahmen getroffen werden</a:t>
            </a:r>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90927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AEF4A-1CAA-99C1-7EB5-F0F4ACCA5789}"/>
              </a:ext>
            </a:extLst>
          </p:cNvPr>
          <p:cNvSpPr>
            <a:spLocks noGrp="1"/>
          </p:cNvSpPr>
          <p:nvPr>
            <p:ph type="title"/>
          </p:nvPr>
        </p:nvSpPr>
        <p:spPr/>
        <p:txBody>
          <a:bodyPr/>
          <a:lstStyle/>
          <a:p>
            <a:r>
              <a:rPr lang="de-DE" dirty="0"/>
              <a:t>Zulässige Abweichung</a:t>
            </a:r>
          </a:p>
        </p:txBody>
      </p:sp>
      <p:sp>
        <p:nvSpPr>
          <p:cNvPr id="3" name="Foliennummernplatzhalter 2">
            <a:extLst>
              <a:ext uri="{FF2B5EF4-FFF2-40B4-BE49-F238E27FC236}">
                <a16:creationId xmlns:a16="http://schemas.microsoft.com/office/drawing/2014/main" id="{5EBA85D0-9ECC-E7F8-DF4C-9183367F0203}"/>
              </a:ext>
            </a:extLst>
          </p:cNvPr>
          <p:cNvSpPr>
            <a:spLocks noGrp="1"/>
          </p:cNvSpPr>
          <p:nvPr>
            <p:ph type="sldNum" sz="quarter" idx="12"/>
          </p:nvPr>
        </p:nvSpPr>
        <p:spPr/>
        <p:txBody>
          <a:bodyPr>
            <a:normAutofit lnSpcReduction="10000"/>
          </a:bodyPr>
          <a:lstStyle/>
          <a:p>
            <a:fld id="{F0C94032-CD4C-4C25-B0C2-CEC720522D92}" type="slidenum">
              <a:rPr lang="en-US" smtClean="0"/>
              <a:pPr/>
              <a:t>20</a:t>
            </a:fld>
            <a:endParaRPr lang="en-US" dirty="0"/>
          </a:p>
        </p:txBody>
      </p:sp>
      <p:sp>
        <p:nvSpPr>
          <p:cNvPr id="4" name="Inhaltsplatzhalter 3">
            <a:extLst>
              <a:ext uri="{FF2B5EF4-FFF2-40B4-BE49-F238E27FC236}">
                <a16:creationId xmlns:a16="http://schemas.microsoft.com/office/drawing/2014/main" id="{A84F15E0-E9B9-D0A1-D0EA-DCC5C9432542}"/>
              </a:ext>
            </a:extLst>
          </p:cNvPr>
          <p:cNvSpPr>
            <a:spLocks noGrp="1"/>
          </p:cNvSpPr>
          <p:nvPr>
            <p:ph sz="quarter" idx="14"/>
          </p:nvPr>
        </p:nvSpPr>
        <p:spPr/>
        <p:txBody>
          <a:bodyPr>
            <a:normAutofit/>
          </a:bodyPr>
          <a:lstStyle/>
          <a:p>
            <a:r>
              <a:rPr lang="de-DE" b="1" dirty="0"/>
              <a:t>Beispiele für „zwingende Gründe“:</a:t>
            </a:r>
            <a:endParaRPr lang="de-DE" dirty="0"/>
          </a:p>
          <a:p>
            <a:pPr lvl="1"/>
            <a:r>
              <a:rPr lang="de-DE" dirty="0"/>
              <a:t>„Gefährdung von Leben und Gesundheit von Personen“</a:t>
            </a:r>
          </a:p>
          <a:p>
            <a:pPr lvl="1"/>
            <a:r>
              <a:rPr lang="de-DE" dirty="0"/>
              <a:t>„Erheblicher wirtschaftlicher Schaden“</a:t>
            </a:r>
          </a:p>
          <a:p>
            <a:pPr lvl="1"/>
            <a:r>
              <a:rPr lang="de-DE" dirty="0"/>
              <a:t>„Unterbrechung in Netzen der Stromversorgung“</a:t>
            </a:r>
          </a:p>
          <a:p>
            <a:pPr lvl="1"/>
            <a:r>
              <a:rPr lang="de-DE" dirty="0"/>
              <a:t>„Behinderung oder Unterbrechung des Bahnbetriebs“</a:t>
            </a:r>
          </a:p>
          <a:p>
            <a:pPr lvl="1"/>
            <a:r>
              <a:rPr lang="de-DE" dirty="0"/>
              <a:t>„Störungen in Verkehrsanlagen mit Gefahr für Leben und Gesundheit von Personen sowie Schäden an Sachwerten“</a:t>
            </a:r>
          </a:p>
          <a:p>
            <a:endParaRPr lang="de-DE" dirty="0"/>
          </a:p>
        </p:txBody>
      </p:sp>
    </p:spTree>
    <p:extLst>
      <p:ext uri="{BB962C8B-B14F-4D97-AF65-F5344CB8AC3E}">
        <p14:creationId xmlns:p14="http://schemas.microsoft.com/office/powerpoint/2010/main" val="2667584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AEF4A-1CAA-99C1-7EB5-F0F4ACCA5789}"/>
              </a:ext>
            </a:extLst>
          </p:cNvPr>
          <p:cNvSpPr>
            <a:spLocks noGrp="1"/>
          </p:cNvSpPr>
          <p:nvPr>
            <p:ph type="title"/>
          </p:nvPr>
        </p:nvSpPr>
        <p:spPr/>
        <p:txBody>
          <a:bodyPr/>
          <a:lstStyle/>
          <a:p>
            <a:r>
              <a:rPr lang="de-DE" dirty="0"/>
              <a:t>Zulässige Abweichung</a:t>
            </a:r>
          </a:p>
        </p:txBody>
      </p:sp>
      <p:sp>
        <p:nvSpPr>
          <p:cNvPr id="3" name="Foliennummernplatzhalter 2">
            <a:extLst>
              <a:ext uri="{FF2B5EF4-FFF2-40B4-BE49-F238E27FC236}">
                <a16:creationId xmlns:a16="http://schemas.microsoft.com/office/drawing/2014/main" id="{5EBA85D0-9ECC-E7F8-DF4C-9183367F0203}"/>
              </a:ext>
            </a:extLst>
          </p:cNvPr>
          <p:cNvSpPr>
            <a:spLocks noGrp="1"/>
          </p:cNvSpPr>
          <p:nvPr>
            <p:ph type="sldNum" sz="quarter" idx="12"/>
          </p:nvPr>
        </p:nvSpPr>
        <p:spPr/>
        <p:txBody>
          <a:bodyPr>
            <a:normAutofit lnSpcReduction="10000"/>
          </a:bodyPr>
          <a:lstStyle/>
          <a:p>
            <a:fld id="{F0C94032-CD4C-4C25-B0C2-CEC720522D92}" type="slidenum">
              <a:rPr lang="en-US" smtClean="0"/>
              <a:pPr/>
              <a:t>21</a:t>
            </a:fld>
            <a:endParaRPr lang="en-US" dirty="0"/>
          </a:p>
        </p:txBody>
      </p:sp>
      <p:sp>
        <p:nvSpPr>
          <p:cNvPr id="4" name="Inhaltsplatzhalter 3">
            <a:extLst>
              <a:ext uri="{FF2B5EF4-FFF2-40B4-BE49-F238E27FC236}">
                <a16:creationId xmlns:a16="http://schemas.microsoft.com/office/drawing/2014/main" id="{A84F15E0-E9B9-D0A1-D0EA-DCC5C9432542}"/>
              </a:ext>
            </a:extLst>
          </p:cNvPr>
          <p:cNvSpPr>
            <a:spLocks noGrp="1"/>
          </p:cNvSpPr>
          <p:nvPr>
            <p:ph sz="quarter" idx="14"/>
          </p:nvPr>
        </p:nvSpPr>
        <p:spPr/>
        <p:txBody>
          <a:bodyPr>
            <a:normAutofit/>
          </a:bodyPr>
          <a:lstStyle/>
          <a:p>
            <a:r>
              <a:rPr lang="de-DE" b="1" dirty="0"/>
              <a:t>Beispiele für solche Arbeiten:</a:t>
            </a:r>
            <a:endParaRPr lang="de-DE" dirty="0"/>
          </a:p>
          <a:p>
            <a:pPr lvl="1"/>
            <a:r>
              <a:rPr lang="de-DE" dirty="0"/>
              <a:t>Das Herstellen eines Hausanschlusses im Bereich der öffentlichen Versorgung unter Spannung,</a:t>
            </a:r>
          </a:p>
          <a:p>
            <a:pPr lvl="1"/>
            <a:r>
              <a:rPr lang="de-DE" dirty="0"/>
              <a:t>der Austausch von Zählern und das Wechseln von NH-Sicherungen (soweit diese nicht in berührungssicher aufgebauten Einheiten mit Lastschaltvermögen untergebracht sind),</a:t>
            </a:r>
          </a:p>
          <a:p>
            <a:pPr lvl="1"/>
            <a:r>
              <a:rPr lang="de-DE" dirty="0"/>
              <a:t>der Anschluss eines Verstärkungskabels in einem Industriebetrieb ohne Freischaltung der Anlage,</a:t>
            </a:r>
          </a:p>
          <a:p>
            <a:pPr lvl="1"/>
            <a:r>
              <a:rPr lang="de-DE" dirty="0"/>
              <a:t>das Auswechseln von Schützen, Sicherungsautomaten oder anderen Schaltelementen (wenn die in der Nähe befindlichen aktiven Teile nicht freigeschaltet sind oder die zu den Betriebsmitteln führenden Anschlussleitungen unter Spannung bleiben müssen).</a:t>
            </a:r>
          </a:p>
          <a:p>
            <a:endParaRPr lang="de-DE" dirty="0"/>
          </a:p>
        </p:txBody>
      </p:sp>
    </p:spTree>
    <p:extLst>
      <p:ext uri="{BB962C8B-B14F-4D97-AF65-F5344CB8AC3E}">
        <p14:creationId xmlns:p14="http://schemas.microsoft.com/office/powerpoint/2010/main" val="4275664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3BBE5E8-43A1-77DE-EE49-E1B1E797A734}"/>
              </a:ext>
            </a:extLst>
          </p:cNvPr>
          <p:cNvSpPr>
            <a:spLocks noGrp="1"/>
          </p:cNvSpPr>
          <p:nvPr>
            <p:ph type="sldNum" sz="quarter" idx="12"/>
          </p:nvPr>
        </p:nvSpPr>
        <p:spPr/>
        <p:txBody>
          <a:bodyPr>
            <a:normAutofit lnSpcReduction="10000"/>
          </a:bodyPr>
          <a:lstStyle/>
          <a:p>
            <a:fld id="{F0C94032-CD4C-4C25-B0C2-CEC720522D92}" type="slidenum">
              <a:rPr lang="en-US" smtClean="0"/>
              <a:pPr/>
              <a:t>22</a:t>
            </a:fld>
            <a:endParaRPr lang="en-US" dirty="0"/>
          </a:p>
        </p:txBody>
      </p:sp>
      <p:sp>
        <p:nvSpPr>
          <p:cNvPr id="3" name="Inhaltsplatzhalter 2">
            <a:extLst>
              <a:ext uri="{FF2B5EF4-FFF2-40B4-BE49-F238E27FC236}">
                <a16:creationId xmlns:a16="http://schemas.microsoft.com/office/drawing/2014/main" id="{09C2661D-A4A0-CAC2-3C49-5929F75D422F}"/>
              </a:ext>
            </a:extLst>
          </p:cNvPr>
          <p:cNvSpPr>
            <a:spLocks noGrp="1"/>
          </p:cNvSpPr>
          <p:nvPr>
            <p:ph sz="quarter" idx="1"/>
          </p:nvPr>
        </p:nvSpPr>
        <p:spPr/>
        <p:txBody>
          <a:bodyPr>
            <a:normAutofit lnSpcReduction="10000"/>
          </a:bodyPr>
          <a:lstStyle/>
          <a:p>
            <a:r>
              <a:rPr lang="de-DE" dirty="0"/>
              <a:t>Alle Arbeiten im Bereich elektrischer Anlagen erfordern eine Arbeitserlaubnis durch den zuständigen Anlagenverantwortlichen und der schriftlichen Anweisung durch den Anweisungsberechtigten.</a:t>
            </a:r>
          </a:p>
          <a:p>
            <a:r>
              <a:rPr lang="de-DE" dirty="0"/>
              <a:t>Der betreffende Arbeitsverantwortliche hat dafür zu sorgen, dass diese für seine geplanten Arbeiten rechtzeitig vorliegen.</a:t>
            </a:r>
          </a:p>
          <a:p>
            <a:r>
              <a:rPr lang="de-DE" dirty="0"/>
              <a:t>Vor Beginn der eigentlichen Arbeiten hat sich der Arbeitsverantwortliche von den örtlichen Gegebenheiten zu überzeugen und so weit dabei keine Beanstandungen auftreten, kann er die Freigabe zur Arbeit erteilen.</a:t>
            </a:r>
          </a:p>
          <a:p>
            <a:r>
              <a:rPr lang="de-DE" dirty="0"/>
              <a:t>Ohne die Arbeitsfreigabe durch den Arbeitsverantwortlichen dürfen keine Arbeiten durchgeführt werden.</a:t>
            </a:r>
          </a:p>
        </p:txBody>
      </p:sp>
      <p:pic>
        <p:nvPicPr>
          <p:cNvPr id="9" name="Inhaltsplatzhalter 8" descr="Ein Bild, das Text, Quittung, Screenshot, Zahl enthält.&#10;&#10;Automatisch generierte Beschreibung">
            <a:extLst>
              <a:ext uri="{FF2B5EF4-FFF2-40B4-BE49-F238E27FC236}">
                <a16:creationId xmlns:a16="http://schemas.microsoft.com/office/drawing/2014/main" id="{D691735E-467A-8553-2001-89769FC0F001}"/>
              </a:ext>
            </a:extLst>
          </p:cNvPr>
          <p:cNvPicPr>
            <a:picLocks noGrp="1" noChangeAspect="1"/>
          </p:cNvPicPr>
          <p:nvPr>
            <p:ph sz="quarter" idx="13"/>
          </p:nvPr>
        </p:nvPicPr>
        <p:blipFill>
          <a:blip r:embed="rId2"/>
          <a:stretch>
            <a:fillRect/>
          </a:stretch>
        </p:blipFill>
        <p:spPr>
          <a:xfrm>
            <a:off x="8385889" y="1763713"/>
            <a:ext cx="2937034" cy="4957762"/>
          </a:xfrm>
          <a:prstGeom prst="rect">
            <a:avLst/>
          </a:prstGeom>
        </p:spPr>
      </p:pic>
      <p:sp>
        <p:nvSpPr>
          <p:cNvPr id="5" name="Titel 4">
            <a:extLst>
              <a:ext uri="{FF2B5EF4-FFF2-40B4-BE49-F238E27FC236}">
                <a16:creationId xmlns:a16="http://schemas.microsoft.com/office/drawing/2014/main" id="{9C0C5743-C743-2EEC-0037-DDC5665E9F4B}"/>
              </a:ext>
            </a:extLst>
          </p:cNvPr>
          <p:cNvSpPr>
            <a:spLocks noGrp="1"/>
          </p:cNvSpPr>
          <p:nvPr>
            <p:ph type="title"/>
          </p:nvPr>
        </p:nvSpPr>
        <p:spPr/>
        <p:txBody>
          <a:bodyPr/>
          <a:lstStyle/>
          <a:p>
            <a:r>
              <a:rPr lang="de-DE" dirty="0">
                <a:solidFill>
                  <a:schemeClr val="tx1"/>
                </a:solidFill>
              </a:rPr>
              <a:t>Arbeitsfreigabe</a:t>
            </a:r>
            <a:endParaRPr lang="de-DE" dirty="0"/>
          </a:p>
        </p:txBody>
      </p:sp>
      <p:sp>
        <p:nvSpPr>
          <p:cNvPr id="7" name="Textfeld 6">
            <a:extLst>
              <a:ext uri="{FF2B5EF4-FFF2-40B4-BE49-F238E27FC236}">
                <a16:creationId xmlns:a16="http://schemas.microsoft.com/office/drawing/2014/main" id="{449D6DA1-1D4D-AB12-BBCC-4550717F0B2C}"/>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457020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0A8FF99-6250-73D6-5BA2-23620A45009F}"/>
              </a:ext>
            </a:extLst>
          </p:cNvPr>
          <p:cNvSpPr>
            <a:spLocks noGrp="1"/>
          </p:cNvSpPr>
          <p:nvPr>
            <p:ph type="title"/>
          </p:nvPr>
        </p:nvSpPr>
        <p:spPr/>
        <p:txBody>
          <a:bodyPr/>
          <a:lstStyle/>
          <a:p>
            <a:r>
              <a:rPr lang="de-DE" dirty="0">
                <a:solidFill>
                  <a:schemeClr val="tx1"/>
                </a:solidFill>
              </a:rPr>
              <a:t>Thermische Gefährdung d. Störlichtbögen</a:t>
            </a:r>
            <a:endParaRPr lang="de-DE" dirty="0"/>
          </a:p>
        </p:txBody>
      </p:sp>
      <p:sp>
        <p:nvSpPr>
          <p:cNvPr id="2" name="Foliennummernplatzhalter 1">
            <a:extLst>
              <a:ext uri="{FF2B5EF4-FFF2-40B4-BE49-F238E27FC236}">
                <a16:creationId xmlns:a16="http://schemas.microsoft.com/office/drawing/2014/main" id="{95C581D3-34BD-1076-9882-9121E1A63BEB}"/>
              </a:ext>
            </a:extLst>
          </p:cNvPr>
          <p:cNvSpPr>
            <a:spLocks noGrp="1"/>
          </p:cNvSpPr>
          <p:nvPr>
            <p:ph type="sldNum" sz="quarter" idx="12"/>
          </p:nvPr>
        </p:nvSpPr>
        <p:spPr/>
        <p:txBody>
          <a:bodyPr>
            <a:normAutofit lnSpcReduction="10000"/>
          </a:bodyPr>
          <a:lstStyle/>
          <a:p>
            <a:fld id="{F0C94032-CD4C-4C25-B0C2-CEC720522D92}" type="slidenum">
              <a:rPr lang="en-US" smtClean="0"/>
              <a:pPr/>
              <a:t>23</a:t>
            </a:fld>
            <a:endParaRPr lang="en-US" dirty="0"/>
          </a:p>
        </p:txBody>
      </p:sp>
      <p:sp>
        <p:nvSpPr>
          <p:cNvPr id="3" name="Inhaltsplatzhalter 2">
            <a:extLst>
              <a:ext uri="{FF2B5EF4-FFF2-40B4-BE49-F238E27FC236}">
                <a16:creationId xmlns:a16="http://schemas.microsoft.com/office/drawing/2014/main" id="{212F2490-C908-0E1A-76BB-CD86BA5F7162}"/>
              </a:ext>
            </a:extLst>
          </p:cNvPr>
          <p:cNvSpPr>
            <a:spLocks noGrp="1"/>
          </p:cNvSpPr>
          <p:nvPr>
            <p:ph sz="quarter" idx="14"/>
          </p:nvPr>
        </p:nvSpPr>
        <p:spPr/>
        <p:txBody>
          <a:bodyPr/>
          <a:lstStyle/>
          <a:p>
            <a:r>
              <a:rPr lang="de-DE" dirty="0"/>
              <a:t>Ein Störlichtbogen wird im Wesentlichen durch folgende Faktoren bestimmt:</a:t>
            </a:r>
          </a:p>
          <a:p>
            <a:pPr lvl="1"/>
            <a:r>
              <a:rPr lang="de-DE" dirty="0"/>
              <a:t>Schutzeinrichtung (Abschaltzeit)</a:t>
            </a:r>
          </a:p>
          <a:p>
            <a:pPr lvl="1"/>
            <a:r>
              <a:rPr lang="de-DE" dirty="0"/>
              <a:t>Nennspannung</a:t>
            </a:r>
          </a:p>
          <a:p>
            <a:pPr lvl="1"/>
            <a:r>
              <a:rPr lang="de-DE" dirty="0"/>
              <a:t>Kurzschlussstrom </a:t>
            </a:r>
          </a:p>
          <a:p>
            <a:pPr lvl="1"/>
            <a:r>
              <a:rPr lang="de-DE" dirty="0"/>
              <a:t>Geometrie der Spannungsführenden Teile am Fehlerort</a:t>
            </a:r>
          </a:p>
          <a:p>
            <a:endParaRPr lang="de-DE" dirty="0"/>
          </a:p>
          <a:p>
            <a:endParaRPr lang="de-DE" dirty="0"/>
          </a:p>
        </p:txBody>
      </p:sp>
      <p:pic>
        <p:nvPicPr>
          <p:cNvPr id="12" name="Inhaltsplatzhalter 11" descr="Ein Bild, das Text, Diagramm, Plan, parallel enthält.&#10;&#10;Automatisch generierte Beschreibung">
            <a:extLst>
              <a:ext uri="{FF2B5EF4-FFF2-40B4-BE49-F238E27FC236}">
                <a16:creationId xmlns:a16="http://schemas.microsoft.com/office/drawing/2014/main" id="{A1C24D14-13EB-ED85-8A0E-7C641049158A}"/>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7489825" y="2219325"/>
            <a:ext cx="5953125" cy="4537075"/>
          </a:xfrm>
        </p:spPr>
      </p:pic>
      <p:sp>
        <p:nvSpPr>
          <p:cNvPr id="7" name="Textfeld 6">
            <a:extLst>
              <a:ext uri="{FF2B5EF4-FFF2-40B4-BE49-F238E27FC236}">
                <a16:creationId xmlns:a16="http://schemas.microsoft.com/office/drawing/2014/main" id="{97BADCED-00B1-D1FB-1CF8-ED446F4AB326}"/>
              </a:ext>
            </a:extLst>
          </p:cNvPr>
          <p:cNvSpPr txBox="1"/>
          <p:nvPr/>
        </p:nvSpPr>
        <p:spPr>
          <a:xfrm>
            <a:off x="6815701" y="6758887"/>
            <a:ext cx="4794454"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 in Anlehnung an DGUV Information 203-077</a:t>
            </a:r>
          </a:p>
        </p:txBody>
      </p:sp>
    </p:spTree>
    <p:extLst>
      <p:ext uri="{BB962C8B-B14F-4D97-AF65-F5344CB8AC3E}">
        <p14:creationId xmlns:p14="http://schemas.microsoft.com/office/powerpoint/2010/main" val="1564469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CA12CB-224C-9DEE-24AF-437CF828613F}"/>
              </a:ext>
            </a:extLst>
          </p:cNvPr>
          <p:cNvSpPr>
            <a:spLocks noGrp="1"/>
          </p:cNvSpPr>
          <p:nvPr>
            <p:ph type="title"/>
          </p:nvPr>
        </p:nvSpPr>
        <p:spPr/>
        <p:txBody>
          <a:bodyPr/>
          <a:lstStyle/>
          <a:p>
            <a:r>
              <a:rPr lang="de-DE" dirty="0"/>
              <a:t>Werkzeuge, Ausrüstungen Schutz und Hilfsmittel</a:t>
            </a:r>
          </a:p>
        </p:txBody>
      </p:sp>
      <p:sp>
        <p:nvSpPr>
          <p:cNvPr id="10" name="Inhaltsplatzhalter 9">
            <a:extLst>
              <a:ext uri="{FF2B5EF4-FFF2-40B4-BE49-F238E27FC236}">
                <a16:creationId xmlns:a16="http://schemas.microsoft.com/office/drawing/2014/main" id="{0E825505-0649-785B-810F-0C8E777772B7}"/>
              </a:ext>
            </a:extLst>
          </p:cNvPr>
          <p:cNvSpPr>
            <a:spLocks noGrp="1"/>
          </p:cNvSpPr>
          <p:nvPr>
            <p:ph idx="1"/>
          </p:nvPr>
        </p:nvSpPr>
        <p:spPr/>
        <p:txBody>
          <a:bodyPr/>
          <a:lstStyle/>
          <a:p>
            <a:endParaRPr lang="de-DE"/>
          </a:p>
        </p:txBody>
      </p:sp>
      <p:sp>
        <p:nvSpPr>
          <p:cNvPr id="3" name="Foliennummernplatzhalter 2">
            <a:extLst>
              <a:ext uri="{FF2B5EF4-FFF2-40B4-BE49-F238E27FC236}">
                <a16:creationId xmlns:a16="http://schemas.microsoft.com/office/drawing/2014/main" id="{7C869D9E-EBB4-937E-3C7A-BB0A3F9B3A2E}"/>
              </a:ext>
            </a:extLst>
          </p:cNvPr>
          <p:cNvSpPr>
            <a:spLocks noGrp="1"/>
          </p:cNvSpPr>
          <p:nvPr>
            <p:ph type="sldNum" sz="quarter" idx="12"/>
          </p:nvPr>
        </p:nvSpPr>
        <p:spPr/>
        <p:txBody>
          <a:bodyPr>
            <a:normAutofit lnSpcReduction="10000"/>
          </a:bodyPr>
          <a:lstStyle/>
          <a:p>
            <a:fld id="{F0C94032-CD4C-4C25-B0C2-CEC720522D92}" type="slidenum">
              <a:rPr lang="en-US" smtClean="0"/>
              <a:pPr/>
              <a:t>24</a:t>
            </a:fld>
            <a:endParaRPr lang="en-US" dirty="0"/>
          </a:p>
        </p:txBody>
      </p:sp>
      <p:sp>
        <p:nvSpPr>
          <p:cNvPr id="16" name="Textplatzhalter 15">
            <a:extLst>
              <a:ext uri="{FF2B5EF4-FFF2-40B4-BE49-F238E27FC236}">
                <a16:creationId xmlns:a16="http://schemas.microsoft.com/office/drawing/2014/main" id="{2FB5C6B3-2143-FE1D-AD71-AF376524720A}"/>
              </a:ext>
            </a:extLst>
          </p:cNvPr>
          <p:cNvSpPr>
            <a:spLocks noGrp="1"/>
          </p:cNvSpPr>
          <p:nvPr>
            <p:ph type="body" sz="quarter" idx="13"/>
          </p:nvPr>
        </p:nvSpPr>
        <p:spPr/>
        <p:txBody>
          <a:bodyPr/>
          <a:lstStyle/>
          <a:p>
            <a:endParaRPr lang="de-DE"/>
          </a:p>
        </p:txBody>
      </p:sp>
      <p:sp>
        <p:nvSpPr>
          <p:cNvPr id="5" name="Textfeld 4">
            <a:extLst>
              <a:ext uri="{FF2B5EF4-FFF2-40B4-BE49-F238E27FC236}">
                <a16:creationId xmlns:a16="http://schemas.microsoft.com/office/drawing/2014/main" id="{EB0BAE96-0B5C-A142-EDCD-C8075E242419}"/>
              </a:ext>
            </a:extLst>
          </p:cNvPr>
          <p:cNvSpPr txBox="1"/>
          <p:nvPr/>
        </p:nvSpPr>
        <p:spPr>
          <a:xfrm>
            <a:off x="8948401" y="6758887"/>
            <a:ext cx="2661754"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 DEHN und KNIPEX-Werk</a:t>
            </a:r>
          </a:p>
        </p:txBody>
      </p:sp>
      <p:pic>
        <p:nvPicPr>
          <p:cNvPr id="6" name="Picture 2" descr="C:\Users\Wollf\Dropbox\ROE\Neue Projekte\Software LV\R.O.E.  Instructor\Bilder\neue Bilder\KNIPEX\1346165-00-1.tif">
            <a:extLst>
              <a:ext uri="{FF2B5EF4-FFF2-40B4-BE49-F238E27FC236}">
                <a16:creationId xmlns:a16="http://schemas.microsoft.com/office/drawing/2014/main" id="{9E5E47A7-C531-2936-D570-EF7F6C7DDFA3}"/>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82838" y="2016798"/>
            <a:ext cx="2368550" cy="8797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Wollf\Dropbox\ROE\Neue Projekte\Software LV\R.O.E.  Instructor\Bilder\neue Bilder\KNIPEX\9865014k.jpg">
            <a:extLst>
              <a:ext uri="{FF2B5EF4-FFF2-40B4-BE49-F238E27FC236}">
                <a16:creationId xmlns:a16="http://schemas.microsoft.com/office/drawing/2014/main" id="{02BC6465-7CEA-EC90-5110-7D76D96007A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82838" y="3234874"/>
            <a:ext cx="2330450" cy="3667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Wollf\Dropbox\ROE\Neue Projekte\Software LV\R.O.E.  Instructor\Bilder\neue Bilder\KNIPEX\9899124k.jpg">
            <a:extLst>
              <a:ext uri="{FF2B5EF4-FFF2-40B4-BE49-F238E27FC236}">
                <a16:creationId xmlns:a16="http://schemas.microsoft.com/office/drawing/2014/main" id="{AFE9E351-64BC-5F7F-F8A1-A8BFFBBE4536}"/>
              </a:ext>
            </a:extLst>
          </p:cNvPr>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3788" y="4028793"/>
            <a:ext cx="2607066" cy="26888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Wollf\Dropbox\ROE\Neue Projekte\Software LV\R.O.E.  Instructor\Bilder\neue Bilder\DEHN\785458.jpg">
            <a:extLst>
              <a:ext uri="{FF2B5EF4-FFF2-40B4-BE49-F238E27FC236}">
                <a16:creationId xmlns:a16="http://schemas.microsoft.com/office/drawing/2014/main" id="{A9593D02-DB77-B1DA-2D37-50019BF4CD2B}"/>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920696" y="2000366"/>
            <a:ext cx="2495365" cy="18781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Wollf\Dropbox\ROE\Neue Projekte\Software LV\R.O.E.  Instructor\Bilder\neue Bilder\DEHN\Neue Bilder\2.jpg">
            <a:extLst>
              <a:ext uri="{FF2B5EF4-FFF2-40B4-BE49-F238E27FC236}">
                <a16:creationId xmlns:a16="http://schemas.microsoft.com/office/drawing/2014/main" id="{DDA0EBC4-EBDF-01DF-6B46-A2138D5DE7A2}"/>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45652" r="100000"/>
                    </a14:imgEffect>
                  </a14:imgLayer>
                </a14:imgProps>
              </a:ext>
              <a:ext uri="{28A0092B-C50C-407E-A947-70E740481C1C}">
                <a14:useLocalDpi xmlns:a14="http://schemas.microsoft.com/office/drawing/2010/main" val="0"/>
              </a:ext>
            </a:extLst>
          </a:blip>
          <a:srcRect l="44891" t="-60" b="1"/>
          <a:stretch/>
        </p:blipFill>
        <p:spPr bwMode="auto">
          <a:xfrm>
            <a:off x="6008780" y="4276036"/>
            <a:ext cx="2431023" cy="2482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Wollf\Dropbox\ROE\Neue Projekte\Software LV\R.O.E.  Instructor\Bilder\neue Bilder\DEHN\785770.jpg">
            <a:extLst>
              <a:ext uri="{FF2B5EF4-FFF2-40B4-BE49-F238E27FC236}">
                <a16:creationId xmlns:a16="http://schemas.microsoft.com/office/drawing/2014/main" id="{0C592A60-D54A-5F34-A6D9-A83CFF3C23E8}"/>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ackgroundRemoval t="417" b="100000" l="0" r="100000"/>
                    </a14:imgEffect>
                  </a14:imgLayer>
                </a14:imgProps>
              </a:ext>
              <a:ext uri="{28A0092B-C50C-407E-A947-70E740481C1C}">
                <a14:useLocalDpi xmlns:a14="http://schemas.microsoft.com/office/drawing/2010/main" val="0"/>
              </a:ext>
            </a:extLst>
          </a:blip>
          <a:srcRect/>
          <a:stretch>
            <a:fillRect/>
          </a:stretch>
        </p:blipFill>
        <p:spPr bwMode="auto">
          <a:xfrm>
            <a:off x="5805078" y="2077395"/>
            <a:ext cx="2287514" cy="2109088"/>
          </a:xfrm>
          <a:prstGeom prst="rect">
            <a:avLst/>
          </a:prstGeom>
          <a:noFill/>
          <a:extLst>
            <a:ext uri="{909E8E84-426E-40DD-AFC4-6F175D3DCCD1}">
              <a14:hiddenFill xmlns:a14="http://schemas.microsoft.com/office/drawing/2010/main">
                <a:solidFill>
                  <a:srgbClr val="FFFFFF"/>
                </a:solidFill>
              </a14:hiddenFill>
            </a:ext>
          </a:extLst>
        </p:spPr>
      </p:pic>
      <p:pic>
        <p:nvPicPr>
          <p:cNvPr id="15" name="Grafik 14">
            <a:extLst>
              <a:ext uri="{FF2B5EF4-FFF2-40B4-BE49-F238E27FC236}">
                <a16:creationId xmlns:a16="http://schemas.microsoft.com/office/drawing/2014/main" id="{88C51091-AA4C-6A43-20C1-3AC4A67FB1EB}"/>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9131276" y="4279602"/>
            <a:ext cx="2284784" cy="2323509"/>
          </a:xfrm>
          <a:prstGeom prst="rect">
            <a:avLst/>
          </a:prstGeom>
        </p:spPr>
      </p:pic>
    </p:spTree>
    <p:extLst>
      <p:ext uri="{BB962C8B-B14F-4D97-AF65-F5344CB8AC3E}">
        <p14:creationId xmlns:p14="http://schemas.microsoft.com/office/powerpoint/2010/main" val="25136195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p:txBody>
          <a:bodyPr>
            <a:normAutofit fontScale="62500" lnSpcReduction="20000"/>
          </a:bodyPr>
          <a:lstStyle/>
          <a:p>
            <a:pPr marL="342900" indent="-342900">
              <a:buFont typeface="Wingdings" panose="05000000000000000000" pitchFamily="2" charset="2"/>
              <a:buChar char="§"/>
            </a:pPr>
            <a:r>
              <a:rPr lang="de-DE" dirty="0"/>
              <a:t>Welche Arbeiten unter Spannung eine Spezialausbildung erforderlich machen</a:t>
            </a:r>
          </a:p>
          <a:p>
            <a:pPr marL="342900" indent="-342900">
              <a:buFont typeface="Wingdings" panose="05000000000000000000" pitchFamily="2" charset="2"/>
              <a:buChar char="§"/>
            </a:pPr>
            <a:r>
              <a:rPr lang="de-DE" dirty="0"/>
              <a:t>Wie man die Befähigung zum Arbeiten unter Spannung erlangt</a:t>
            </a:r>
          </a:p>
          <a:p>
            <a:pPr marL="342900" indent="-342900">
              <a:buFont typeface="Wingdings" panose="05000000000000000000" pitchFamily="2" charset="2"/>
              <a:buChar char="§"/>
            </a:pPr>
            <a:r>
              <a:rPr lang="de-DE" dirty="0"/>
              <a:t>Wie die Befähigung zum Arbeiten unter Spannung erhalten bleibt</a:t>
            </a:r>
          </a:p>
          <a:p>
            <a:pPr marL="342900" indent="-342900">
              <a:buFont typeface="Wingdings" panose="05000000000000000000" pitchFamily="2" charset="2"/>
              <a:buChar char="§"/>
            </a:pPr>
            <a:r>
              <a:rPr lang="de-DE" dirty="0"/>
              <a:t>Welche Arbeitsverfahren beim Arbeiten unter Spannung zum Einsatz kommen</a:t>
            </a:r>
          </a:p>
          <a:p>
            <a:pPr marL="342900" indent="-342900">
              <a:buFont typeface="Wingdings" panose="05000000000000000000" pitchFamily="2" charset="2"/>
              <a:buChar char="§"/>
            </a:pPr>
            <a:r>
              <a:rPr lang="de-DE" dirty="0"/>
              <a:t>Welche Organisatorischen Maßnahmen getroffen werden</a:t>
            </a:r>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25</a:t>
            </a:fld>
            <a:endParaRPr lang="en-US" dirty="0"/>
          </a:p>
        </p:txBody>
      </p:sp>
    </p:spTree>
    <p:extLst>
      <p:ext uri="{BB962C8B-B14F-4D97-AF65-F5344CB8AC3E}">
        <p14:creationId xmlns:p14="http://schemas.microsoft.com/office/powerpoint/2010/main" val="575659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2048BE-937D-4D07-C446-AC1E59C18F86}"/>
              </a:ext>
            </a:extLst>
          </p:cNvPr>
          <p:cNvSpPr>
            <a:spLocks noGrp="1"/>
          </p:cNvSpPr>
          <p:nvPr>
            <p:ph type="title"/>
          </p:nvPr>
        </p:nvSpPr>
        <p:spPr/>
        <p:txBody>
          <a:bodyPr/>
          <a:lstStyle/>
          <a:p>
            <a:r>
              <a:rPr lang="de-DE" dirty="0"/>
              <a:t>Arbeiten unter Spannung</a:t>
            </a:r>
          </a:p>
        </p:txBody>
      </p:sp>
      <p:sp>
        <p:nvSpPr>
          <p:cNvPr id="3" name="Foliennummernplatzhalter 2">
            <a:extLst>
              <a:ext uri="{FF2B5EF4-FFF2-40B4-BE49-F238E27FC236}">
                <a16:creationId xmlns:a16="http://schemas.microsoft.com/office/drawing/2014/main" id="{86497093-542D-C3A6-49BC-46DB8F24031C}"/>
              </a:ext>
            </a:extLst>
          </p:cNvPr>
          <p:cNvSpPr>
            <a:spLocks noGrp="1"/>
          </p:cNvSpPr>
          <p:nvPr>
            <p:ph type="sldNum" sz="quarter" idx="12"/>
          </p:nvPr>
        </p:nvSpPr>
        <p:spPr/>
        <p:txBody>
          <a:bodyPr>
            <a:normAutofit lnSpcReduction="10000"/>
          </a:bodyPr>
          <a:lstStyle/>
          <a:p>
            <a:fld id="{F0C94032-CD4C-4C25-B0C2-CEC720522D92}" type="slidenum">
              <a:rPr lang="en-US" smtClean="0"/>
              <a:pPr/>
              <a:t>3</a:t>
            </a:fld>
            <a:endParaRPr lang="en-US" dirty="0"/>
          </a:p>
        </p:txBody>
      </p:sp>
      <p:sp>
        <p:nvSpPr>
          <p:cNvPr id="4" name="Inhaltsplatzhalter 3">
            <a:extLst>
              <a:ext uri="{FF2B5EF4-FFF2-40B4-BE49-F238E27FC236}">
                <a16:creationId xmlns:a16="http://schemas.microsoft.com/office/drawing/2014/main" id="{B7C32A69-11CD-46D2-1EB9-5B4C91153227}"/>
              </a:ext>
            </a:extLst>
          </p:cNvPr>
          <p:cNvSpPr>
            <a:spLocks noGrp="1"/>
          </p:cNvSpPr>
          <p:nvPr>
            <p:ph sz="quarter" idx="14"/>
          </p:nvPr>
        </p:nvSpPr>
        <p:spPr/>
        <p:txBody>
          <a:bodyPr>
            <a:normAutofit lnSpcReduction="10000"/>
          </a:bodyPr>
          <a:lstStyle/>
          <a:p>
            <a:r>
              <a:rPr lang="de-DE" dirty="0"/>
              <a:t>Der Unternehmer entscheidet, ob und welche Arbeiten an einer elektrischen Anlage unter Spannung durchgeführt werden. Wenn eigene Mitarbeiter diese Arbeiten ausführen sollen, muss der Unternehmer dies in Anweisungen festhalten. Zusätzlich muss er festlegen, für welche Arbeiten eine schriftliche Auftragserteilung und Dokumentation erforderlich sind.</a:t>
            </a:r>
          </a:p>
          <a:p>
            <a:r>
              <a:rPr lang="de-DE" dirty="0"/>
              <a:t>Der Unternehmer muss auch geeignete Verfahren für diese Arbeiten festlegen. Dies basiert auf einer umfassenden Gefährdungsbeurteilung, welche nicht nur elektrische, sondern auch fehlerhafte Arbeitsweisen berücksichtigt. Die Ergebnisse dieser Beurteilung müssen dokumentiert werden.</a:t>
            </a:r>
          </a:p>
          <a:p>
            <a:r>
              <a:rPr lang="de-DE" dirty="0"/>
              <a:t>Maßnahmen und Abläufe für Arbeiten unter Spannung müssen in einer Arbeitsanweisung festgelegt werden. Hierbei müssen Angaben zu erforderlichen persönlichen Schutzausrüstungen, Schutz- und Hilfsmitteln sowie Werkzeugen getroffen werden.</a:t>
            </a:r>
          </a:p>
          <a:p>
            <a:r>
              <a:rPr lang="de-DE" dirty="0"/>
              <a:t>Arbeiten unter Spannung dürfen nur von qualifizierten Personen durchgeführt werden, und diesen Personen muss schriftlich eine Genehmigung für solche Arbeiten erteilt werden.</a:t>
            </a:r>
          </a:p>
          <a:p>
            <a:r>
              <a:rPr lang="de-DE" dirty="0"/>
              <a:t>Abschließend muss der Unternehmer sicherstellen, dass Arbeiten unter Spannung nur von geeigneten Vorgesetzten angeordnet werden, die über Kenntnisse in diesem Bereich verfügen.</a:t>
            </a:r>
          </a:p>
        </p:txBody>
      </p:sp>
    </p:spTree>
    <p:extLst>
      <p:ext uri="{BB962C8B-B14F-4D97-AF65-F5344CB8AC3E}">
        <p14:creationId xmlns:p14="http://schemas.microsoft.com/office/powerpoint/2010/main" val="407448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FE70D-9614-02AA-240F-140795AE30A2}"/>
              </a:ext>
            </a:extLst>
          </p:cNvPr>
          <p:cNvSpPr>
            <a:spLocks noGrp="1"/>
          </p:cNvSpPr>
          <p:nvPr>
            <p:ph type="title"/>
          </p:nvPr>
        </p:nvSpPr>
        <p:spPr/>
        <p:txBody>
          <a:bodyPr/>
          <a:lstStyle/>
          <a:p>
            <a:r>
              <a:rPr lang="de-DE" dirty="0"/>
              <a:t>Arbeiten unter Spannung mit Spezialausbildung</a:t>
            </a:r>
          </a:p>
        </p:txBody>
      </p:sp>
      <p:sp>
        <p:nvSpPr>
          <p:cNvPr id="3" name="Foliennummernplatzhalter 2">
            <a:extLst>
              <a:ext uri="{FF2B5EF4-FFF2-40B4-BE49-F238E27FC236}">
                <a16:creationId xmlns:a16="http://schemas.microsoft.com/office/drawing/2014/main" id="{EDB23E0A-B8D8-DA34-33C7-9EE9A42AD343}"/>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4" name="Inhaltsplatzhalter 3">
            <a:extLst>
              <a:ext uri="{FF2B5EF4-FFF2-40B4-BE49-F238E27FC236}">
                <a16:creationId xmlns:a16="http://schemas.microsoft.com/office/drawing/2014/main" id="{D9C341C5-E625-A419-5577-268A70E4A810}"/>
              </a:ext>
            </a:extLst>
          </p:cNvPr>
          <p:cNvSpPr>
            <a:spLocks noGrp="1"/>
          </p:cNvSpPr>
          <p:nvPr>
            <p:ph sz="quarter" idx="14"/>
          </p:nvPr>
        </p:nvSpPr>
        <p:spPr/>
        <p:txBody>
          <a:bodyPr>
            <a:normAutofit/>
          </a:bodyPr>
          <a:lstStyle/>
          <a:p>
            <a:r>
              <a:rPr lang="de-DE" dirty="0"/>
              <a:t>DGUV Regel 103-011, Absatz 1.1</a:t>
            </a:r>
          </a:p>
          <a:p>
            <a:pPr lvl="1"/>
            <a:r>
              <a:rPr lang="de-DE" dirty="0"/>
              <a:t>Arbeiten unter Spannung sind Tätigkeiten wie Verbinden, Montieren, Ein- und Ausbauen, </a:t>
            </a:r>
            <a:r>
              <a:rPr lang="de-DE" dirty="0" err="1"/>
              <a:t>Gängigmachen</a:t>
            </a:r>
            <a:r>
              <a:rPr lang="de-DE" dirty="0"/>
              <a:t> und Fetten, Abdecken oder Reinigen, z. B.</a:t>
            </a:r>
          </a:p>
          <a:p>
            <a:pPr lvl="1"/>
            <a:r>
              <a:rPr lang="de-DE" dirty="0"/>
              <a:t>in Niederspannungsanlagen:</a:t>
            </a:r>
          </a:p>
          <a:p>
            <a:pPr lvl="2"/>
            <a:r>
              <a:rPr lang="de-DE" dirty="0"/>
              <a:t>Montieren einer Abzweigmuffe für einen Hausanschluss, auch mittels Klemmring mit Berührungsschutz;</a:t>
            </a:r>
          </a:p>
          <a:p>
            <a:pPr lvl="2"/>
            <a:r>
              <a:rPr lang="de-DE" dirty="0"/>
              <a:t>Montage/Demontage von einzelnen Sicherungsleisten und Sicherungslastschaltleisten in Kabelverteilerschränken;</a:t>
            </a:r>
          </a:p>
          <a:p>
            <a:pPr lvl="2"/>
            <a:r>
              <a:rPr lang="de-DE" dirty="0"/>
              <a:t>Auswechseln von Zählern und Schaltuhren und das Sperren von Kundenanlagen;</a:t>
            </a:r>
          </a:p>
          <a:p>
            <a:pPr lvl="2"/>
            <a:r>
              <a:rPr lang="de-DE" dirty="0"/>
              <a:t>Ausklemmen von Einzeladern bei der Fehlereingrenzung in Hilfsstromkreisen;</a:t>
            </a:r>
          </a:p>
          <a:p>
            <a:pPr lvl="2"/>
            <a:r>
              <a:rPr lang="de-DE" dirty="0"/>
              <a:t>Überbrücken von Teilstromkreisen;</a:t>
            </a:r>
          </a:p>
          <a:p>
            <a:pPr lvl="2"/>
            <a:r>
              <a:rPr lang="de-DE" dirty="0"/>
              <a:t>Wartungsarbeiten in Anlagen;</a:t>
            </a:r>
          </a:p>
          <a:p>
            <a:endParaRPr lang="de-DE" dirty="0"/>
          </a:p>
        </p:txBody>
      </p:sp>
      <p:sp>
        <p:nvSpPr>
          <p:cNvPr id="7" name="Textfeld 6">
            <a:extLst>
              <a:ext uri="{FF2B5EF4-FFF2-40B4-BE49-F238E27FC236}">
                <a16:creationId xmlns:a16="http://schemas.microsoft.com/office/drawing/2014/main" id="{28B2E103-07B5-DB0F-60C1-26CD74B803F0}"/>
              </a:ext>
            </a:extLst>
          </p:cNvPr>
          <p:cNvSpPr txBox="1"/>
          <p:nvPr/>
        </p:nvSpPr>
        <p:spPr>
          <a:xfrm>
            <a:off x="536739" y="6758887"/>
            <a:ext cx="955793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Regel 103-011 “Arbeiten unter Spannung an elektrischen Anlagen und Betriebsmitteln (bisher BGR A3)“, 01/2006, © DGUV</a:t>
            </a:r>
          </a:p>
        </p:txBody>
      </p:sp>
    </p:spTree>
    <p:extLst>
      <p:ext uri="{BB962C8B-B14F-4D97-AF65-F5344CB8AC3E}">
        <p14:creationId xmlns:p14="http://schemas.microsoft.com/office/powerpoint/2010/main" val="218079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0FE70D-9614-02AA-240F-140795AE30A2}"/>
              </a:ext>
            </a:extLst>
          </p:cNvPr>
          <p:cNvSpPr>
            <a:spLocks noGrp="1"/>
          </p:cNvSpPr>
          <p:nvPr>
            <p:ph type="title"/>
          </p:nvPr>
        </p:nvSpPr>
        <p:spPr/>
        <p:txBody>
          <a:bodyPr/>
          <a:lstStyle/>
          <a:p>
            <a:r>
              <a:rPr lang="de-DE" dirty="0"/>
              <a:t>Arbeiten unter Spannung mit Spezialausbildung</a:t>
            </a:r>
          </a:p>
        </p:txBody>
      </p:sp>
      <p:sp>
        <p:nvSpPr>
          <p:cNvPr id="3" name="Foliennummernplatzhalter 2">
            <a:extLst>
              <a:ext uri="{FF2B5EF4-FFF2-40B4-BE49-F238E27FC236}">
                <a16:creationId xmlns:a16="http://schemas.microsoft.com/office/drawing/2014/main" id="{EDB23E0A-B8D8-DA34-33C7-9EE9A42AD343}"/>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sp>
        <p:nvSpPr>
          <p:cNvPr id="4" name="Inhaltsplatzhalter 3">
            <a:extLst>
              <a:ext uri="{FF2B5EF4-FFF2-40B4-BE49-F238E27FC236}">
                <a16:creationId xmlns:a16="http://schemas.microsoft.com/office/drawing/2014/main" id="{D9C341C5-E625-A419-5577-268A70E4A810}"/>
              </a:ext>
            </a:extLst>
          </p:cNvPr>
          <p:cNvSpPr>
            <a:spLocks noGrp="1"/>
          </p:cNvSpPr>
          <p:nvPr>
            <p:ph sz="quarter" idx="14"/>
          </p:nvPr>
        </p:nvSpPr>
        <p:spPr/>
        <p:txBody>
          <a:bodyPr>
            <a:normAutofit/>
          </a:bodyPr>
          <a:lstStyle/>
          <a:p>
            <a:r>
              <a:rPr lang="de-DE" dirty="0"/>
              <a:t>DGUV Regel 103-011, Absatz 1.1</a:t>
            </a:r>
          </a:p>
          <a:p>
            <a:pPr lvl="1"/>
            <a:r>
              <a:rPr lang="de-DE" dirty="0"/>
              <a:t>Arbeiten unter Spannung sind Tätigkeiten wie Verbinden, Montieren, Ein- und Ausbauen, </a:t>
            </a:r>
            <a:r>
              <a:rPr lang="de-DE" dirty="0" err="1"/>
              <a:t>Gängigmachen</a:t>
            </a:r>
            <a:r>
              <a:rPr lang="de-DE" dirty="0"/>
              <a:t> und Fetten, Abdecken oder Reinigen, z. B.</a:t>
            </a:r>
          </a:p>
          <a:p>
            <a:pPr lvl="1"/>
            <a:r>
              <a:rPr lang="de-DE" dirty="0"/>
              <a:t>in Hochspannungsanlagen:</a:t>
            </a:r>
          </a:p>
          <a:p>
            <a:pPr lvl="2"/>
            <a:r>
              <a:rPr lang="de-DE" dirty="0"/>
              <a:t>Austausch von Holzmasten einer Mittelspannungsfreileitung;</a:t>
            </a:r>
          </a:p>
          <a:p>
            <a:pPr lvl="2"/>
            <a:r>
              <a:rPr lang="de-DE" dirty="0"/>
              <a:t>Auswechseln von Isolatoren an Hochspannungsfreileitungen;</a:t>
            </a:r>
          </a:p>
          <a:p>
            <a:pPr lvl="2"/>
            <a:r>
              <a:rPr lang="de-DE" dirty="0"/>
              <a:t>Anbringen von Kurzschlussanzeigern oder Vogelschutzeinrichtungen;</a:t>
            </a:r>
          </a:p>
          <a:p>
            <a:pPr lvl="2"/>
            <a:r>
              <a:rPr lang="de-DE" dirty="0"/>
              <a:t>Wartungsarbeiten in Anlagen.</a:t>
            </a:r>
          </a:p>
          <a:p>
            <a:endParaRPr lang="de-DE" dirty="0"/>
          </a:p>
        </p:txBody>
      </p:sp>
      <p:sp>
        <p:nvSpPr>
          <p:cNvPr id="7" name="Textfeld 6">
            <a:extLst>
              <a:ext uri="{FF2B5EF4-FFF2-40B4-BE49-F238E27FC236}">
                <a16:creationId xmlns:a16="http://schemas.microsoft.com/office/drawing/2014/main" id="{A40154F5-2D76-4017-6561-E122E44FE519}"/>
              </a:ext>
            </a:extLst>
          </p:cNvPr>
          <p:cNvSpPr txBox="1"/>
          <p:nvPr/>
        </p:nvSpPr>
        <p:spPr>
          <a:xfrm>
            <a:off x="536739" y="6758887"/>
            <a:ext cx="955793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Regel 103-011 “Arbeiten unter Spannung an elektrischen Anlagen und Betriebsmitteln (bisher BGR A3)“, 01/2006, © DGUV</a:t>
            </a:r>
          </a:p>
        </p:txBody>
      </p:sp>
    </p:spTree>
    <p:extLst>
      <p:ext uri="{BB962C8B-B14F-4D97-AF65-F5344CB8AC3E}">
        <p14:creationId xmlns:p14="http://schemas.microsoft.com/office/powerpoint/2010/main" val="3859976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60F6B-BFD7-4AA3-0562-97BCEA158B54}"/>
              </a:ext>
            </a:extLst>
          </p:cNvPr>
          <p:cNvSpPr>
            <a:spLocks noGrp="1"/>
          </p:cNvSpPr>
          <p:nvPr>
            <p:ph type="title"/>
          </p:nvPr>
        </p:nvSpPr>
        <p:spPr/>
        <p:txBody>
          <a:bodyPr/>
          <a:lstStyle/>
          <a:p>
            <a:r>
              <a:rPr lang="de-DE" dirty="0"/>
              <a:t>Voraussetzungen für die Ausbildung</a:t>
            </a:r>
          </a:p>
        </p:txBody>
      </p:sp>
      <p:sp>
        <p:nvSpPr>
          <p:cNvPr id="3" name="Foliennummernplatzhalter 2">
            <a:extLst>
              <a:ext uri="{FF2B5EF4-FFF2-40B4-BE49-F238E27FC236}">
                <a16:creationId xmlns:a16="http://schemas.microsoft.com/office/drawing/2014/main" id="{92E6DCD5-8FBD-E420-D45B-7124C9FF81FE}"/>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4" name="Inhaltsplatzhalter 3">
            <a:extLst>
              <a:ext uri="{FF2B5EF4-FFF2-40B4-BE49-F238E27FC236}">
                <a16:creationId xmlns:a16="http://schemas.microsoft.com/office/drawing/2014/main" id="{B5A14136-50D6-D555-A19A-97758120AC57}"/>
              </a:ext>
            </a:extLst>
          </p:cNvPr>
          <p:cNvSpPr>
            <a:spLocks noGrp="1"/>
          </p:cNvSpPr>
          <p:nvPr>
            <p:ph sz="quarter" idx="14"/>
          </p:nvPr>
        </p:nvSpPr>
        <p:spPr/>
        <p:txBody>
          <a:bodyPr>
            <a:normAutofit/>
          </a:bodyPr>
          <a:lstStyle/>
          <a:p>
            <a:r>
              <a:rPr lang="de-DE" dirty="0"/>
              <a:t>DGUV Regel 103-011, Absatz 3.2.1</a:t>
            </a:r>
          </a:p>
          <a:p>
            <a:pPr lvl="1"/>
            <a:r>
              <a:rPr lang="de-DE" dirty="0"/>
              <a:t>Voraussetzungen für die Ausbildung zum Arbeiten unter Spannung sind </a:t>
            </a:r>
          </a:p>
          <a:p>
            <a:pPr lvl="2"/>
            <a:r>
              <a:rPr lang="de-DE" dirty="0"/>
              <a:t> grundsätzliche Qualifikation zur Elektrofachkraft, </a:t>
            </a:r>
          </a:p>
          <a:p>
            <a:pPr lvl="2"/>
            <a:r>
              <a:rPr lang="de-DE" dirty="0"/>
              <a:t>Mindestalter 18 Jahre, </a:t>
            </a:r>
          </a:p>
          <a:p>
            <a:pPr lvl="2"/>
            <a:r>
              <a:rPr lang="de-DE" dirty="0"/>
              <a:t>gesundheitliche Eignung; diese kann z.B. durch die arbeitsmedizinische Vorsorgeuntersuchung nach dem Berufsgenossenschaftlichen Grundsatz für arbeitsmedizinische Untersuchungen G 25 „Fahr-, Steuer- und Überwachungstätigkeiten“ nachgewiesen werden, </a:t>
            </a:r>
          </a:p>
          <a:p>
            <a:pPr lvl="2"/>
            <a:r>
              <a:rPr lang="de-DE" dirty="0"/>
              <a:t>Erste-Hilfe-Ausbildung (einschließlich Herz-Lungen-Wiederbelebung [HLW]). </a:t>
            </a:r>
          </a:p>
          <a:p>
            <a:pPr lvl="1"/>
            <a:r>
              <a:rPr lang="de-DE" dirty="0"/>
              <a:t>Entscheidend für die Eignung ist, ob in Abhängigkeit vom beabsichtigten Grad der Befähigung zum Arbeiten unter Spannung ausreichend Grundkenntnisse und Erfahrung zum Erkennen und Vermeiden von Gefahren durch Elektrizität vorhanden sind. Hierzu gehört, dass die Person die vorgegebenen Arbeits- und Montageverfahren im spannungslosen Zustand beherrscht und mit den entsprechenden elektrischen Anlagen technisch vertraut ist. Auf eine Empfehlung für die Mindestberufserfahrung in Jahren wird deshalb bewusst verzichtet. </a:t>
            </a:r>
          </a:p>
          <a:p>
            <a:pPr lvl="1"/>
            <a:endParaRPr lang="de-DE" dirty="0"/>
          </a:p>
        </p:txBody>
      </p:sp>
      <p:sp>
        <p:nvSpPr>
          <p:cNvPr id="7" name="Textfeld 6">
            <a:extLst>
              <a:ext uri="{FF2B5EF4-FFF2-40B4-BE49-F238E27FC236}">
                <a16:creationId xmlns:a16="http://schemas.microsoft.com/office/drawing/2014/main" id="{97143335-1804-1C57-89FF-5CD09ECAEDCC}"/>
              </a:ext>
            </a:extLst>
          </p:cNvPr>
          <p:cNvSpPr txBox="1"/>
          <p:nvPr/>
        </p:nvSpPr>
        <p:spPr>
          <a:xfrm>
            <a:off x="536739" y="6758887"/>
            <a:ext cx="955793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Regel 103-011 “Arbeiten unter Spannung an elektrischen Anlagen und Betriebsmitteln (bisher BGR A3)“, 01/2006, © DGUV</a:t>
            </a:r>
          </a:p>
        </p:txBody>
      </p:sp>
    </p:spTree>
    <p:extLst>
      <p:ext uri="{BB962C8B-B14F-4D97-AF65-F5344CB8AC3E}">
        <p14:creationId xmlns:p14="http://schemas.microsoft.com/office/powerpoint/2010/main" val="486226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A60F6B-BFD7-4AA3-0562-97BCEA158B54}"/>
              </a:ext>
            </a:extLst>
          </p:cNvPr>
          <p:cNvSpPr>
            <a:spLocks noGrp="1"/>
          </p:cNvSpPr>
          <p:nvPr>
            <p:ph type="title"/>
          </p:nvPr>
        </p:nvSpPr>
        <p:spPr/>
        <p:txBody>
          <a:bodyPr/>
          <a:lstStyle/>
          <a:p>
            <a:r>
              <a:rPr lang="de-DE" dirty="0"/>
              <a:t>Voraussetzungen für die Ausbildung</a:t>
            </a:r>
          </a:p>
        </p:txBody>
      </p:sp>
      <p:sp>
        <p:nvSpPr>
          <p:cNvPr id="3" name="Foliennummernplatzhalter 2">
            <a:extLst>
              <a:ext uri="{FF2B5EF4-FFF2-40B4-BE49-F238E27FC236}">
                <a16:creationId xmlns:a16="http://schemas.microsoft.com/office/drawing/2014/main" id="{92E6DCD5-8FBD-E420-D45B-7124C9FF81FE}"/>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p:sp>
        <p:nvSpPr>
          <p:cNvPr id="4" name="Inhaltsplatzhalter 3">
            <a:extLst>
              <a:ext uri="{FF2B5EF4-FFF2-40B4-BE49-F238E27FC236}">
                <a16:creationId xmlns:a16="http://schemas.microsoft.com/office/drawing/2014/main" id="{B5A14136-50D6-D555-A19A-97758120AC57}"/>
              </a:ext>
            </a:extLst>
          </p:cNvPr>
          <p:cNvSpPr>
            <a:spLocks noGrp="1"/>
          </p:cNvSpPr>
          <p:nvPr>
            <p:ph sz="quarter" idx="14"/>
          </p:nvPr>
        </p:nvSpPr>
        <p:spPr/>
        <p:txBody>
          <a:bodyPr>
            <a:normAutofit/>
          </a:bodyPr>
          <a:lstStyle/>
          <a:p>
            <a:r>
              <a:rPr lang="de-DE" dirty="0"/>
              <a:t>DGUV Regel 103-011, Absatz 3.2.1</a:t>
            </a:r>
          </a:p>
          <a:p>
            <a:pPr lvl="1"/>
            <a:r>
              <a:rPr lang="de-DE" dirty="0"/>
              <a:t>Geeignet kann auch die Person ohne Abschluss einer elektrotechnischen Berufsausbildung sein, die durch mehrjährige Tätigkeit im Arbeitsgebiet Kenntnisse und Erfahrungen erworben hat und damit die übertragenen Arbeiten beurteilen und mögliche Gefahren erkennen kann. </a:t>
            </a:r>
          </a:p>
          <a:p>
            <a:pPr lvl="1"/>
            <a:r>
              <a:rPr lang="de-DE" dirty="0"/>
              <a:t>Unter Beachtung der vorstehend genannten Kriterien kann auch eine Qualifikation als elektrotechnisch unterwiesene Person als Ausbildungsvoraussetzung für einzelne Tätigkeiten ausreichend sein, wenn diese Person z.B. nur für das Abklemmen einzelner Leiter an bereits montierten Elektrizitätszählern ausgebildet werden soll (Sperrkassierer). </a:t>
            </a:r>
          </a:p>
        </p:txBody>
      </p:sp>
      <p:sp>
        <p:nvSpPr>
          <p:cNvPr id="7" name="Textfeld 6">
            <a:extLst>
              <a:ext uri="{FF2B5EF4-FFF2-40B4-BE49-F238E27FC236}">
                <a16:creationId xmlns:a16="http://schemas.microsoft.com/office/drawing/2014/main" id="{1A41BF67-2D69-A86D-988A-CC40FE7B2017}"/>
              </a:ext>
            </a:extLst>
          </p:cNvPr>
          <p:cNvSpPr txBox="1"/>
          <p:nvPr/>
        </p:nvSpPr>
        <p:spPr>
          <a:xfrm>
            <a:off x="536739" y="6758887"/>
            <a:ext cx="955793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Regel 103-011 “Arbeiten unter Spannung an elektrischen Anlagen und Betriebsmitteln (bisher BGR A3)“, 01/2006, © DGUV</a:t>
            </a:r>
          </a:p>
        </p:txBody>
      </p:sp>
    </p:spTree>
    <p:extLst>
      <p:ext uri="{BB962C8B-B14F-4D97-AF65-F5344CB8AC3E}">
        <p14:creationId xmlns:p14="http://schemas.microsoft.com/office/powerpoint/2010/main" val="4205700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4FA23-B32C-B6D2-28F8-BA702FD3424B}"/>
              </a:ext>
            </a:extLst>
          </p:cNvPr>
          <p:cNvSpPr>
            <a:spLocks noGrp="1"/>
          </p:cNvSpPr>
          <p:nvPr>
            <p:ph type="title"/>
          </p:nvPr>
        </p:nvSpPr>
        <p:spPr/>
        <p:txBody>
          <a:bodyPr/>
          <a:lstStyle/>
          <a:p>
            <a:r>
              <a:rPr lang="de-DE" dirty="0"/>
              <a:t>Erlangen der Befähigung zum Arbeiten unter Spannung</a:t>
            </a:r>
          </a:p>
        </p:txBody>
      </p:sp>
      <p:sp>
        <p:nvSpPr>
          <p:cNvPr id="3" name="Foliennummernplatzhalter 2">
            <a:extLst>
              <a:ext uri="{FF2B5EF4-FFF2-40B4-BE49-F238E27FC236}">
                <a16:creationId xmlns:a16="http://schemas.microsoft.com/office/drawing/2014/main" id="{C8ACEA54-A705-42ED-B162-F3A691DC895B}"/>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4" name="Inhaltsplatzhalter 3">
            <a:extLst>
              <a:ext uri="{FF2B5EF4-FFF2-40B4-BE49-F238E27FC236}">
                <a16:creationId xmlns:a16="http://schemas.microsoft.com/office/drawing/2014/main" id="{1F961A3A-C79A-B997-B9C5-3179607B18A3}"/>
              </a:ext>
            </a:extLst>
          </p:cNvPr>
          <p:cNvSpPr>
            <a:spLocks noGrp="1"/>
          </p:cNvSpPr>
          <p:nvPr>
            <p:ph sz="quarter" idx="14"/>
          </p:nvPr>
        </p:nvSpPr>
        <p:spPr/>
        <p:txBody>
          <a:bodyPr>
            <a:normAutofit lnSpcReduction="10000"/>
          </a:bodyPr>
          <a:lstStyle/>
          <a:p>
            <a:r>
              <a:rPr lang="de-DE" dirty="0"/>
              <a:t>DGUV Regel 103-011, Absatz 3.2.2</a:t>
            </a:r>
          </a:p>
          <a:p>
            <a:r>
              <a:rPr lang="de-DE" dirty="0"/>
              <a:t>Zum Erlangen der Fähigkeiten im Arbeiten unter Spannung ist eine Spezialausbildung in Theorie und Praxis erforderlich.</a:t>
            </a:r>
          </a:p>
          <a:p>
            <a:pPr lvl="1"/>
            <a:r>
              <a:rPr lang="de-DE" dirty="0"/>
              <a:t>Theoretische Ausbildung </a:t>
            </a:r>
          </a:p>
          <a:p>
            <a:pPr lvl="2"/>
            <a:r>
              <a:rPr lang="de-DE" dirty="0"/>
              <a:t>Grundlagen des Arbeitsschutzes, </a:t>
            </a:r>
          </a:p>
          <a:p>
            <a:pPr lvl="2"/>
            <a:r>
              <a:rPr lang="de-DE" dirty="0"/>
              <a:t>Rechtsfolgen bei Missachtung von Gesetzen und Vorschriften, </a:t>
            </a:r>
          </a:p>
          <a:p>
            <a:pPr lvl="2"/>
            <a:r>
              <a:rPr lang="de-DE" dirty="0"/>
              <a:t>Begriffe in Zusammenhang mit Arbeiten unter Spannung, </a:t>
            </a:r>
          </a:p>
          <a:p>
            <a:pPr lvl="2"/>
            <a:r>
              <a:rPr lang="de-DE" dirty="0"/>
              <a:t>elektrische Gefährdungen, </a:t>
            </a:r>
          </a:p>
          <a:p>
            <a:pPr lvl="2"/>
            <a:r>
              <a:rPr lang="de-DE" dirty="0"/>
              <a:t>Unfallgeschehen, </a:t>
            </a:r>
          </a:p>
          <a:p>
            <a:pPr lvl="2"/>
            <a:r>
              <a:rPr lang="de-DE" dirty="0"/>
              <a:t>Anforderungen an Arbeiten unter Spannung gemäß der Unfallverhütungsvorschriften „Grundsätze der Prävention“ (BGV A1), „Elektrische Anlagen und Betriebsmittel“ (BGV A3), der DIN VDE 0105-100 (VDE 0105-100) sowie aus dieser BG-Regel, </a:t>
            </a:r>
          </a:p>
          <a:p>
            <a:pPr lvl="2"/>
            <a:r>
              <a:rPr lang="de-DE" dirty="0"/>
              <a:t>Betriebliche-/technische-/organisatorische Regelungen für Arbeiten unter Spannung, </a:t>
            </a:r>
          </a:p>
          <a:p>
            <a:pPr lvl="2"/>
            <a:r>
              <a:rPr lang="de-DE" dirty="0"/>
              <a:t>Arbeitsanweisung, Arbeitserlaubnis zum Arbeiten unter Spannung, </a:t>
            </a:r>
          </a:p>
          <a:p>
            <a:r>
              <a:rPr lang="de-DE" dirty="0"/>
              <a:t> </a:t>
            </a:r>
          </a:p>
          <a:p>
            <a:endParaRPr lang="de-DE" dirty="0"/>
          </a:p>
          <a:p>
            <a:endParaRPr lang="de-DE" dirty="0"/>
          </a:p>
        </p:txBody>
      </p:sp>
      <p:sp>
        <p:nvSpPr>
          <p:cNvPr id="7" name="Textfeld 6">
            <a:extLst>
              <a:ext uri="{FF2B5EF4-FFF2-40B4-BE49-F238E27FC236}">
                <a16:creationId xmlns:a16="http://schemas.microsoft.com/office/drawing/2014/main" id="{56A9C890-C0D2-8F12-64B6-85DF0FC382C2}"/>
              </a:ext>
            </a:extLst>
          </p:cNvPr>
          <p:cNvSpPr txBox="1"/>
          <p:nvPr/>
        </p:nvSpPr>
        <p:spPr>
          <a:xfrm>
            <a:off x="536739" y="6758887"/>
            <a:ext cx="955793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Regel 103-011 “Arbeiten unter Spannung an elektrischen Anlagen und Betriebsmitteln (bisher BGR A3)“, 01/2006, © DGUV</a:t>
            </a:r>
          </a:p>
        </p:txBody>
      </p:sp>
    </p:spTree>
    <p:extLst>
      <p:ext uri="{BB962C8B-B14F-4D97-AF65-F5344CB8AC3E}">
        <p14:creationId xmlns:p14="http://schemas.microsoft.com/office/powerpoint/2010/main" val="1845033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44FA23-B32C-B6D2-28F8-BA702FD3424B}"/>
              </a:ext>
            </a:extLst>
          </p:cNvPr>
          <p:cNvSpPr>
            <a:spLocks noGrp="1"/>
          </p:cNvSpPr>
          <p:nvPr>
            <p:ph type="title"/>
          </p:nvPr>
        </p:nvSpPr>
        <p:spPr/>
        <p:txBody>
          <a:bodyPr/>
          <a:lstStyle/>
          <a:p>
            <a:r>
              <a:rPr lang="de-DE" dirty="0"/>
              <a:t>Erlangen der Befähigung zum Arbeiten unter Spannung</a:t>
            </a:r>
          </a:p>
        </p:txBody>
      </p:sp>
      <p:sp>
        <p:nvSpPr>
          <p:cNvPr id="3" name="Foliennummernplatzhalter 2">
            <a:extLst>
              <a:ext uri="{FF2B5EF4-FFF2-40B4-BE49-F238E27FC236}">
                <a16:creationId xmlns:a16="http://schemas.microsoft.com/office/drawing/2014/main" id="{C8ACEA54-A705-42ED-B162-F3A691DC895B}"/>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4" name="Inhaltsplatzhalter 3">
            <a:extLst>
              <a:ext uri="{FF2B5EF4-FFF2-40B4-BE49-F238E27FC236}">
                <a16:creationId xmlns:a16="http://schemas.microsoft.com/office/drawing/2014/main" id="{1F961A3A-C79A-B997-B9C5-3179607B18A3}"/>
              </a:ext>
            </a:extLst>
          </p:cNvPr>
          <p:cNvSpPr>
            <a:spLocks noGrp="1"/>
          </p:cNvSpPr>
          <p:nvPr>
            <p:ph sz="quarter" idx="14"/>
          </p:nvPr>
        </p:nvSpPr>
        <p:spPr/>
        <p:txBody>
          <a:bodyPr>
            <a:normAutofit/>
          </a:bodyPr>
          <a:lstStyle/>
          <a:p>
            <a:r>
              <a:rPr lang="de-DE" dirty="0"/>
              <a:t>DGUV Regel 103-011, Absatz 3.2.2</a:t>
            </a:r>
          </a:p>
          <a:p>
            <a:pPr lvl="1"/>
            <a:r>
              <a:rPr lang="de-DE" dirty="0"/>
              <a:t>Theoretische Ausbildung </a:t>
            </a:r>
          </a:p>
          <a:p>
            <a:pPr lvl="2"/>
            <a:r>
              <a:rPr lang="de-DE" dirty="0"/>
              <a:t>Sicherheitstechnische Maßnahmen für Arbeiten unter Spannung, </a:t>
            </a:r>
          </a:p>
          <a:p>
            <a:pPr lvl="2"/>
            <a:r>
              <a:rPr lang="de-DE" dirty="0"/>
              <a:t>Einsatz, Behandlung, Pflege und Prüfung der persönlichen Schutzausrüstungen, Schutz- und Hilfsmittel sowie Werkzeuge für Arbeiten unter Spannung.</a:t>
            </a:r>
          </a:p>
          <a:p>
            <a:pPr lvl="2"/>
            <a:r>
              <a:rPr lang="de-DE" dirty="0"/>
              <a:t>Grundsätze zur Vorbereitung, Durchführung und Abschluss von Arbeiten unter Spannung, </a:t>
            </a:r>
          </a:p>
          <a:p>
            <a:pPr lvl="2"/>
            <a:r>
              <a:rPr lang="de-DE" dirty="0"/>
              <a:t>Arbeitsverfahren bei Arbeiten unter Spannung, </a:t>
            </a:r>
          </a:p>
          <a:p>
            <a:pPr lvl="2"/>
            <a:r>
              <a:rPr lang="de-DE" dirty="0"/>
              <a:t>Verhalten und Schutzmaßnahmen bei besonderen Umgebungsbedingungen, </a:t>
            </a:r>
          </a:p>
          <a:p>
            <a:pPr lvl="2"/>
            <a:r>
              <a:rPr lang="de-DE" dirty="0"/>
              <a:t>Hinweise zur Ersten Hilfe, </a:t>
            </a:r>
          </a:p>
          <a:p>
            <a:pPr lvl="3"/>
            <a:r>
              <a:rPr lang="de-DE" dirty="0"/>
              <a:t>Soweit zutreffend: </a:t>
            </a:r>
          </a:p>
          <a:p>
            <a:pPr lvl="3"/>
            <a:r>
              <a:rPr lang="de-DE" dirty="0"/>
              <a:t>Betriebliche Führungsstruktur,</a:t>
            </a:r>
          </a:p>
          <a:p>
            <a:pPr lvl="3"/>
            <a:r>
              <a:rPr lang="de-DE" dirty="0"/>
              <a:t>Betriebsnormen. </a:t>
            </a:r>
          </a:p>
        </p:txBody>
      </p:sp>
      <p:sp>
        <p:nvSpPr>
          <p:cNvPr id="7" name="Textfeld 6">
            <a:extLst>
              <a:ext uri="{FF2B5EF4-FFF2-40B4-BE49-F238E27FC236}">
                <a16:creationId xmlns:a16="http://schemas.microsoft.com/office/drawing/2014/main" id="{B1135FCB-AD14-EDC4-04A1-EF409731053C}"/>
              </a:ext>
            </a:extLst>
          </p:cNvPr>
          <p:cNvSpPr txBox="1"/>
          <p:nvPr/>
        </p:nvSpPr>
        <p:spPr>
          <a:xfrm>
            <a:off x="536739" y="6758887"/>
            <a:ext cx="9557938" cy="276999"/>
          </a:xfrm>
          <a:prstGeom prst="rect">
            <a:avLst/>
          </a:prstGeom>
          <a:noFill/>
        </p:spPr>
        <p:txBody>
          <a:bodyPr wrap="none" rtlCol="0">
            <a:spAutoFit/>
          </a:bodyPr>
          <a:lstStyle/>
          <a:p>
            <a:r>
              <a:rPr lang="de-DE" sz="1200" dirty="0">
                <a:latin typeface="Arial" panose="020B0604020202020204" pitchFamily="34" charset="0"/>
                <a:cs typeface="Arial" panose="020B0604020202020204" pitchFamily="34" charset="0"/>
              </a:rPr>
              <a:t>Quelle: DGUV Regel 103-011 “Arbeiten unter Spannung an elektrischen Anlagen und Betriebsmitteln (bisher BGR A3)“, 01/2006, © DGUV</a:t>
            </a:r>
          </a:p>
        </p:txBody>
      </p:sp>
    </p:spTree>
    <p:extLst>
      <p:ext uri="{BB962C8B-B14F-4D97-AF65-F5344CB8AC3E}">
        <p14:creationId xmlns:p14="http://schemas.microsoft.com/office/powerpoint/2010/main" val="14753755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2.xml><?xml version="1.0" encoding="utf-8"?>
<ds:datastoreItem xmlns:ds="http://schemas.openxmlformats.org/officeDocument/2006/customXml" ds:itemID="{4838C7A1-A625-404F-A89F-8F7DB8E0DF2B}"/>
</file>

<file path=customXml/itemProps3.xml><?xml version="1.0" encoding="utf-8"?>
<ds:datastoreItem xmlns:ds="http://schemas.openxmlformats.org/officeDocument/2006/customXml" ds:itemID="{553150B2-EE9D-4B13-A9DD-5065BE8037C5}">
  <ds:schemaRefs>
    <ds:schemaRef ds:uri="http://purl.org/dc/elements/1.1/"/>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f112106e-c22d-4e62-91a8-fee0c12b8c0c"/>
    <ds:schemaRef ds:uri="http://purl.org/dc/dcmitype/"/>
    <ds:schemaRef ds:uri="http://purl.org/dc/terms/"/>
    <ds:schemaRef ds:uri="http://schemas.microsoft.com/office/infopath/2007/PartnerControls"/>
    <ds:schemaRef ds:uri="0ba9638b-9898-400c-aa80-e8ce42f10e4c"/>
  </ds:schemaRefs>
</ds:datastoreItem>
</file>

<file path=docProps/app.xml><?xml version="1.0" encoding="utf-8"?>
<Properties xmlns="http://schemas.openxmlformats.org/officeDocument/2006/extended-properties" xmlns:vt="http://schemas.openxmlformats.org/officeDocument/2006/docPropsVTypes">
  <Template/>
  <TotalTime>0</TotalTime>
  <Words>2172</Words>
  <Application>Microsoft Macintosh PowerPoint</Application>
  <PresentationFormat>Benutzerdefiniert</PresentationFormat>
  <Paragraphs>209</Paragraphs>
  <Slides>25</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25</vt:i4>
      </vt:variant>
    </vt:vector>
  </HeadingPairs>
  <TitlesOfParts>
    <vt:vector size="34" baseType="lpstr">
      <vt:lpstr>Arial</vt:lpstr>
      <vt:lpstr>Calibri</vt:lpstr>
      <vt:lpstr>DGUVMeta</vt:lpstr>
      <vt:lpstr>Symbol</vt:lpstr>
      <vt:lpstr>TNG Pro</vt:lpstr>
      <vt:lpstr>Tw Cen MT</vt:lpstr>
      <vt:lpstr>Wingdings</vt:lpstr>
      <vt:lpstr>Wingdings 2</vt:lpstr>
      <vt:lpstr>1_Median</vt:lpstr>
      <vt:lpstr>Unterweisungsmodul</vt:lpstr>
      <vt:lpstr>In diesem Modul lernen Sie unter anderem</vt:lpstr>
      <vt:lpstr>Arbeiten unter Spannung</vt:lpstr>
      <vt:lpstr>Arbeiten unter Spannung mit Spezialausbildung</vt:lpstr>
      <vt:lpstr>Arbeiten unter Spannung mit Spezialausbildung</vt:lpstr>
      <vt:lpstr>Voraussetzungen für die Ausbildung</vt:lpstr>
      <vt:lpstr>Voraussetzungen für die Ausbildung</vt:lpstr>
      <vt:lpstr>Erlangen der Befähigung zum Arbeiten unter Spannung</vt:lpstr>
      <vt:lpstr>Erlangen der Befähigung zum Arbeiten unter Spannung</vt:lpstr>
      <vt:lpstr>Erlangen der Befähigung zum Arbeiten unter Spannung</vt:lpstr>
      <vt:lpstr>Erlangen der Befähigung zum Arbeiten unter Spannung</vt:lpstr>
      <vt:lpstr>Befähigung für hinzukommende Tätigkeiten</vt:lpstr>
      <vt:lpstr>Erhaltung der fachlichen Fähigkeit</vt:lpstr>
      <vt:lpstr>Erhaltung der fachlichen Fähigkeit</vt:lpstr>
      <vt:lpstr>Arbeitsanweisung</vt:lpstr>
      <vt:lpstr>Arbeitsverfahren</vt:lpstr>
      <vt:lpstr>Arbeitsverfahren</vt:lpstr>
      <vt:lpstr>Arbeitsverfahren</vt:lpstr>
      <vt:lpstr>Organisatorische Voraussetzungen</vt:lpstr>
      <vt:lpstr>Zulässige Abweichung</vt:lpstr>
      <vt:lpstr>Zulässige Abweichung</vt:lpstr>
      <vt:lpstr>Arbeitsfreigabe</vt:lpstr>
      <vt:lpstr>Thermische Gefährdung d. Störlichtbögen</vt:lpstr>
      <vt:lpstr>Werkzeuge, Ausrüstungen Schutz und Hilfsmittel</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Arbeiten unter Spannung mit Spezialausbildung</dc:title>
  <dc:creator>René Brünn</dc:creator>
  <cp:lastModifiedBy>René Brünn</cp:lastModifiedBy>
  <cp:revision>27</cp:revision>
  <dcterms:created xsi:type="dcterms:W3CDTF">2015-03-20T11:44:40Z</dcterms:created>
  <dcterms:modified xsi:type="dcterms:W3CDTF">2024-03-26T11:48:10Z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