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28" r:id="rId5"/>
    <p:sldId id="331" r:id="rId6"/>
    <p:sldId id="259" r:id="rId7"/>
    <p:sldId id="260" r:id="rId8"/>
    <p:sldId id="261" r:id="rId9"/>
    <p:sldId id="332" r:id="rId10"/>
    <p:sldId id="263" r:id="rId11"/>
    <p:sldId id="264" r:id="rId12"/>
    <p:sldId id="265" r:id="rId13"/>
    <p:sldId id="337" r:id="rId14"/>
    <p:sldId id="266" r:id="rId15"/>
    <p:sldId id="336" r:id="rId16"/>
    <p:sldId id="267" r:id="rId17"/>
    <p:sldId id="268" r:id="rId18"/>
    <p:sldId id="269" r:id="rId19"/>
    <p:sldId id="333" r:id="rId20"/>
    <p:sldId id="271" r:id="rId21"/>
    <p:sldId id="272" r:id="rId22"/>
    <p:sldId id="273" r:id="rId23"/>
    <p:sldId id="274" r:id="rId24"/>
    <p:sldId id="275" r:id="rId25"/>
    <p:sldId id="327" r:id="rId26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D4905-EE3F-47B9-8636-17F7760D688D}" v="37" dt="2020-10-21T09:52:16.362"/>
    <p1510:client id="{A9B9C77D-35D8-7441-A246-A2CE3DADE028}" v="49" dt="2020-10-21T15:07:24.96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3"/>
    <p:restoredTop sz="94719"/>
  </p:normalViewPr>
  <p:slideViewPr>
    <p:cSldViewPr snapToGrid="0" snapToObjects="1">
      <p:cViewPr varScale="1">
        <p:scale>
          <a:sx n="109" d="100"/>
          <a:sy n="109" d="100"/>
        </p:scale>
        <p:origin x="272" y="184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Brünn" userId="3b901e74-047b-42f4-bbc9-b2c074e71b6c" providerId="ADAL" clId="{A9B9C77D-35D8-7441-A246-A2CE3DADE028}"/>
    <pc:docChg chg="undo custSel addSld delSld modSld sldOrd">
      <pc:chgData name="René Brünn" userId="3b901e74-047b-42f4-bbc9-b2c074e71b6c" providerId="ADAL" clId="{A9B9C77D-35D8-7441-A246-A2CE3DADE028}" dt="2020-10-21T15:07:24.960" v="302"/>
      <pc:docMkLst>
        <pc:docMk/>
      </pc:docMkLst>
      <pc:sldChg chg="delSp modSp mod">
        <pc:chgData name="René Brünn" userId="3b901e74-047b-42f4-bbc9-b2c074e71b6c" providerId="ADAL" clId="{A9B9C77D-35D8-7441-A246-A2CE3DADE028}" dt="2020-10-21T14:56:09.788" v="45" actId="1076"/>
        <pc:sldMkLst>
          <pc:docMk/>
          <pc:sldMk cId="458328176" sldId="259"/>
        </pc:sldMkLst>
        <pc:spChg chg="del mod">
          <ac:chgData name="René Brünn" userId="3b901e74-047b-42f4-bbc9-b2c074e71b6c" providerId="ADAL" clId="{A9B9C77D-35D8-7441-A246-A2CE3DADE028}" dt="2020-10-21T14:55:34.887" v="13" actId="478"/>
          <ac:spMkLst>
            <pc:docMk/>
            <pc:sldMk cId="458328176" sldId="259"/>
            <ac:spMk id="3090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4:56:09.788" v="45" actId="1076"/>
          <ac:spMkLst>
            <pc:docMk/>
            <pc:sldMk cId="458328176" sldId="259"/>
            <ac:spMk id="3093" creationId="{00000000-0000-0000-0000-000000000000}"/>
          </ac:spMkLst>
        </pc:spChg>
      </pc:sldChg>
      <pc:sldChg chg="modSp mod">
        <pc:chgData name="René Brünn" userId="3b901e74-047b-42f4-bbc9-b2c074e71b6c" providerId="ADAL" clId="{A9B9C77D-35D8-7441-A246-A2CE3DADE028}" dt="2020-10-21T14:56:43.817" v="47" actId="27636"/>
        <pc:sldMkLst>
          <pc:docMk/>
          <pc:sldMk cId="1652929211" sldId="260"/>
        </pc:sldMkLst>
        <pc:spChg chg="mod">
          <ac:chgData name="René Brünn" userId="3b901e74-047b-42f4-bbc9-b2c074e71b6c" providerId="ADAL" clId="{A9B9C77D-35D8-7441-A246-A2CE3DADE028}" dt="2020-10-21T14:56:43.817" v="47" actId="27636"/>
          <ac:spMkLst>
            <pc:docMk/>
            <pc:sldMk cId="1652929211" sldId="260"/>
            <ac:spMk id="156676" creationId="{00000000-0000-0000-0000-000000000000}"/>
          </ac:spMkLst>
        </pc:spChg>
      </pc:sldChg>
      <pc:sldChg chg="modSp mod modAnim">
        <pc:chgData name="René Brünn" userId="3b901e74-047b-42f4-bbc9-b2c074e71b6c" providerId="ADAL" clId="{A9B9C77D-35D8-7441-A246-A2CE3DADE028}" dt="2020-10-21T14:57:53.297" v="66"/>
        <pc:sldMkLst>
          <pc:docMk/>
          <pc:sldMk cId="3054730662" sldId="261"/>
        </pc:sldMkLst>
        <pc:spChg chg="mod">
          <ac:chgData name="René Brünn" userId="3b901e74-047b-42f4-bbc9-b2c074e71b6c" providerId="ADAL" clId="{A9B9C77D-35D8-7441-A246-A2CE3DADE028}" dt="2020-10-21T14:57:24.985" v="64" actId="20577"/>
          <ac:spMkLst>
            <pc:docMk/>
            <pc:sldMk cId="3054730662" sldId="261"/>
            <ac:spMk id="6" creationId="{3D01562E-4BC4-4C81-9B97-721FCF2BF29F}"/>
          </ac:spMkLst>
        </pc:spChg>
      </pc:sldChg>
      <pc:sldChg chg="modSp del mod">
        <pc:chgData name="René Brünn" userId="3b901e74-047b-42f4-bbc9-b2c074e71b6c" providerId="ADAL" clId="{A9B9C77D-35D8-7441-A246-A2CE3DADE028}" dt="2020-10-21T15:00:47.944" v="189" actId="2696"/>
        <pc:sldMkLst>
          <pc:docMk/>
          <pc:sldMk cId="2078793579" sldId="262"/>
        </pc:sldMkLst>
        <pc:spChg chg="mod">
          <ac:chgData name="René Brünn" userId="3b901e74-047b-42f4-bbc9-b2c074e71b6c" providerId="ADAL" clId="{A9B9C77D-35D8-7441-A246-A2CE3DADE028}" dt="2020-10-21T14:58:25.208" v="70" actId="20577"/>
          <ac:spMkLst>
            <pc:docMk/>
            <pc:sldMk cId="2078793579" sldId="262"/>
            <ac:spMk id="2" creationId="{F332D447-E914-440C-BBF6-FB7E31B818FE}"/>
          </ac:spMkLst>
        </pc:spChg>
      </pc:sldChg>
      <pc:sldChg chg="addSp delSp modSp mod modAnim">
        <pc:chgData name="René Brünn" userId="3b901e74-047b-42f4-bbc9-b2c074e71b6c" providerId="ADAL" clId="{A9B9C77D-35D8-7441-A246-A2CE3DADE028}" dt="2020-10-21T15:02:03.132" v="222" actId="14100"/>
        <pc:sldMkLst>
          <pc:docMk/>
          <pc:sldMk cId="3750743472" sldId="265"/>
        </pc:sldMkLst>
        <pc:spChg chg="add del mod">
          <ac:chgData name="René Brünn" userId="3b901e74-047b-42f4-bbc9-b2c074e71b6c" providerId="ADAL" clId="{A9B9C77D-35D8-7441-A246-A2CE3DADE028}" dt="2020-10-21T15:01:54.152" v="221" actId="478"/>
          <ac:spMkLst>
            <pc:docMk/>
            <pc:sldMk cId="3750743472" sldId="265"/>
            <ac:spMk id="5" creationId="{04DC86D8-3B0A-914F-902F-A8B939D33655}"/>
          </ac:spMkLst>
        </pc:spChg>
        <pc:spChg chg="mod">
          <ac:chgData name="René Brünn" userId="3b901e74-047b-42f4-bbc9-b2c074e71b6c" providerId="ADAL" clId="{A9B9C77D-35D8-7441-A246-A2CE3DADE028}" dt="2020-10-21T15:02:03.132" v="222" actId="14100"/>
          <ac:spMkLst>
            <pc:docMk/>
            <pc:sldMk cId="3750743472" sldId="265"/>
            <ac:spMk id="163844" creationId="{00000000-0000-0000-0000-000000000000}"/>
          </ac:spMkLst>
        </pc:spChg>
        <pc:picChg chg="del">
          <ac:chgData name="René Brünn" userId="3b901e74-047b-42f4-bbc9-b2c074e71b6c" providerId="ADAL" clId="{A9B9C77D-35D8-7441-A246-A2CE3DADE028}" dt="2020-10-21T15:01:49.885" v="220" actId="478"/>
          <ac:picMkLst>
            <pc:docMk/>
            <pc:sldMk cId="3750743472" sldId="265"/>
            <ac:picMk id="7" creationId="{C681D28D-5F0C-4CAC-A20A-0B196FB01564}"/>
          </ac:picMkLst>
        </pc:picChg>
      </pc:sldChg>
      <pc:sldChg chg="modSp mod">
        <pc:chgData name="René Brünn" userId="3b901e74-047b-42f4-bbc9-b2c074e71b6c" providerId="ADAL" clId="{A9B9C77D-35D8-7441-A246-A2CE3DADE028}" dt="2020-10-21T15:03:28.385" v="255" actId="15"/>
        <pc:sldMkLst>
          <pc:docMk/>
          <pc:sldMk cId="3492989497" sldId="267"/>
        </pc:sldMkLst>
        <pc:spChg chg="mod">
          <ac:chgData name="René Brünn" userId="3b901e74-047b-42f4-bbc9-b2c074e71b6c" providerId="ADAL" clId="{A9B9C77D-35D8-7441-A246-A2CE3DADE028}" dt="2020-10-21T15:03:10.204" v="228" actId="1076"/>
          <ac:spMkLst>
            <pc:docMk/>
            <pc:sldMk cId="3492989497" sldId="267"/>
            <ac:spMk id="7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5:03:28.385" v="255" actId="15"/>
          <ac:spMkLst>
            <pc:docMk/>
            <pc:sldMk cId="3492989497" sldId="267"/>
            <ac:spMk id="163844" creationId="{00000000-0000-0000-0000-000000000000}"/>
          </ac:spMkLst>
        </pc:spChg>
        <pc:grpChg chg="mod">
          <ac:chgData name="René Brünn" userId="3b901e74-047b-42f4-bbc9-b2c074e71b6c" providerId="ADAL" clId="{A9B9C77D-35D8-7441-A246-A2CE3DADE028}" dt="2020-10-21T15:03:10.204" v="228" actId="1076"/>
          <ac:grpSpMkLst>
            <pc:docMk/>
            <pc:sldMk cId="3492989497" sldId="267"/>
            <ac:grpSpMk id="2" creationId="{0F35360C-227E-4BF8-8B55-BC6CBCEFA924}"/>
          </ac:grpSpMkLst>
        </pc:grpChg>
        <pc:picChg chg="mod">
          <ac:chgData name="René Brünn" userId="3b901e74-047b-42f4-bbc9-b2c074e71b6c" providerId="ADAL" clId="{A9B9C77D-35D8-7441-A246-A2CE3DADE028}" dt="2020-10-21T15:03:10.204" v="228" actId="1076"/>
          <ac:picMkLst>
            <pc:docMk/>
            <pc:sldMk cId="3492989497" sldId="267"/>
            <ac:picMk id="872450" creationId="{00000000-0000-0000-0000-000000000000}"/>
          </ac:picMkLst>
        </pc:picChg>
        <pc:picChg chg="mod">
          <ac:chgData name="René Brünn" userId="3b901e74-047b-42f4-bbc9-b2c074e71b6c" providerId="ADAL" clId="{A9B9C77D-35D8-7441-A246-A2CE3DADE028}" dt="2020-10-21T15:03:10.204" v="228" actId="1076"/>
          <ac:picMkLst>
            <pc:docMk/>
            <pc:sldMk cId="3492989497" sldId="267"/>
            <ac:picMk id="872451" creationId="{00000000-0000-0000-0000-000000000000}"/>
          </ac:picMkLst>
        </pc:picChg>
      </pc:sldChg>
      <pc:sldChg chg="modAnim">
        <pc:chgData name="René Brünn" userId="3b901e74-047b-42f4-bbc9-b2c074e71b6c" providerId="ADAL" clId="{A9B9C77D-35D8-7441-A246-A2CE3DADE028}" dt="2020-10-21T15:04:01.101" v="256"/>
        <pc:sldMkLst>
          <pc:docMk/>
          <pc:sldMk cId="2784772226" sldId="268"/>
        </pc:sldMkLst>
      </pc:sldChg>
      <pc:sldChg chg="delSp modSp mod">
        <pc:chgData name="René Brünn" userId="3b901e74-047b-42f4-bbc9-b2c074e71b6c" providerId="ADAL" clId="{A9B9C77D-35D8-7441-A246-A2CE3DADE028}" dt="2020-10-21T15:04:49.295" v="272" actId="27636"/>
        <pc:sldMkLst>
          <pc:docMk/>
          <pc:sldMk cId="1607202488" sldId="269"/>
        </pc:sldMkLst>
        <pc:spChg chg="del mod">
          <ac:chgData name="René Brünn" userId="3b901e74-047b-42f4-bbc9-b2c074e71b6c" providerId="ADAL" clId="{A9B9C77D-35D8-7441-A246-A2CE3DADE028}" dt="2020-10-21T15:04:38.214" v="263" actId="478"/>
          <ac:spMkLst>
            <pc:docMk/>
            <pc:sldMk cId="1607202488" sldId="269"/>
            <ac:spMk id="6" creationId="{F81DC710-D256-49A2-9B20-B0DC4A767C92}"/>
          </ac:spMkLst>
        </pc:spChg>
        <pc:spChg chg="mod">
          <ac:chgData name="René Brünn" userId="3b901e74-047b-42f4-bbc9-b2c074e71b6c" providerId="ADAL" clId="{A9B9C77D-35D8-7441-A246-A2CE3DADE028}" dt="2020-10-21T15:04:49.295" v="272" actId="27636"/>
          <ac:spMkLst>
            <pc:docMk/>
            <pc:sldMk cId="1607202488" sldId="269"/>
            <ac:spMk id="7" creationId="{00000000-0000-0000-0000-000000000000}"/>
          </ac:spMkLst>
        </pc:spChg>
      </pc:sldChg>
      <pc:sldChg chg="del">
        <pc:chgData name="René Brünn" userId="3b901e74-047b-42f4-bbc9-b2c074e71b6c" providerId="ADAL" clId="{A9B9C77D-35D8-7441-A246-A2CE3DADE028}" dt="2020-10-21T15:07:14.734" v="296" actId="2696"/>
        <pc:sldMkLst>
          <pc:docMk/>
          <pc:sldMk cId="995910557" sldId="270"/>
        </pc:sldMkLst>
      </pc:sldChg>
      <pc:sldChg chg="modSp modAnim">
        <pc:chgData name="René Brünn" userId="3b901e74-047b-42f4-bbc9-b2c074e71b6c" providerId="ADAL" clId="{A9B9C77D-35D8-7441-A246-A2CE3DADE028}" dt="2020-10-21T15:07:24.960" v="302"/>
        <pc:sldMkLst>
          <pc:docMk/>
          <pc:sldMk cId="2589757698" sldId="271"/>
        </pc:sldMkLst>
        <pc:spChg chg="mod">
          <ac:chgData name="René Brünn" userId="3b901e74-047b-42f4-bbc9-b2c074e71b6c" providerId="ADAL" clId="{A9B9C77D-35D8-7441-A246-A2CE3DADE028}" dt="2020-10-21T15:07:19.954" v="298" actId="20577"/>
          <ac:spMkLst>
            <pc:docMk/>
            <pc:sldMk cId="2589757698" sldId="271"/>
            <ac:spMk id="896003" creationId="{00000000-0000-0000-0000-000000000000}"/>
          </ac:spMkLst>
        </pc:spChg>
      </pc:sldChg>
      <pc:sldChg chg="modSp mod">
        <pc:chgData name="René Brünn" userId="3b901e74-047b-42f4-bbc9-b2c074e71b6c" providerId="ADAL" clId="{A9B9C77D-35D8-7441-A246-A2CE3DADE028}" dt="2020-10-21T14:55:08.671" v="11" actId="20577"/>
        <pc:sldMkLst>
          <pc:docMk/>
          <pc:sldMk cId="704159972" sldId="328"/>
        </pc:sldMkLst>
        <pc:spChg chg="mod">
          <ac:chgData name="René Brünn" userId="3b901e74-047b-42f4-bbc9-b2c074e71b6c" providerId="ADAL" clId="{A9B9C77D-35D8-7441-A246-A2CE3DADE028}" dt="2020-10-21T14:55:08.671" v="11" actId="20577"/>
          <ac:spMkLst>
            <pc:docMk/>
            <pc:sldMk cId="704159972" sldId="328"/>
            <ac:spMk id="7" creationId="{00000000-0000-0000-0000-000000000000}"/>
          </ac:spMkLst>
        </pc:spChg>
      </pc:sldChg>
      <pc:sldChg chg="addSp delSp modSp add mod">
        <pc:chgData name="René Brünn" userId="3b901e74-047b-42f4-bbc9-b2c074e71b6c" providerId="ADAL" clId="{A9B9C77D-35D8-7441-A246-A2CE3DADE028}" dt="2020-10-21T15:00:36.802" v="188" actId="20577"/>
        <pc:sldMkLst>
          <pc:docMk/>
          <pc:sldMk cId="907736092" sldId="332"/>
        </pc:sldMkLst>
        <pc:spChg chg="mod">
          <ac:chgData name="René Brünn" userId="3b901e74-047b-42f4-bbc9-b2c074e71b6c" providerId="ADAL" clId="{A9B9C77D-35D8-7441-A246-A2CE3DADE028}" dt="2020-10-21T14:59:18.133" v="72"/>
          <ac:spMkLst>
            <pc:docMk/>
            <pc:sldMk cId="907736092" sldId="332"/>
            <ac:spMk id="2" creationId="{00000000-0000-0000-0000-000000000000}"/>
          </ac:spMkLst>
        </pc:spChg>
        <pc:spChg chg="add del mod">
          <ac:chgData name="René Brünn" userId="3b901e74-047b-42f4-bbc9-b2c074e71b6c" providerId="ADAL" clId="{A9B9C77D-35D8-7441-A246-A2CE3DADE028}" dt="2020-10-21T14:59:54.781" v="74" actId="478"/>
          <ac:spMkLst>
            <pc:docMk/>
            <pc:sldMk cId="907736092" sldId="332"/>
            <ac:spMk id="4" creationId="{AC676B8C-9840-964E-BB47-14C6446EA14A}"/>
          </ac:spMkLst>
        </pc:spChg>
        <pc:spChg chg="add del mod">
          <ac:chgData name="René Brünn" userId="3b901e74-047b-42f4-bbc9-b2c074e71b6c" providerId="ADAL" clId="{A9B9C77D-35D8-7441-A246-A2CE3DADE028}" dt="2020-10-21T15:00:36.802" v="188" actId="20577"/>
          <ac:spMkLst>
            <pc:docMk/>
            <pc:sldMk cId="907736092" sldId="332"/>
            <ac:spMk id="5" creationId="{CBEAD4DE-1FD1-4468-BE6B-97E74945255F}"/>
          </ac:spMkLst>
        </pc:spChg>
      </pc:sldChg>
      <pc:sldChg chg="delSp modSp add mod ord">
        <pc:chgData name="René Brünn" userId="3b901e74-047b-42f4-bbc9-b2c074e71b6c" providerId="ADAL" clId="{A9B9C77D-35D8-7441-A246-A2CE3DADE028}" dt="2020-10-21T15:07:11.934" v="295" actId="20577"/>
        <pc:sldMkLst>
          <pc:docMk/>
          <pc:sldMk cId="3777523799" sldId="333"/>
        </pc:sldMkLst>
        <pc:spChg chg="mod">
          <ac:chgData name="René Brünn" userId="3b901e74-047b-42f4-bbc9-b2c074e71b6c" providerId="ADAL" clId="{A9B9C77D-35D8-7441-A246-A2CE3DADE028}" dt="2020-10-21T15:05:33.290" v="275"/>
          <ac:spMkLst>
            <pc:docMk/>
            <pc:sldMk cId="3777523799" sldId="333"/>
            <ac:spMk id="163843" creationId="{00000000-0000-0000-0000-000000000000}"/>
          </ac:spMkLst>
        </pc:spChg>
        <pc:spChg chg="mod">
          <ac:chgData name="René Brünn" userId="3b901e74-047b-42f4-bbc9-b2c074e71b6c" providerId="ADAL" clId="{A9B9C77D-35D8-7441-A246-A2CE3DADE028}" dt="2020-10-21T15:07:11.934" v="295" actId="20577"/>
          <ac:spMkLst>
            <pc:docMk/>
            <pc:sldMk cId="3777523799" sldId="333"/>
            <ac:spMk id="163844" creationId="{00000000-0000-0000-0000-000000000000}"/>
          </ac:spMkLst>
        </pc:spChg>
        <pc:grpChg chg="del">
          <ac:chgData name="René Brünn" userId="3b901e74-047b-42f4-bbc9-b2c074e71b6c" providerId="ADAL" clId="{A9B9C77D-35D8-7441-A246-A2CE3DADE028}" dt="2020-10-21T15:05:38.322" v="276" actId="478"/>
          <ac:grpSpMkLst>
            <pc:docMk/>
            <pc:sldMk cId="3777523799" sldId="333"/>
            <ac:grpSpMk id="2" creationId="{0F35360C-227E-4BF8-8B55-BC6CBCEFA924}"/>
          </ac:grpSpMkLst>
        </pc:grpChg>
      </pc:sldChg>
    </pc:docChg>
  </pc:docChgLst>
  <pc:docChgLst>
    <pc:chgData name="Matthias Pollinger" userId="bb6e001a-9d8c-432e-a1de-0d4ffeb55717" providerId="ADAL" clId="{15ED4905-EE3F-47B9-8636-17F7760D688D}"/>
    <pc:docChg chg="undo redo custSel addSld modSld modMainMaster">
      <pc:chgData name="Matthias Pollinger" userId="bb6e001a-9d8c-432e-a1de-0d4ffeb55717" providerId="ADAL" clId="{15ED4905-EE3F-47B9-8636-17F7760D688D}" dt="2020-10-21T10:04:43.160" v="578" actId="6549"/>
      <pc:docMkLst>
        <pc:docMk/>
      </pc:docMkLst>
      <pc:sldChg chg="add">
        <pc:chgData name="Matthias Pollinger" userId="bb6e001a-9d8c-432e-a1de-0d4ffeb55717" providerId="ADAL" clId="{15ED4905-EE3F-47B9-8636-17F7760D688D}" dt="2020-10-21T09:16:44.477" v="6"/>
        <pc:sldMkLst>
          <pc:docMk/>
          <pc:sldMk cId="458328176" sldId="259"/>
        </pc:sldMkLst>
      </pc:sldChg>
      <pc:sldChg chg="addSp delSp modSp add mod modClrScheme chgLayout">
        <pc:chgData name="Matthias Pollinger" userId="bb6e001a-9d8c-432e-a1de-0d4ffeb55717" providerId="ADAL" clId="{15ED4905-EE3F-47B9-8636-17F7760D688D}" dt="2020-10-21T09:22:59.804" v="51" actId="15"/>
        <pc:sldMkLst>
          <pc:docMk/>
          <pc:sldMk cId="1652929211" sldId="260"/>
        </pc:sldMkLst>
        <pc:spChg chg="add mod ord">
          <ac:chgData name="Matthias Pollinger" userId="bb6e001a-9d8c-432e-a1de-0d4ffeb55717" providerId="ADAL" clId="{15ED4905-EE3F-47B9-8636-17F7760D688D}" dt="2020-10-21T09:22:21.869" v="26" actId="20577"/>
          <ac:spMkLst>
            <pc:docMk/>
            <pc:sldMk cId="1652929211" sldId="260"/>
            <ac:spMk id="3" creationId="{65C5887D-5744-4569-A68B-1B0629D65D35}"/>
          </ac:spMkLst>
        </pc:spChg>
        <pc:spChg chg="add del mod ord">
          <ac:chgData name="Matthias Pollinger" userId="bb6e001a-9d8c-432e-a1de-0d4ffeb55717" providerId="ADAL" clId="{15ED4905-EE3F-47B9-8636-17F7760D688D}" dt="2020-10-21T09:22:33.469" v="41" actId="22"/>
          <ac:spMkLst>
            <pc:docMk/>
            <pc:sldMk cId="1652929211" sldId="260"/>
            <ac:spMk id="4" creationId="{185C9EFE-7830-48AC-B6B0-ED44551CBFDF}"/>
          </ac:spMkLst>
        </pc:spChg>
        <pc:spChg chg="mod ord">
          <ac:chgData name="Matthias Pollinger" userId="bb6e001a-9d8c-432e-a1de-0d4ffeb55717" providerId="ADAL" clId="{15ED4905-EE3F-47B9-8636-17F7760D688D}" dt="2020-10-21T09:22:12.244" v="14" actId="700"/>
          <ac:spMkLst>
            <pc:docMk/>
            <pc:sldMk cId="1652929211" sldId="260"/>
            <ac:spMk id="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2:27.374" v="38" actId="20577"/>
          <ac:spMkLst>
            <pc:docMk/>
            <pc:sldMk cId="1652929211" sldId="260"/>
            <ac:spMk id="15667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2:59.804" v="51" actId="15"/>
          <ac:spMkLst>
            <pc:docMk/>
            <pc:sldMk cId="1652929211" sldId="260"/>
            <ac:spMk id="156676" creationId="{00000000-0000-0000-0000-000000000000}"/>
          </ac:spMkLst>
        </pc:spChg>
        <pc:picChg chg="del">
          <ac:chgData name="Matthias Pollinger" userId="bb6e001a-9d8c-432e-a1de-0d4ffeb55717" providerId="ADAL" clId="{15ED4905-EE3F-47B9-8636-17F7760D688D}" dt="2020-10-21T09:22:29.974" v="39" actId="21"/>
          <ac:picMkLst>
            <pc:docMk/>
            <pc:sldMk cId="1652929211" sldId="260"/>
            <ac:picMk id="2" creationId="{7C07E01F-8D7A-9A45-A318-17622B0D808A}"/>
          </ac:picMkLst>
        </pc:picChg>
        <pc:picChg chg="add mod ord">
          <ac:chgData name="Matthias Pollinger" userId="bb6e001a-9d8c-432e-a1de-0d4ffeb55717" providerId="ADAL" clId="{15ED4905-EE3F-47B9-8636-17F7760D688D}" dt="2020-10-21T09:22:37.469" v="42" actId="1076"/>
          <ac:picMkLst>
            <pc:docMk/>
            <pc:sldMk cId="1652929211" sldId="260"/>
            <ac:picMk id="7" creationId="{ABADD227-D912-428D-8572-D2A125401FA8}"/>
          </ac:picMkLst>
        </pc:picChg>
      </pc:sldChg>
      <pc:sldChg chg="addSp delSp modSp add mod modClrScheme delAnim modAnim chgLayout">
        <pc:chgData name="Matthias Pollinger" userId="bb6e001a-9d8c-432e-a1de-0d4ffeb55717" providerId="ADAL" clId="{15ED4905-EE3F-47B9-8636-17F7760D688D}" dt="2020-10-21T09:54:36.792" v="355" actId="404"/>
        <pc:sldMkLst>
          <pc:docMk/>
          <pc:sldMk cId="3054730662" sldId="261"/>
        </pc:sldMkLst>
        <pc:spChg chg="mod ord">
          <ac:chgData name="Matthias Pollinger" userId="bb6e001a-9d8c-432e-a1de-0d4ffeb55717" providerId="ADAL" clId="{15ED4905-EE3F-47B9-8636-17F7760D688D}" dt="2020-10-21T09:24:43.124" v="71" actId="113"/>
          <ac:spMkLst>
            <pc:docMk/>
            <pc:sldMk cId="3054730662" sldId="261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3:20.235" v="52" actId="700"/>
          <ac:spMkLst>
            <pc:docMk/>
            <pc:sldMk cId="3054730662" sldId="261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3:20.235" v="52" actId="700"/>
          <ac:spMkLst>
            <pc:docMk/>
            <pc:sldMk cId="3054730662" sldId="261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54:36.792" v="355" actId="404"/>
          <ac:spMkLst>
            <pc:docMk/>
            <pc:sldMk cId="3054730662" sldId="261"/>
            <ac:spMk id="5" creationId="{2EE756AC-6C4D-4731-B63E-101B6F070487}"/>
          </ac:spMkLst>
        </pc:spChg>
        <pc:spChg chg="add mod ord">
          <ac:chgData name="Matthias Pollinger" userId="bb6e001a-9d8c-432e-a1de-0d4ffeb55717" providerId="ADAL" clId="{15ED4905-EE3F-47B9-8636-17F7760D688D}" dt="2020-10-21T09:24:24.489" v="69" actId="20577"/>
          <ac:spMkLst>
            <pc:docMk/>
            <pc:sldMk cId="3054730662" sldId="261"/>
            <ac:spMk id="6" creationId="{3D01562E-4BC4-4C81-9B97-721FCF2BF29F}"/>
          </ac:spMkLst>
        </pc:spChg>
        <pc:spChg chg="del mod">
          <ac:chgData name="Matthias Pollinger" userId="bb6e001a-9d8c-432e-a1de-0d4ffeb55717" providerId="ADAL" clId="{15ED4905-EE3F-47B9-8636-17F7760D688D}" dt="2020-10-21T09:26:47.944" v="73"/>
          <ac:spMkLst>
            <pc:docMk/>
            <pc:sldMk cId="3054730662" sldId="261"/>
            <ac:spMk id="8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30:06.387" v="158" actId="122"/>
        <pc:sldMkLst>
          <pc:docMk/>
          <pc:sldMk cId="2078793579" sldId="262"/>
        </pc:sldMkLst>
        <pc:spChg chg="add mod ord">
          <ac:chgData name="Matthias Pollinger" userId="bb6e001a-9d8c-432e-a1de-0d4ffeb55717" providerId="ADAL" clId="{15ED4905-EE3F-47B9-8636-17F7760D688D}" dt="2020-10-21T09:27:05.043" v="80" actId="20577"/>
          <ac:spMkLst>
            <pc:docMk/>
            <pc:sldMk cId="2078793579" sldId="262"/>
            <ac:spMk id="2" creationId="{F332D447-E914-440C-BBF6-FB7E31B818FE}"/>
          </ac:spMkLst>
        </pc:spChg>
        <pc:spChg chg="add mod ord">
          <ac:chgData name="Matthias Pollinger" userId="bb6e001a-9d8c-432e-a1de-0d4ffeb55717" providerId="ADAL" clId="{15ED4905-EE3F-47B9-8636-17F7760D688D}" dt="2020-10-21T09:30:06.387" v="158" actId="122"/>
          <ac:spMkLst>
            <pc:docMk/>
            <pc:sldMk cId="2078793579" sldId="262"/>
            <ac:spMk id="3" creationId="{D1AAD414-0426-4A5D-9263-374B2BD053DD}"/>
          </ac:spMkLst>
        </pc:spChg>
        <pc:spChg chg="mod ord">
          <ac:chgData name="Matthias Pollinger" userId="bb6e001a-9d8c-432e-a1de-0d4ffeb55717" providerId="ADAL" clId="{15ED4905-EE3F-47B9-8636-17F7760D688D}" dt="2020-10-21T09:27:00.193" v="74" actId="700"/>
          <ac:spMkLst>
            <pc:docMk/>
            <pc:sldMk cId="2078793579" sldId="262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27:31.436" v="88" actId="22"/>
          <ac:spMkLst>
            <pc:docMk/>
            <pc:sldMk cId="2078793579" sldId="262"/>
            <ac:spMk id="5" creationId="{A7BE36CC-7ADF-4EEF-86E7-6C00CEDB55D5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5" creationId="{CB84197E-F069-4447-905C-8640CC8CA54D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6" creationId="{767D5D0E-86CA-4849-8376-E01AE784B966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7" creationId="{D084C9ED-E0CC-4353-9FD3-E78F634E431E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8" creationId="{4DB59A84-E0BD-49A2-938B-98A3D50E98B7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49" creationId="{C60F6683-12FD-4FCD-9072-B45A3E4F7B1E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0" creationId="{FFB94D96-50B2-4BA4-AEE1-E768F985899A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1" creationId="{A1034C59-D127-4BA0-BDF1-6D83750AC635}"/>
          </ac:spMkLst>
        </pc:spChg>
        <pc:spChg chg="mod">
          <ac:chgData name="Matthias Pollinger" userId="bb6e001a-9d8c-432e-a1de-0d4ffeb55717" providerId="ADAL" clId="{15ED4905-EE3F-47B9-8636-17F7760D688D}" dt="2020-10-21T09:27:26.663" v="86"/>
          <ac:spMkLst>
            <pc:docMk/>
            <pc:sldMk cId="2078793579" sldId="262"/>
            <ac:spMk id="52" creationId="{327BE3E5-2B51-4544-BE3A-9AD8AC9C9928}"/>
          </ac:spMkLst>
        </pc:spChg>
        <pc:spChg chg="mod ord">
          <ac:chgData name="Matthias Pollinger" userId="bb6e001a-9d8c-432e-a1de-0d4ffeb55717" providerId="ADAL" clId="{15ED4905-EE3F-47B9-8636-17F7760D688D}" dt="2020-10-21T09:27:00.193" v="74" actId="700"/>
          <ac:spMkLst>
            <pc:docMk/>
            <pc:sldMk cId="2078793579" sldId="262"/>
            <ac:spMk id="15872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27:09.963" v="83" actId="27636"/>
          <ac:spMkLst>
            <pc:docMk/>
            <pc:sldMk cId="2078793579" sldId="262"/>
            <ac:spMk id="158724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27:29.345" v="87"/>
          <ac:grpSpMkLst>
            <pc:docMk/>
            <pc:sldMk cId="2078793579" sldId="262"/>
            <ac:grpSpMk id="23" creationId="{C17F91E5-5DB4-46D8-80DD-3804D5AA4035}"/>
          </ac:grpSpMkLst>
        </pc:grpChg>
        <pc:grpChg chg="del">
          <ac:chgData name="Matthias Pollinger" userId="bb6e001a-9d8c-432e-a1de-0d4ffeb55717" providerId="ADAL" clId="{15ED4905-EE3F-47B9-8636-17F7760D688D}" dt="2020-10-21T09:27:23.493" v="84" actId="21"/>
          <ac:grpSpMkLst>
            <pc:docMk/>
            <pc:sldMk cId="2078793579" sldId="262"/>
            <ac:grpSpMk id="26" creationId="{00000000-0000-0000-0000-000000000000}"/>
          </ac:grpSpMkLst>
        </pc:grpChg>
        <pc:grpChg chg="mod">
          <ac:chgData name="Matthias Pollinger" userId="bb6e001a-9d8c-432e-a1de-0d4ffeb55717" providerId="ADAL" clId="{15ED4905-EE3F-47B9-8636-17F7760D688D}" dt="2020-10-21T09:27:26.663" v="86"/>
          <ac:grpSpMkLst>
            <pc:docMk/>
            <pc:sldMk cId="2078793579" sldId="262"/>
            <ac:grpSpMk id="44" creationId="{693FBA2D-4396-42FF-B73C-9FA3D92CC637}"/>
          </ac:grpSpMkLst>
        </pc:grpChg>
        <pc:picChg chg="add mod ord">
          <ac:chgData name="Matthias Pollinger" userId="bb6e001a-9d8c-432e-a1de-0d4ffeb55717" providerId="ADAL" clId="{15ED4905-EE3F-47B9-8636-17F7760D688D}" dt="2020-10-21T09:27:36.153" v="89" actId="1076"/>
          <ac:picMkLst>
            <pc:docMk/>
            <pc:sldMk cId="2078793579" sldId="262"/>
            <ac:picMk id="7" creationId="{21AEE871-03F6-4F78-AF47-4806326717B1}"/>
          </ac:picMkLst>
        </pc:pic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24" creationId="{E128DA43-8786-4578-AF13-D678CEE95215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25" creationId="{382EF86C-4A62-4710-B27E-96E4EE50031E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1" creationId="{88654F67-BE17-47BD-A65C-881E0F6A9CEB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2" creationId="{1DE543AA-D8AA-4E10-AE82-504C64645480}"/>
          </ac:cxnSpMkLst>
        </pc:cxnChg>
        <pc:cxnChg chg="mod">
          <ac:chgData name="Matthias Pollinger" userId="bb6e001a-9d8c-432e-a1de-0d4ffeb55717" providerId="ADAL" clId="{15ED4905-EE3F-47B9-8636-17F7760D688D}" dt="2020-10-21T09:27:26.663" v="86"/>
          <ac:cxnSpMkLst>
            <pc:docMk/>
            <pc:sldMk cId="2078793579" sldId="262"/>
            <ac:cxnSpMk id="43" creationId="{983CA19B-88A4-4874-A7B5-99BC3A1AC809}"/>
          </ac:cxnSpMkLst>
        </pc:cxnChg>
      </pc:sldChg>
      <pc:sldChg chg="addSp delSp modSp add mod modClrScheme addAnim delAnim modAnim chgLayout">
        <pc:chgData name="Matthias Pollinger" userId="bb6e001a-9d8c-432e-a1de-0d4ffeb55717" providerId="ADAL" clId="{15ED4905-EE3F-47B9-8636-17F7760D688D}" dt="2020-10-21T09:55:01.352" v="359" actId="27636"/>
        <pc:sldMkLst>
          <pc:docMk/>
          <pc:sldMk cId="2251279214" sldId="263"/>
        </pc:sldMkLst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55:01.352" v="359" actId="27636"/>
          <ac:spMkLst>
            <pc:docMk/>
            <pc:sldMk cId="2251279214" sldId="263"/>
            <ac:spMk id="4" creationId="{54CFDAA0-6A56-41F1-9C6C-C3E3A5C7F091}"/>
          </ac:spMkLst>
        </pc:spChg>
        <pc:spChg chg="add del mod ord">
          <ac:chgData name="Matthias Pollinger" userId="bb6e001a-9d8c-432e-a1de-0d4ffeb55717" providerId="ADAL" clId="{15ED4905-EE3F-47B9-8636-17F7760D688D}" dt="2020-10-21T09:33:09.019" v="212" actId="20577"/>
          <ac:spMkLst>
            <pc:docMk/>
            <pc:sldMk cId="2251279214" sldId="263"/>
            <ac:spMk id="5" creationId="{BFF84880-0BAF-4A94-8770-5D0D498842BD}"/>
          </ac:spMkLst>
        </pc:spChg>
        <pc:spChg chg="mod ord">
          <ac:chgData name="Matthias Pollinger" userId="bb6e001a-9d8c-432e-a1de-0d4ffeb55717" providerId="ADAL" clId="{15ED4905-EE3F-47B9-8636-17F7760D688D}" dt="2020-10-21T09:32:57.927" v="194" actId="700"/>
          <ac:spMkLst>
            <pc:docMk/>
            <pc:sldMk cId="2251279214" sldId="263"/>
            <ac:spMk id="6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7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8" creationId="{00000000-0000-0000-0000-000000000000}"/>
          </ac:spMkLst>
        </pc:spChg>
        <pc:spChg chg="add del">
          <ac:chgData name="Matthias Pollinger" userId="bb6e001a-9d8c-432e-a1de-0d4ffeb55717" providerId="ADAL" clId="{15ED4905-EE3F-47B9-8636-17F7760D688D}" dt="2020-10-21T09:32:59.087" v="198" actId="21"/>
          <ac:spMkLst>
            <pc:docMk/>
            <pc:sldMk cId="2251279214" sldId="263"/>
            <ac:spMk id="9" creationId="{00000000-0000-0000-0000-000000000000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0" creationId="{59667D17-5DBB-420C-8627-76538953BA46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1" creationId="{364D22DA-F45C-4571-807A-5121081CC16E}"/>
          </ac:spMkLst>
        </pc:spChg>
        <pc:spChg chg="add del mod">
          <ac:chgData name="Matthias Pollinger" userId="bb6e001a-9d8c-432e-a1de-0d4ffeb55717" providerId="ADAL" clId="{15ED4905-EE3F-47B9-8636-17F7760D688D}" dt="2020-10-21T09:33:25.287" v="213" actId="478"/>
          <ac:spMkLst>
            <pc:docMk/>
            <pc:sldMk cId="2251279214" sldId="263"/>
            <ac:spMk id="12" creationId="{3AE3B239-E69B-408B-88A7-073A448C8ADD}"/>
          </ac:spMkLst>
        </pc:spChg>
      </pc:sldChg>
      <pc:sldChg chg="addSp delSp modSp add mod modClrScheme delAnim chgLayout">
        <pc:chgData name="Matthias Pollinger" userId="bb6e001a-9d8c-432e-a1de-0d4ffeb55717" providerId="ADAL" clId="{15ED4905-EE3F-47B9-8636-17F7760D688D}" dt="2020-10-21T09:55:13.086" v="363" actId="27636"/>
        <pc:sldMkLst>
          <pc:docMk/>
          <pc:sldMk cId="4249828142" sldId="264"/>
        </pc:sldMkLst>
        <pc:spChg chg="mod ord">
          <ac:chgData name="Matthias Pollinger" userId="bb6e001a-9d8c-432e-a1de-0d4ffeb55717" providerId="ADAL" clId="{15ED4905-EE3F-47B9-8636-17F7760D688D}" dt="2020-10-21T09:34:24.579" v="218" actId="700"/>
          <ac:spMkLst>
            <pc:docMk/>
            <pc:sldMk cId="4249828142" sldId="264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5:18.952" v="238" actId="20577"/>
          <ac:spMkLst>
            <pc:docMk/>
            <pc:sldMk cId="4249828142" sldId="264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55:13.086" v="363" actId="27636"/>
          <ac:spMkLst>
            <pc:docMk/>
            <pc:sldMk cId="4249828142" sldId="264"/>
            <ac:spMk id="4" creationId="{28446A8C-D5CE-414A-80F4-B42B2DB61262}"/>
          </ac:spMkLst>
        </pc:spChg>
        <pc:spChg chg="mod ord">
          <ac:chgData name="Matthias Pollinger" userId="bb6e001a-9d8c-432e-a1de-0d4ffeb55717" providerId="ADAL" clId="{15ED4905-EE3F-47B9-8636-17F7760D688D}" dt="2020-10-21T09:34:24.579" v="218" actId="700"/>
          <ac:spMkLst>
            <pc:docMk/>
            <pc:sldMk cId="4249828142" sldId="264"/>
            <ac:spMk id="5" creationId="{00000000-0000-0000-0000-000000000000}"/>
          </ac:spMkLst>
        </pc:spChg>
        <pc:spChg chg="del mod">
          <ac:chgData name="Matthias Pollinger" userId="bb6e001a-9d8c-432e-a1de-0d4ffeb55717" providerId="ADAL" clId="{15ED4905-EE3F-47B9-8636-17F7760D688D}" dt="2020-10-21T09:37:41.464" v="239" actId="478"/>
          <ac:spMkLst>
            <pc:docMk/>
            <pc:sldMk cId="4249828142" sldId="264"/>
            <ac:spMk id="6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34:27.219" v="220"/>
          <ac:spMkLst>
            <pc:docMk/>
            <pc:sldMk cId="4249828142" sldId="264"/>
            <ac:spMk id="7" creationId="{AAA16418-A5E5-4D08-BD4B-A212D4D3C2CB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55:25.245" v="366" actId="20577"/>
        <pc:sldMkLst>
          <pc:docMk/>
          <pc:sldMk cId="3750743472" sldId="265"/>
        </pc:sldMkLst>
        <pc:spChg chg="add mod ord">
          <ac:chgData name="Matthias Pollinger" userId="bb6e001a-9d8c-432e-a1de-0d4ffeb55717" providerId="ADAL" clId="{15ED4905-EE3F-47B9-8636-17F7760D688D}" dt="2020-10-21T09:55:25.245" v="366" actId="20577"/>
          <ac:spMkLst>
            <pc:docMk/>
            <pc:sldMk cId="3750743472" sldId="265"/>
            <ac:spMk id="3" creationId="{7D0C7389-4B27-41BF-B1E0-6A6EF3DA020B}"/>
          </ac:spMkLst>
        </pc:spChg>
        <pc:spChg chg="mod ord">
          <ac:chgData name="Matthias Pollinger" userId="bb6e001a-9d8c-432e-a1de-0d4ffeb55717" providerId="ADAL" clId="{15ED4905-EE3F-47B9-8636-17F7760D688D}" dt="2020-10-21T09:39:23.269" v="249" actId="700"/>
          <ac:spMkLst>
            <pc:docMk/>
            <pc:sldMk cId="3750743472" sldId="265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39:51.202" v="261" actId="22"/>
          <ac:spMkLst>
            <pc:docMk/>
            <pc:sldMk cId="3750743472" sldId="265"/>
            <ac:spMk id="5" creationId="{D4E7F56B-FE68-4B72-B001-53A5D0601AC5}"/>
          </ac:spMkLst>
        </pc:spChg>
        <pc:spChg chg="mod">
          <ac:chgData name="Matthias Pollinger" userId="bb6e001a-9d8c-432e-a1de-0d4ffeb55717" providerId="ADAL" clId="{15ED4905-EE3F-47B9-8636-17F7760D688D}" dt="2020-10-21T09:39:11.844" v="247" actId="164"/>
          <ac:spMkLst>
            <pc:docMk/>
            <pc:sldMk cId="3750743472" sldId="265"/>
            <ac:spMk id="11" creationId="{00000000-0000-0000-0000-000000000000}"/>
          </ac:spMkLst>
        </pc:spChg>
        <pc:spChg chg="del">
          <ac:chgData name="Matthias Pollinger" userId="bb6e001a-9d8c-432e-a1de-0d4ffeb55717" providerId="ADAL" clId="{15ED4905-EE3F-47B9-8636-17F7760D688D}" dt="2020-10-21T09:39:13.353" v="248" actId="478"/>
          <ac:spMkLst>
            <pc:docMk/>
            <pc:sldMk cId="3750743472" sldId="265"/>
            <ac:spMk id="12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6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38:58.054" v="244" actId="14100"/>
          <ac:spMkLst>
            <pc:docMk/>
            <pc:sldMk cId="3750743472" sldId="265"/>
            <ac:spMk id="28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9:23.269" v="249" actId="700"/>
          <ac:spMkLst>
            <pc:docMk/>
            <pc:sldMk cId="3750743472" sldId="265"/>
            <ac:spMk id="16384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39:26.604" v="250" actId="21"/>
          <ac:spMkLst>
            <pc:docMk/>
            <pc:sldMk cId="3750743472" sldId="265"/>
            <ac:spMk id="163844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39:47.974" v="259" actId="21"/>
          <ac:grpSpMkLst>
            <pc:docMk/>
            <pc:sldMk cId="3750743472" sldId="265"/>
            <ac:grpSpMk id="2" creationId="{A251C5E1-0E55-4A68-884F-57879D299A7E}"/>
          </ac:grpSpMkLst>
        </pc:grpChg>
        <pc:grpChg chg="mod">
          <ac:chgData name="Matthias Pollinger" userId="bb6e001a-9d8c-432e-a1de-0d4ffeb55717" providerId="ADAL" clId="{15ED4905-EE3F-47B9-8636-17F7760D688D}" dt="2020-10-21T09:39:11.844" v="247" actId="164"/>
          <ac:grpSpMkLst>
            <pc:docMk/>
            <pc:sldMk cId="3750743472" sldId="265"/>
            <ac:grpSpMk id="24" creationId="{00000000-0000-0000-0000-000000000000}"/>
          </ac:grpSpMkLst>
        </pc:grpChg>
        <pc:picChg chg="add mod ord">
          <ac:chgData name="Matthias Pollinger" userId="bb6e001a-9d8c-432e-a1de-0d4ffeb55717" providerId="ADAL" clId="{15ED4905-EE3F-47B9-8636-17F7760D688D}" dt="2020-10-21T09:39:57.436" v="262" actId="14100"/>
          <ac:picMkLst>
            <pc:docMk/>
            <pc:sldMk cId="3750743472" sldId="265"/>
            <ac:picMk id="7" creationId="{C681D28D-5F0C-4CAC-A20A-0B196FB01564}"/>
          </ac:picMkLst>
        </pc:picChg>
        <pc:picChg chg="mod">
          <ac:chgData name="Matthias Pollinger" userId="bb6e001a-9d8c-432e-a1de-0d4ffeb55717" providerId="ADAL" clId="{15ED4905-EE3F-47B9-8636-17F7760D688D}" dt="2020-10-21T09:38:58.054" v="244" actId="14100"/>
          <ac:picMkLst>
            <pc:docMk/>
            <pc:sldMk cId="3750743472" sldId="265"/>
            <ac:picMk id="25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39:11.844" v="247" actId="164"/>
          <ac:picMkLst>
            <pc:docMk/>
            <pc:sldMk cId="3750743472" sldId="265"/>
            <ac:picMk id="1026" creationId="{00000000-0000-0000-0000-000000000000}"/>
          </ac:picMkLst>
        </pc:picChg>
      </pc:sldChg>
      <pc:sldChg chg="add">
        <pc:chgData name="Matthias Pollinger" userId="bb6e001a-9d8c-432e-a1de-0d4ffeb55717" providerId="ADAL" clId="{15ED4905-EE3F-47B9-8636-17F7760D688D}" dt="2020-10-21T09:16:44.477" v="6"/>
        <pc:sldMkLst>
          <pc:docMk/>
          <pc:sldMk cId="2090618372" sldId="266"/>
        </pc:sldMkLst>
      </pc:sldChg>
      <pc:sldChg chg="addSp modSp add mod">
        <pc:chgData name="Matthias Pollinger" userId="bb6e001a-9d8c-432e-a1de-0d4ffeb55717" providerId="ADAL" clId="{15ED4905-EE3F-47B9-8636-17F7760D688D}" dt="2020-10-21T09:41:20.893" v="264" actId="164"/>
        <pc:sldMkLst>
          <pc:docMk/>
          <pc:sldMk cId="3492989497" sldId="267"/>
        </pc:sldMkLst>
        <pc:spChg chg="mod">
          <ac:chgData name="Matthias Pollinger" userId="bb6e001a-9d8c-432e-a1de-0d4ffeb55717" providerId="ADAL" clId="{15ED4905-EE3F-47B9-8636-17F7760D688D}" dt="2020-10-21T09:41:20.893" v="264" actId="164"/>
          <ac:spMkLst>
            <pc:docMk/>
            <pc:sldMk cId="3492989497" sldId="267"/>
            <ac:spMk id="7" creationId="{00000000-0000-0000-0000-000000000000}"/>
          </ac:spMkLst>
        </pc:spChg>
        <pc:grpChg chg="add mod">
          <ac:chgData name="Matthias Pollinger" userId="bb6e001a-9d8c-432e-a1de-0d4ffeb55717" providerId="ADAL" clId="{15ED4905-EE3F-47B9-8636-17F7760D688D}" dt="2020-10-21T09:41:20.893" v="264" actId="164"/>
          <ac:grpSpMkLst>
            <pc:docMk/>
            <pc:sldMk cId="3492989497" sldId="267"/>
            <ac:grpSpMk id="2" creationId="{0F35360C-227E-4BF8-8B55-BC6CBCEFA924}"/>
          </ac:grpSpMkLst>
        </pc:grpChg>
        <pc:picChg chg="mod">
          <ac:chgData name="Matthias Pollinger" userId="bb6e001a-9d8c-432e-a1de-0d4ffeb55717" providerId="ADAL" clId="{15ED4905-EE3F-47B9-8636-17F7760D688D}" dt="2020-10-21T09:41:20.893" v="264" actId="164"/>
          <ac:picMkLst>
            <pc:docMk/>
            <pc:sldMk cId="3492989497" sldId="267"/>
            <ac:picMk id="872450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41:20.893" v="264" actId="164"/>
          <ac:picMkLst>
            <pc:docMk/>
            <pc:sldMk cId="3492989497" sldId="267"/>
            <ac:picMk id="872451" creationId="{00000000-0000-0000-0000-000000000000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41:58.944" v="281" actId="1076"/>
        <pc:sldMkLst>
          <pc:docMk/>
          <pc:sldMk cId="2784772226" sldId="268"/>
        </pc:sldMkLst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1:35.823" v="271" actId="27636"/>
          <ac:spMkLst>
            <pc:docMk/>
            <pc:sldMk cId="2784772226" sldId="268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41:43.103" v="276" actId="20577"/>
          <ac:spMkLst>
            <pc:docMk/>
            <pc:sldMk cId="2784772226" sldId="268"/>
            <ac:spMk id="5" creationId="{B0C455E8-0F80-4A24-AF0C-E158E980A4D2}"/>
          </ac:spMkLst>
        </pc:spChg>
        <pc:spChg chg="mod ord">
          <ac:chgData name="Matthias Pollinger" userId="bb6e001a-9d8c-432e-a1de-0d4ffeb55717" providerId="ADAL" clId="{15ED4905-EE3F-47B9-8636-17F7760D688D}" dt="2020-10-21T09:41:35.804" v="270" actId="700"/>
          <ac:spMkLst>
            <pc:docMk/>
            <pc:sldMk cId="2784772226" sldId="268"/>
            <ac:spMk id="6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1:53.378" v="280" actId="22"/>
          <ac:spMkLst>
            <pc:docMk/>
            <pc:sldMk cId="2784772226" sldId="268"/>
            <ac:spMk id="8" creationId="{9C952097-2629-4E90-8EB4-ECB7B416F5C9}"/>
          </ac:spMkLst>
        </pc:spChg>
        <pc:picChg chg="del">
          <ac:chgData name="Matthias Pollinger" userId="bb6e001a-9d8c-432e-a1de-0d4ffeb55717" providerId="ADAL" clId="{15ED4905-EE3F-47B9-8636-17F7760D688D}" dt="2020-10-21T09:41:47.403" v="277" actId="21"/>
          <ac:picMkLst>
            <pc:docMk/>
            <pc:sldMk cId="2784772226" sldId="268"/>
            <ac:picMk id="7" creationId="{49EBD644-95E1-D54E-8150-9EA375DE371E}"/>
          </ac:picMkLst>
        </pc:picChg>
        <pc:picChg chg="add mod ord">
          <ac:chgData name="Matthias Pollinger" userId="bb6e001a-9d8c-432e-a1de-0d4ffeb55717" providerId="ADAL" clId="{15ED4905-EE3F-47B9-8636-17F7760D688D}" dt="2020-10-21T09:41:58.944" v="281" actId="1076"/>
          <ac:picMkLst>
            <pc:docMk/>
            <pc:sldMk cId="2784772226" sldId="268"/>
            <ac:picMk id="10" creationId="{13D96B76-8011-4690-900B-52DD905241EF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44:31.483" v="298" actId="27636"/>
        <pc:sldMkLst>
          <pc:docMk/>
          <pc:sldMk cId="1607202488" sldId="269"/>
        </pc:sldMkLst>
        <pc:spChg chg="mod ord">
          <ac:chgData name="Matthias Pollinger" userId="bb6e001a-9d8c-432e-a1de-0d4ffeb55717" providerId="ADAL" clId="{15ED4905-EE3F-47B9-8636-17F7760D688D}" dt="2020-10-21T09:43:07.873" v="283" actId="700"/>
          <ac:spMkLst>
            <pc:docMk/>
            <pc:sldMk cId="1607202488" sldId="269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3:07.873" v="283" actId="700"/>
          <ac:spMkLst>
            <pc:docMk/>
            <pc:sldMk cId="1607202488" sldId="269"/>
            <ac:spMk id="3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3:14.353" v="287" actId="22"/>
          <ac:spMkLst>
            <pc:docMk/>
            <pc:sldMk cId="1607202488" sldId="269"/>
            <ac:spMk id="5" creationId="{B4FFE759-5329-4BE2-82D4-2CD3EDB44D26}"/>
          </ac:spMkLst>
        </pc:spChg>
        <pc:spChg chg="add mod ord">
          <ac:chgData name="Matthias Pollinger" userId="bb6e001a-9d8c-432e-a1de-0d4ffeb55717" providerId="ADAL" clId="{15ED4905-EE3F-47B9-8636-17F7760D688D}" dt="2020-10-21T09:44:31.483" v="298" actId="27636"/>
          <ac:spMkLst>
            <pc:docMk/>
            <pc:sldMk cId="1607202488" sldId="269"/>
            <ac:spMk id="6" creationId="{F81DC710-D256-49A2-9B20-B0DC4A767C92}"/>
          </ac:spMkLst>
        </pc:spChg>
        <pc:spChg chg="mod ord">
          <ac:chgData name="Matthias Pollinger" userId="bb6e001a-9d8c-432e-a1de-0d4ffeb55717" providerId="ADAL" clId="{15ED4905-EE3F-47B9-8636-17F7760D688D}" dt="2020-10-21T09:43:41.553" v="293" actId="27636"/>
          <ac:spMkLst>
            <pc:docMk/>
            <pc:sldMk cId="1607202488" sldId="269"/>
            <ac:spMk id="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42:51.536" v="282" actId="164"/>
          <ac:spMkLst>
            <pc:docMk/>
            <pc:sldMk cId="1607202488" sldId="269"/>
            <ac:spMk id="8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43:11.373" v="285" actId="21"/>
          <ac:grpSpMkLst>
            <pc:docMk/>
            <pc:sldMk cId="1607202488" sldId="269"/>
            <ac:grpSpMk id="4" creationId="{3138879B-BD4C-4627-9E55-F5E6FBCFA920}"/>
          </ac:grpSpMkLst>
        </pc:grpChg>
        <pc:picChg chg="add mod ord">
          <ac:chgData name="Matthias Pollinger" userId="bb6e001a-9d8c-432e-a1de-0d4ffeb55717" providerId="ADAL" clId="{15ED4905-EE3F-47B9-8636-17F7760D688D}" dt="2020-10-21T09:43:28.993" v="291" actId="1076"/>
          <ac:picMkLst>
            <pc:docMk/>
            <pc:sldMk cId="1607202488" sldId="269"/>
            <ac:picMk id="10" creationId="{B842341B-A784-4BC8-9711-42E2AD27AAC2}"/>
          </ac:picMkLst>
        </pc:picChg>
        <pc:picChg chg="mod">
          <ac:chgData name="Matthias Pollinger" userId="bb6e001a-9d8c-432e-a1de-0d4ffeb55717" providerId="ADAL" clId="{15ED4905-EE3F-47B9-8636-17F7760D688D}" dt="2020-10-21T09:42:51.536" v="282" actId="164"/>
          <ac:picMkLst>
            <pc:docMk/>
            <pc:sldMk cId="1607202488" sldId="269"/>
            <ac:picMk id="515074" creationId="{00000000-0000-0000-0000-000000000000}"/>
          </ac:picMkLst>
        </pc:picChg>
      </pc:sldChg>
      <pc:sldChg chg="modSp add mod">
        <pc:chgData name="Matthias Pollinger" userId="bb6e001a-9d8c-432e-a1de-0d4ffeb55717" providerId="ADAL" clId="{15ED4905-EE3F-47B9-8636-17F7760D688D}" dt="2020-10-21T09:45:19.543" v="301" actId="20577"/>
        <pc:sldMkLst>
          <pc:docMk/>
          <pc:sldMk cId="995910557" sldId="270"/>
        </pc:sldMkLst>
        <pc:spChg chg="mod">
          <ac:chgData name="Matthias Pollinger" userId="bb6e001a-9d8c-432e-a1de-0d4ffeb55717" providerId="ADAL" clId="{15ED4905-EE3F-47B9-8636-17F7760D688D}" dt="2020-10-21T09:45:19.543" v="301" actId="20577"/>
          <ac:spMkLst>
            <pc:docMk/>
            <pc:sldMk cId="995910557" sldId="270"/>
            <ac:spMk id="167939" creationId="{00000000-0000-0000-0000-000000000000}"/>
          </ac:spMkLst>
        </pc:spChg>
      </pc:sldChg>
      <pc:sldChg chg="modSp add mod">
        <pc:chgData name="Matthias Pollinger" userId="bb6e001a-9d8c-432e-a1de-0d4ffeb55717" providerId="ADAL" clId="{15ED4905-EE3F-47B9-8636-17F7760D688D}" dt="2020-10-21T09:46:06.913" v="304" actId="20577"/>
        <pc:sldMkLst>
          <pc:docMk/>
          <pc:sldMk cId="2589757698" sldId="271"/>
        </pc:sldMkLst>
        <pc:spChg chg="mod">
          <ac:chgData name="Matthias Pollinger" userId="bb6e001a-9d8c-432e-a1de-0d4ffeb55717" providerId="ADAL" clId="{15ED4905-EE3F-47B9-8636-17F7760D688D}" dt="2020-10-21T09:46:06.913" v="304" actId="20577"/>
          <ac:spMkLst>
            <pc:docMk/>
            <pc:sldMk cId="2589757698" sldId="271"/>
            <ac:spMk id="172035" creationId="{00000000-0000-0000-0000-000000000000}"/>
          </ac:spMkLst>
        </pc:spChg>
      </pc:sldChg>
      <pc:sldChg chg="addSp modSp add mod modClrScheme chgLayout">
        <pc:chgData name="Matthias Pollinger" userId="bb6e001a-9d8c-432e-a1de-0d4ffeb55717" providerId="ADAL" clId="{15ED4905-EE3F-47B9-8636-17F7760D688D}" dt="2020-10-21T09:47:27.883" v="311" actId="20577"/>
        <pc:sldMkLst>
          <pc:docMk/>
          <pc:sldMk cId="3517634374" sldId="272"/>
        </pc:sldMkLst>
        <pc:spChg chg="add mod ord">
          <ac:chgData name="Matthias Pollinger" userId="bb6e001a-9d8c-432e-a1de-0d4ffeb55717" providerId="ADAL" clId="{15ED4905-EE3F-47B9-8636-17F7760D688D}" dt="2020-10-21T09:46:41.663" v="310" actId="6549"/>
          <ac:spMkLst>
            <pc:docMk/>
            <pc:sldMk cId="3517634374" sldId="272"/>
            <ac:spMk id="2" creationId="{DF3FE7B7-DC72-4D63-86AE-A232A9D5FB65}"/>
          </ac:spMkLst>
        </pc:spChg>
        <pc:spChg chg="mod ord">
          <ac:chgData name="Matthias Pollinger" userId="bb6e001a-9d8c-432e-a1de-0d4ffeb55717" providerId="ADAL" clId="{15ED4905-EE3F-47B9-8636-17F7760D688D}" dt="2020-10-21T09:46:20.423" v="305" actId="700"/>
          <ac:spMkLst>
            <pc:docMk/>
            <pc:sldMk cId="3517634374" sldId="272"/>
            <ac:spMk id="4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6:24.769" v="307" actId="6549"/>
          <ac:spMkLst>
            <pc:docMk/>
            <pc:sldMk cId="3517634374" sldId="272"/>
            <ac:spMk id="5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27.883" v="311" actId="20577"/>
          <ac:spMkLst>
            <pc:docMk/>
            <pc:sldMk cId="3517634374" sldId="272"/>
            <ac:spMk id="173059" creationId="{00000000-0000-0000-0000-000000000000}"/>
          </ac:spMkLst>
        </pc:spChg>
      </pc:sldChg>
      <pc:sldChg chg="addSp delSp modSp add mod modClrScheme chgLayout">
        <pc:chgData name="Matthias Pollinger" userId="bb6e001a-9d8c-432e-a1de-0d4ffeb55717" providerId="ADAL" clId="{15ED4905-EE3F-47B9-8636-17F7760D688D}" dt="2020-10-21T09:48:18.452" v="320" actId="1076"/>
        <pc:sldMkLst>
          <pc:docMk/>
          <pc:sldMk cId="522680109" sldId="273"/>
        </pc:sldMkLst>
        <pc:spChg chg="mod ord">
          <ac:chgData name="Matthias Pollinger" userId="bb6e001a-9d8c-432e-a1de-0d4ffeb55717" providerId="ADAL" clId="{15ED4905-EE3F-47B9-8636-17F7760D688D}" dt="2020-10-21T09:47:48.282" v="314" actId="27636"/>
          <ac:spMkLst>
            <pc:docMk/>
            <pc:sldMk cId="522680109" sldId="273"/>
            <ac:spMk id="2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48.263" v="312" actId="700"/>
          <ac:spMkLst>
            <pc:docMk/>
            <pc:sldMk cId="522680109" sldId="273"/>
            <ac:spMk id="3" creationId="{00000000-0000-0000-0000-000000000000}"/>
          </ac:spMkLst>
        </pc:spChg>
        <pc:spChg chg="mod ord">
          <ac:chgData name="Matthias Pollinger" userId="bb6e001a-9d8c-432e-a1de-0d4ffeb55717" providerId="ADAL" clId="{15ED4905-EE3F-47B9-8636-17F7760D688D}" dt="2020-10-21T09:47:48.263" v="312" actId="700"/>
          <ac:spMkLst>
            <pc:docMk/>
            <pc:sldMk cId="522680109" sldId="273"/>
            <ac:spMk id="4" creationId="{00000000-0000-0000-0000-000000000000}"/>
          </ac:spMkLst>
        </pc:spChg>
        <pc:spChg chg="add del mod ord">
          <ac:chgData name="Matthias Pollinger" userId="bb6e001a-9d8c-432e-a1de-0d4ffeb55717" providerId="ADAL" clId="{15ED4905-EE3F-47B9-8636-17F7760D688D}" dt="2020-10-21T09:47:54.372" v="316" actId="22"/>
          <ac:spMkLst>
            <pc:docMk/>
            <pc:sldMk cId="522680109" sldId="273"/>
            <ac:spMk id="6" creationId="{834ACC48-78B4-4A9B-8773-B1C1F6DFD4EA}"/>
          </ac:spMkLst>
        </pc:spChg>
        <pc:picChg chg="del">
          <ac:chgData name="Matthias Pollinger" userId="bb6e001a-9d8c-432e-a1de-0d4ffeb55717" providerId="ADAL" clId="{15ED4905-EE3F-47B9-8636-17F7760D688D}" dt="2020-10-21T09:47:51.135" v="315" actId="21"/>
          <ac:picMkLst>
            <pc:docMk/>
            <pc:sldMk cId="522680109" sldId="273"/>
            <ac:picMk id="5" creationId="{EC954E9F-006C-BC4B-A26A-41CEAA9F07FF}"/>
          </ac:picMkLst>
        </pc:picChg>
        <pc:picChg chg="add mod">
          <ac:chgData name="Matthias Pollinger" userId="bb6e001a-9d8c-432e-a1de-0d4ffeb55717" providerId="ADAL" clId="{15ED4905-EE3F-47B9-8636-17F7760D688D}" dt="2020-10-21T09:48:18.452" v="320" actId="1076"/>
          <ac:picMkLst>
            <pc:docMk/>
            <pc:sldMk cId="522680109" sldId="273"/>
            <ac:picMk id="8" creationId="{DDE98217-ABDD-425E-8FFD-CB70A3C9212C}"/>
          </ac:picMkLst>
        </pc:picChg>
      </pc:sldChg>
      <pc:sldChg chg="addSp delSp modSp add mod modClrScheme chgLayout">
        <pc:chgData name="Matthias Pollinger" userId="bb6e001a-9d8c-432e-a1de-0d4ffeb55717" providerId="ADAL" clId="{15ED4905-EE3F-47B9-8636-17F7760D688D}" dt="2020-10-21T09:50:42.022" v="348" actId="14100"/>
        <pc:sldMkLst>
          <pc:docMk/>
          <pc:sldMk cId="1792167801" sldId="274"/>
        </pc:sldMkLst>
        <pc:spChg chg="mod ord">
          <ac:chgData name="Matthias Pollinger" userId="bb6e001a-9d8c-432e-a1de-0d4ffeb55717" providerId="ADAL" clId="{15ED4905-EE3F-47B9-8636-17F7760D688D}" dt="2020-10-21T09:48:50.993" v="322" actId="700"/>
          <ac:spMkLst>
            <pc:docMk/>
            <pc:sldMk cId="1792167801" sldId="274"/>
            <ac:spMk id="2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49:04.592" v="327" actId="404"/>
          <ac:spMkLst>
            <pc:docMk/>
            <pc:sldMk cId="1792167801" sldId="274"/>
            <ac:spMk id="3" creationId="{0807E39F-28C2-408F-8E0A-4E5F0A257651}"/>
          </ac:spMkLst>
        </pc:spChg>
        <pc:spChg chg="mod ord">
          <ac:chgData name="Matthias Pollinger" userId="bb6e001a-9d8c-432e-a1de-0d4ffeb55717" providerId="ADAL" clId="{15ED4905-EE3F-47B9-8636-17F7760D688D}" dt="2020-10-21T09:48:50.993" v="322" actId="700"/>
          <ac:spMkLst>
            <pc:docMk/>
            <pc:sldMk cId="1792167801" sldId="274"/>
            <ac:spMk id="4" creationId="{00000000-0000-0000-0000-000000000000}"/>
          </ac:spMkLst>
        </pc:spChg>
        <pc:spChg chg="add mod ord">
          <ac:chgData name="Matthias Pollinger" userId="bb6e001a-9d8c-432e-a1de-0d4ffeb55717" providerId="ADAL" clId="{15ED4905-EE3F-47B9-8636-17F7760D688D}" dt="2020-10-21T09:50:32.402" v="347" actId="20577"/>
          <ac:spMkLst>
            <pc:docMk/>
            <pc:sldMk cId="1792167801" sldId="274"/>
            <ac:spMk id="5" creationId="{090786C2-E1B3-4F7F-A2D4-8F26942F8214}"/>
          </ac:spMkLst>
        </pc:spChg>
        <pc:spChg chg="mod ord">
          <ac:chgData name="Matthias Pollinger" userId="bb6e001a-9d8c-432e-a1de-0d4ffeb55717" providerId="ADAL" clId="{15ED4905-EE3F-47B9-8636-17F7760D688D}" dt="2020-10-21T09:49:41.602" v="337" actId="20577"/>
          <ac:spMkLst>
            <pc:docMk/>
            <pc:sldMk cId="1792167801" sldId="274"/>
            <ac:spMk id="6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49:28.215" v="331" actId="1076"/>
          <ac:spMkLst>
            <pc:docMk/>
            <pc:sldMk cId="1792167801" sldId="274"/>
            <ac:spMk id="7" creationId="{00000000-0000-0000-0000-000000000000}"/>
          </ac:spMkLst>
        </pc:spChg>
        <pc:grpChg chg="add del mod">
          <ac:chgData name="Matthias Pollinger" userId="bb6e001a-9d8c-432e-a1de-0d4ffeb55717" providerId="ADAL" clId="{15ED4905-EE3F-47B9-8636-17F7760D688D}" dt="2020-10-21T09:49:39.047" v="334" actId="21"/>
          <ac:grpSpMkLst>
            <pc:docMk/>
            <pc:sldMk cId="1792167801" sldId="274"/>
            <ac:grpSpMk id="8" creationId="{7555705E-4D2D-441E-A4E4-EA88B5E8CEFD}"/>
          </ac:grpSpMkLst>
        </pc:grpChg>
        <pc:picChg chg="add del">
          <ac:chgData name="Matthias Pollinger" userId="bb6e001a-9d8c-432e-a1de-0d4ffeb55717" providerId="ADAL" clId="{15ED4905-EE3F-47B9-8636-17F7760D688D}" dt="2020-10-21T09:49:49.241" v="339" actId="22"/>
          <ac:picMkLst>
            <pc:docMk/>
            <pc:sldMk cId="1792167801" sldId="274"/>
            <ac:picMk id="10" creationId="{885148B5-D113-4467-AF54-6FE118D47879}"/>
          </ac:picMkLst>
        </pc:picChg>
        <pc:picChg chg="add mod">
          <ac:chgData name="Matthias Pollinger" userId="bb6e001a-9d8c-432e-a1de-0d4ffeb55717" providerId="ADAL" clId="{15ED4905-EE3F-47B9-8636-17F7760D688D}" dt="2020-10-21T09:50:42.022" v="348" actId="14100"/>
          <ac:picMkLst>
            <pc:docMk/>
            <pc:sldMk cId="1792167801" sldId="274"/>
            <ac:picMk id="12" creationId="{1AEC15F0-9227-413D-BE4D-2C43A6B1950A}"/>
          </ac:picMkLst>
        </pc:picChg>
        <pc:picChg chg="mod">
          <ac:chgData name="Matthias Pollinger" userId="bb6e001a-9d8c-432e-a1de-0d4ffeb55717" providerId="ADAL" clId="{15ED4905-EE3F-47B9-8636-17F7760D688D}" dt="2020-10-21T09:49:28.215" v="331" actId="1076"/>
          <ac:picMkLst>
            <pc:docMk/>
            <pc:sldMk cId="1792167801" sldId="274"/>
            <ac:picMk id="882691" creationId="{00000000-0000-0000-0000-000000000000}"/>
          </ac:picMkLst>
        </pc:picChg>
      </pc:sldChg>
      <pc:sldChg chg="addSp modSp add">
        <pc:chgData name="Matthias Pollinger" userId="bb6e001a-9d8c-432e-a1de-0d4ffeb55717" providerId="ADAL" clId="{15ED4905-EE3F-47B9-8636-17F7760D688D}" dt="2020-10-21T09:52:16.362" v="352" actId="164"/>
        <pc:sldMkLst>
          <pc:docMk/>
          <pc:sldMk cId="1995407266" sldId="275"/>
        </pc:sldMkLst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16.362" v="352" actId="164"/>
          <ac:spMkLst>
            <pc:docMk/>
            <pc:sldMk cId="1995407266" sldId="275"/>
            <ac:spMk id="21" creationId="{174881C6-F35E-47CE-B190-19FFE7C2E9B4}"/>
          </ac:spMkLst>
        </pc:spChg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3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1:48.052" v="349" actId="164"/>
          <ac:spMkLst>
            <pc:docMk/>
            <pc:sldMk cId="1995407266" sldId="275"/>
            <ac:spMk id="24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00.992" v="350" actId="164"/>
          <ac:spMkLst>
            <pc:docMk/>
            <pc:sldMk cId="1995407266" sldId="275"/>
            <ac:spMk id="26" creationId="{174881C6-F35E-47CE-B190-19FFE7C2E9B4}"/>
          </ac:spMkLst>
        </pc:spChg>
        <pc:spChg chg="mod">
          <ac:chgData name="Matthias Pollinger" userId="bb6e001a-9d8c-432e-a1de-0d4ffeb55717" providerId="ADAL" clId="{15ED4905-EE3F-47B9-8636-17F7760D688D}" dt="2020-10-21T09:52:10.552" v="351" actId="164"/>
          <ac:spMkLst>
            <pc:docMk/>
            <pc:sldMk cId="1995407266" sldId="275"/>
            <ac:spMk id="2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52:10.552" v="351" actId="164"/>
          <ac:spMkLst>
            <pc:docMk/>
            <pc:sldMk cId="1995407266" sldId="275"/>
            <ac:spMk id="28" creationId="{00000000-0000-0000-0000-000000000000}"/>
          </ac:spMkLst>
        </pc:spChg>
        <pc:grpChg chg="add mod">
          <ac:chgData name="Matthias Pollinger" userId="bb6e001a-9d8c-432e-a1de-0d4ffeb55717" providerId="ADAL" clId="{15ED4905-EE3F-47B9-8636-17F7760D688D}" dt="2020-10-21T09:51:48.052" v="349" actId="164"/>
          <ac:grpSpMkLst>
            <pc:docMk/>
            <pc:sldMk cId="1995407266" sldId="275"/>
            <ac:grpSpMk id="5" creationId="{EED0E6F3-B5A3-428E-AC12-3FCF61FA211D}"/>
          </ac:grpSpMkLst>
        </pc:grpChg>
        <pc:grpChg chg="add mod">
          <ac:chgData name="Matthias Pollinger" userId="bb6e001a-9d8c-432e-a1de-0d4ffeb55717" providerId="ADAL" clId="{15ED4905-EE3F-47B9-8636-17F7760D688D}" dt="2020-10-21T09:52:00.992" v="350" actId="164"/>
          <ac:grpSpMkLst>
            <pc:docMk/>
            <pc:sldMk cId="1995407266" sldId="275"/>
            <ac:grpSpMk id="6" creationId="{9C2CE7B8-17E5-431F-B545-3CE520FA61FF}"/>
          </ac:grpSpMkLst>
        </pc:grpChg>
        <pc:grpChg chg="add mod">
          <ac:chgData name="Matthias Pollinger" userId="bb6e001a-9d8c-432e-a1de-0d4ffeb55717" providerId="ADAL" clId="{15ED4905-EE3F-47B9-8636-17F7760D688D}" dt="2020-10-21T09:52:10.552" v="351" actId="164"/>
          <ac:grpSpMkLst>
            <pc:docMk/>
            <pc:sldMk cId="1995407266" sldId="275"/>
            <ac:grpSpMk id="7" creationId="{CE73A837-A148-411A-B234-90ADDF4AA363}"/>
          </ac:grpSpMkLst>
        </pc:grpChg>
        <pc:grpChg chg="add mod">
          <ac:chgData name="Matthias Pollinger" userId="bb6e001a-9d8c-432e-a1de-0d4ffeb55717" providerId="ADAL" clId="{15ED4905-EE3F-47B9-8636-17F7760D688D}" dt="2020-10-21T09:52:16.362" v="352" actId="164"/>
          <ac:grpSpMkLst>
            <pc:docMk/>
            <pc:sldMk cId="1995407266" sldId="275"/>
            <ac:grpSpMk id="8" creationId="{E2B31041-2AA1-42F7-97DE-C0A4A79846F3}"/>
          </ac:grpSpMkLst>
        </pc:grpChg>
        <pc:picChg chg="mod">
          <ac:chgData name="Matthias Pollinger" userId="bb6e001a-9d8c-432e-a1de-0d4ffeb55717" providerId="ADAL" clId="{15ED4905-EE3F-47B9-8636-17F7760D688D}" dt="2020-10-21T09:52:16.362" v="352" actId="164"/>
          <ac:picMkLst>
            <pc:docMk/>
            <pc:sldMk cId="1995407266" sldId="275"/>
            <ac:picMk id="31" creationId="{EFD38FC5-A288-421D-92C6-6B580B009A69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1026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00.992" v="350" actId="164"/>
          <ac:picMkLst>
            <pc:docMk/>
            <pc:sldMk cId="1995407266" sldId="275"/>
            <ac:picMk id="1028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0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1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1:48.052" v="349" actId="164"/>
          <ac:picMkLst>
            <pc:docMk/>
            <pc:sldMk cId="1995407266" sldId="275"/>
            <ac:picMk id="2052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2053" creationId="{00000000-0000-0000-0000-000000000000}"/>
          </ac:picMkLst>
        </pc:picChg>
        <pc:picChg chg="mod">
          <ac:chgData name="Matthias Pollinger" userId="bb6e001a-9d8c-432e-a1de-0d4ffeb55717" providerId="ADAL" clId="{15ED4905-EE3F-47B9-8636-17F7760D688D}" dt="2020-10-21T09:52:10.552" v="351" actId="164"/>
          <ac:picMkLst>
            <pc:docMk/>
            <pc:sldMk cId="1995407266" sldId="275"/>
            <ac:picMk id="2054" creationId="{00000000-0000-0000-0000-000000000000}"/>
          </ac:picMkLst>
        </pc:picChg>
      </pc:sldChg>
      <pc:sldChg chg="modSp mod">
        <pc:chgData name="Matthias Pollinger" userId="bb6e001a-9d8c-432e-a1de-0d4ffeb55717" providerId="ADAL" clId="{15ED4905-EE3F-47B9-8636-17F7760D688D}" dt="2020-10-21T10:04:43.160" v="578" actId="6549"/>
        <pc:sldMkLst>
          <pc:docMk/>
          <pc:sldMk cId="320946280" sldId="327"/>
        </pc:sldMkLst>
        <pc:spChg chg="mod">
          <ac:chgData name="Matthias Pollinger" userId="bb6e001a-9d8c-432e-a1de-0d4ffeb55717" providerId="ADAL" clId="{15ED4905-EE3F-47B9-8636-17F7760D688D}" dt="2020-10-21T10:04:43.160" v="578" actId="6549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Matthias Pollinger" userId="bb6e001a-9d8c-432e-a1de-0d4ffeb55717" providerId="ADAL" clId="{15ED4905-EE3F-47B9-8636-17F7760D688D}" dt="2020-10-21T09:16:28.937" v="5" actId="20577"/>
        <pc:sldMkLst>
          <pc:docMk/>
          <pc:sldMk cId="704159972" sldId="328"/>
        </pc:sldMkLst>
        <pc:spChg chg="mod">
          <ac:chgData name="Matthias Pollinger" userId="bb6e001a-9d8c-432e-a1de-0d4ffeb55717" providerId="ADAL" clId="{15ED4905-EE3F-47B9-8636-17F7760D688D}" dt="2020-10-21T09:16:23.297" v="1" actId="27636"/>
          <ac:spMkLst>
            <pc:docMk/>
            <pc:sldMk cId="704159972" sldId="328"/>
            <ac:spMk id="7" creationId="{00000000-0000-0000-0000-000000000000}"/>
          </ac:spMkLst>
        </pc:spChg>
        <pc:spChg chg="mod">
          <ac:chgData name="Matthias Pollinger" userId="bb6e001a-9d8c-432e-a1de-0d4ffeb55717" providerId="ADAL" clId="{15ED4905-EE3F-47B9-8636-17F7760D688D}" dt="2020-10-21T09:16:28.937" v="5" actId="20577"/>
          <ac:spMkLst>
            <pc:docMk/>
            <pc:sldMk cId="704159972" sldId="328"/>
            <ac:spMk id="9" creationId="{162DC94C-9AFD-47A2-B82E-4078AA867EDE}"/>
          </ac:spMkLst>
        </pc:spChg>
      </pc:sldChg>
      <pc:sldChg chg="modSp mod">
        <pc:chgData name="Matthias Pollinger" userId="bb6e001a-9d8c-432e-a1de-0d4ffeb55717" providerId="ADAL" clId="{15ED4905-EE3F-47B9-8636-17F7760D688D}" dt="2020-10-21T10:01:02.686" v="510" actId="20577"/>
        <pc:sldMkLst>
          <pc:docMk/>
          <pc:sldMk cId="4282831273" sldId="331"/>
        </pc:sldMkLst>
        <pc:spChg chg="mod">
          <ac:chgData name="Matthias Pollinger" userId="bb6e001a-9d8c-432e-a1de-0d4ffeb55717" providerId="ADAL" clId="{15ED4905-EE3F-47B9-8636-17F7760D688D}" dt="2020-10-21T10:01:02.686" v="510" actId="20577"/>
          <ac:spMkLst>
            <pc:docMk/>
            <pc:sldMk cId="4282831273" sldId="331"/>
            <ac:spMk id="2" creationId="{41AAB17F-D32C-4E80-B5FD-858DA82FC474}"/>
          </ac:spMkLst>
        </pc:spChg>
      </pc:sldChg>
      <pc:sldMasterChg chg="modSldLayout">
        <pc:chgData name="Matthias Pollinger" userId="bb6e001a-9d8c-432e-a1de-0d4ffeb55717" providerId="ADAL" clId="{15ED4905-EE3F-47B9-8636-17F7760D688D}" dt="2020-10-21T09:17:25.107" v="13" actId="478"/>
        <pc:sldMasterMkLst>
          <pc:docMk/>
          <pc:sldMasterMk cId="0" sldId="2147483660"/>
        </pc:sldMasterMkLst>
        <pc:sldLayoutChg chg="delSp mod">
          <pc:chgData name="Matthias Pollinger" userId="bb6e001a-9d8c-432e-a1de-0d4ffeb55717" providerId="ADAL" clId="{15ED4905-EE3F-47B9-8636-17F7760D688D}" dt="2020-10-21T09:17:25.107" v="13" actId="478"/>
          <pc:sldLayoutMkLst>
            <pc:docMk/>
            <pc:sldMasterMk cId="0" sldId="2147483660"/>
            <pc:sldLayoutMk cId="3291575923" sldId="2147483676"/>
          </pc:sldLayoutMkLst>
          <pc:picChg chg="del">
            <ac:chgData name="Matthias Pollinger" userId="bb6e001a-9d8c-432e-a1de-0d4ffeb55717" providerId="ADAL" clId="{15ED4905-EE3F-47B9-8636-17F7760D688D}" dt="2020-10-21T09:17:25.107" v="13" actId="478"/>
            <ac:picMkLst>
              <pc:docMk/>
              <pc:sldMasterMk cId="0" sldId="2147483660"/>
              <pc:sldLayoutMk cId="3291575923" sldId="2147483676"/>
              <ac:picMk id="7" creationId="{4BC9D307-FCE1-A046-8E73-D49C6609C71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25.05.23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25.05.23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10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7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4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(C) M. Schäfer - MEBEDO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8EB6-2596-452D-9E05-B31C6BF825A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13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95325"/>
            <a:ext cx="4843462" cy="34242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PPT ist eine </a:t>
            </a:r>
            <a:r>
              <a:rPr lang="de-DE" dirty="0" err="1"/>
              <a:t>Arbeitsanweiseung</a:t>
            </a:r>
            <a:r>
              <a:rPr lang="de-DE" dirty="0"/>
              <a:t> B6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602234-2933-43C6-86E5-FD90D9A8DA44}" type="slidenum">
              <a:rPr lang="de-DE" smtClean="0">
                <a:solidFill>
                  <a:prstClr val="white"/>
                </a:solidFill>
              </a:rPr>
              <a:pPr/>
              <a:t>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(C) 2011 - M. Schäfer - MEBEDO GmbH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4071B-1E21-49AC-A8E1-A6A2B915F8F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34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(C) M. Schäfer - MEBEDO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8EB6-2596-452D-9E05-B31C6BF825A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157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34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5/25/23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tiff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microsoft.com/office/2007/relationships/hdphoto" Target="../media/hdphoto3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Durchführen von Arbeiten unter Spannung gemäß VDE 0105-100 Abs. 6.3 mit einer </a:t>
            </a:r>
            <a:r>
              <a:rPr lang="de-DE" sz="4000" b="0" dirty="0" err="1">
                <a:solidFill>
                  <a:srgbClr val="95C02A"/>
                </a:solidFill>
              </a:rPr>
              <a:t>AuS</a:t>
            </a:r>
            <a:r>
              <a:rPr lang="de-DE" sz="4000" b="0" dirty="0">
                <a:solidFill>
                  <a:srgbClr val="95C02A"/>
                </a:solidFill>
              </a:rPr>
              <a:t>-Spezialausbildung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04_2023-05-25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Arbeiten unter Spannung sind Tätigkeiten wie Verbinden, Montieren, Ein- und Ausbauen, </a:t>
            </a:r>
            <a:r>
              <a:rPr lang="de-DE" dirty="0" err="1"/>
              <a:t>Gängigmachen</a:t>
            </a:r>
            <a:r>
              <a:rPr lang="de-DE" dirty="0"/>
              <a:t> und Fetten, Abdecken oder Reinigen, z. B.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 Niederspannungsanlagen:</a:t>
            </a:r>
          </a:p>
          <a:p>
            <a:pPr lvl="1"/>
            <a:r>
              <a:rPr lang="de-DE" dirty="0"/>
              <a:t>Montieren einer Abzweigmuffe für einen Hausanschluss, auch mittels Klemmring mit Berührungsschutz;</a:t>
            </a:r>
          </a:p>
          <a:p>
            <a:pPr lvl="1"/>
            <a:r>
              <a:rPr lang="de-DE" dirty="0"/>
              <a:t>Montage/Demontage von einzelnen Sicherungsleisten und Sicherungslastschaltleisten in Kabelverteilerschränken;</a:t>
            </a:r>
          </a:p>
          <a:p>
            <a:pPr lvl="1"/>
            <a:r>
              <a:rPr lang="de-DE" dirty="0"/>
              <a:t>Auswechseln von Zählern und Schaltuhren und das Sperren von Kundenanlagen;</a:t>
            </a:r>
          </a:p>
          <a:p>
            <a:pPr lvl="1"/>
            <a:r>
              <a:rPr lang="de-DE" dirty="0"/>
              <a:t>Ausklemmen von Einzeladern bei der Fehlereingrenzung in Hilfsstromkreisen;</a:t>
            </a:r>
          </a:p>
          <a:p>
            <a:pPr lvl="1"/>
            <a:r>
              <a:rPr lang="de-DE" dirty="0"/>
              <a:t>Überbrücken von Teilstromkreisen;</a:t>
            </a:r>
          </a:p>
          <a:p>
            <a:pPr lvl="1"/>
            <a:r>
              <a:rPr lang="de-DE" dirty="0"/>
              <a:t>Wartungsarbeiten in Anlagen;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4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Arbeiten unter Spannung sind Tätigkeiten wie Verbinden, Montieren, Ein- und Ausbauen, </a:t>
            </a:r>
            <a:r>
              <a:rPr lang="de-DE" dirty="0" err="1"/>
              <a:t>Gängigmachen</a:t>
            </a:r>
            <a:r>
              <a:rPr lang="de-DE" dirty="0"/>
              <a:t> und Fetten, Abdecken oder Reinigen, z. B.</a:t>
            </a:r>
          </a:p>
          <a:p>
            <a:endParaRPr lang="de-DE" dirty="0"/>
          </a:p>
          <a:p>
            <a:r>
              <a:rPr lang="de-DE" dirty="0"/>
              <a:t>in Hochspannungsanlagen:</a:t>
            </a:r>
          </a:p>
          <a:p>
            <a:pPr lvl="1"/>
            <a:r>
              <a:rPr lang="de-DE" dirty="0"/>
              <a:t>Austausch von Holzmasten einer Mittelspannungsfreileitung;</a:t>
            </a:r>
          </a:p>
          <a:p>
            <a:pPr lvl="1"/>
            <a:r>
              <a:rPr lang="de-DE" dirty="0"/>
              <a:t>Auswechseln von Isolatoren an Hochspannungsfreileitungen;</a:t>
            </a:r>
          </a:p>
          <a:p>
            <a:pPr lvl="1"/>
            <a:r>
              <a:rPr lang="de-DE" dirty="0"/>
              <a:t>Anbringen von Kurzschlussanzeigern oder Vogelschutzeinrichtungen;</a:t>
            </a:r>
          </a:p>
          <a:p>
            <a:pPr lvl="1"/>
            <a:r>
              <a:rPr lang="de-DE" dirty="0"/>
              <a:t>Wartungsarbeiten in Anlagen.</a:t>
            </a:r>
          </a:p>
        </p:txBody>
      </p:sp>
    </p:spTree>
    <p:extLst>
      <p:ext uri="{BB962C8B-B14F-4D97-AF65-F5344CB8AC3E}">
        <p14:creationId xmlns:p14="http://schemas.microsoft.com/office/powerpoint/2010/main" val="209061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6.3.2.102 Erlangen der Befähigung zum Arbeiten unter Spannung</a:t>
            </a:r>
          </a:p>
          <a:p>
            <a:endParaRPr lang="de-DE" dirty="0"/>
          </a:p>
          <a:p>
            <a:r>
              <a:rPr lang="de-DE" dirty="0"/>
              <a:t>Zum Erlangen der Fähigkeiten für das Arbeiten unter Spannung ist eine Spezialausbildung in Theorie und Praxis erforderlich.</a:t>
            </a:r>
          </a:p>
          <a:p>
            <a:pPr lvl="1"/>
            <a:r>
              <a:rPr lang="de-DE" dirty="0"/>
              <a:t>Die relevanten Unterlagen wie Gesetze, Verordnungen, Schriften der Unfallversicherungsträger sowie Technische Regeln zur BetrSichV und Normen sind den Teilnehmern zugänglich zu machen.</a:t>
            </a:r>
          </a:p>
          <a:p>
            <a:pPr lvl="1"/>
            <a:r>
              <a:rPr lang="de-DE" dirty="0"/>
              <a:t>Die ausbildende Person hat sich durch eine Prüfung davon zu überzeugen, dass die Teilnehmer die Inhalte der theoretischen Ausbildung verstanden haben und die Inhalte und Fertigkeiten der praktischen Ausbildung beherrschen.</a:t>
            </a:r>
          </a:p>
          <a:p>
            <a:pPr lvl="1"/>
            <a:r>
              <a:rPr lang="de-DE" dirty="0"/>
              <a:t>Die Ergebnisse der Prüfungen ist zu dokumentieren.</a:t>
            </a:r>
          </a:p>
        </p:txBody>
      </p:sp>
    </p:spTree>
    <p:extLst>
      <p:ext uri="{BB962C8B-B14F-4D97-AF65-F5344CB8AC3E}">
        <p14:creationId xmlns:p14="http://schemas.microsoft.com/office/powerpoint/2010/main" val="185062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6458" y="252042"/>
            <a:ext cx="8332008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Regel 103-011 und VDE 0105-100 Abs. 6.3.2 - Besondere Anforderungen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1800" dirty="0"/>
              <a:t>Zum Erlangen der Fähigkeiten für das Arbeiten unter Spannung ist eine Spezialausbildung in Theorie und Praxis erforderlich, die umfasst:</a:t>
            </a:r>
            <a:endParaRPr lang="de-DE" sz="1700" i="1" dirty="0">
              <a:sym typeface="Symbol" pitchFamily="18" charset="2"/>
            </a:endParaRPr>
          </a:p>
          <a:p>
            <a:pPr lvl="1"/>
            <a:r>
              <a:rPr lang="de-DE" sz="1700" i="1" dirty="0">
                <a:sym typeface="Symbol" pitchFamily="18" charset="2"/>
              </a:rPr>
              <a:t>Theoretische und praktische Übungen für die bestimmten, festgelegten Arbeiten mit Prüfung</a:t>
            </a:r>
            <a:endParaRPr lang="de-DE" sz="1700" i="1" dirty="0">
              <a:solidFill>
                <a:srgbClr val="0033CC"/>
              </a:solidFill>
              <a:sym typeface="Symbol" pitchFamily="18" charset="2"/>
            </a:endParaRPr>
          </a:p>
          <a:p>
            <a:r>
              <a:rPr lang="de-DE" sz="1700" dirty="0">
                <a:sym typeface="Symbol" pitchFamily="18" charset="2"/>
              </a:rPr>
              <a:t>Befähigungsnachweis bestätigt  die Spezialausbildung und die ausgebildeten Arbeiten</a:t>
            </a:r>
          </a:p>
          <a:p>
            <a:pPr marL="497594" indent="-497594"/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F35360C-227E-4BF8-8B55-BC6CBCEFA924}"/>
              </a:ext>
            </a:extLst>
          </p:cNvPr>
          <p:cNvGrpSpPr/>
          <p:nvPr/>
        </p:nvGrpSpPr>
        <p:grpSpPr>
          <a:xfrm>
            <a:off x="1065554" y="3709741"/>
            <a:ext cx="9185852" cy="3347263"/>
            <a:chOff x="1070441" y="3485807"/>
            <a:chExt cx="9185852" cy="3347263"/>
          </a:xfrm>
        </p:grpSpPr>
        <p:pic>
          <p:nvPicPr>
            <p:cNvPr id="8724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59989">
              <a:off x="1070441" y="3485807"/>
              <a:ext cx="4284554" cy="2748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24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031">
              <a:off x="6052872" y="3726631"/>
              <a:ext cx="4203421" cy="2687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1268464" y="6556071"/>
              <a:ext cx="278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cs typeface="Arial" panose="020B0604020202020204" pitchFamily="34" charset="0"/>
                </a:rPr>
                <a:t>Quelle: MEBEDO Akademie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989497"/>
      </p:ext>
    </p:extLst>
  </p:cSld>
  <p:clrMapOvr>
    <a:masterClrMapping/>
  </p:clrMapOvr>
  <p:transition spd="med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C455E8-0F80-4A24-AF0C-E158E980A4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6.3.5 </a:t>
            </a:r>
            <a:r>
              <a:rPr lang="de-DE" dirty="0" err="1"/>
              <a:t>Arbeitsan</a:t>
            </a:r>
            <a:r>
              <a:rPr lang="de-DE" dirty="0"/>
              <a:t>-weisungen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In der Arbeitsanweisung sind die Maßnahmen und Arbeitsschritte zur Durchführung der Arbeiten unter Spannung vom Unternehmer festzulegen.</a:t>
            </a:r>
          </a:p>
          <a:p>
            <a:r>
              <a:rPr lang="de-DE" dirty="0"/>
              <a:t>Hier sind Aussagen über die erforderlichen persönlichen Schutzausrüstungen, Schutz- und Hilfsmittel, Werkzeuge zu treffen.</a:t>
            </a:r>
          </a:p>
          <a:p>
            <a:r>
              <a:rPr lang="de-DE" dirty="0"/>
              <a:t>Auf der Grundlage der Gefährdungsbeurteilung ist festzulegen, ob eine zweite Person an der Arbeitsstelle anwesend sein muss. Diese Person muss in der Ersten Hilfe ausgebildet und mindestens elektrotechnisch unterwiesen sein.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13D96B76-8011-4690-900B-52DD905241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29463" y="1932323"/>
            <a:ext cx="3117850" cy="455093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0" y="7224713"/>
            <a:ext cx="10515600" cy="252412"/>
          </a:xfrm>
          <a:prstGeom prst="rect">
            <a:avLst/>
          </a:prstGeom>
        </p:spPr>
        <p:txBody>
          <a:bodyPr lIns="91386" tIns="45694" rIns="91386" bIns="45694"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77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VDE 0105-100 Abs. 6.3.4 - Arbeitsverfahren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1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Arbeiten auf Abstand</a:t>
            </a:r>
          </a:p>
          <a:p>
            <a:r>
              <a:rPr lang="de-DE" dirty="0"/>
              <a:t>festgelegter und gesicherter Abstand</a:t>
            </a:r>
          </a:p>
          <a:p>
            <a:r>
              <a:rPr lang="de-DE" dirty="0"/>
              <a:t>Reinigung durch Absaugen, Nachfüllen von Isolieröl, Abschmieren von Antriebselementen (bis 110 kV)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Arbeiten mit Isolierhandschuhen</a:t>
            </a:r>
          </a:p>
          <a:p>
            <a:r>
              <a:rPr lang="de-DE" dirty="0"/>
              <a:t>Schutz mit Isolierhandschuhen / isoliertem Standort</a:t>
            </a:r>
          </a:p>
          <a:p>
            <a:r>
              <a:rPr lang="de-DE" dirty="0"/>
              <a:t>Arbeiten an NSHV mit Standortisolierung, Arbeiten an Flugfeldbefeuerung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Arbeiten auf Potential</a:t>
            </a:r>
          </a:p>
          <a:p>
            <a:r>
              <a:rPr lang="de-DE" dirty="0"/>
              <a:t>Arbeiten auf gleichem Potential</a:t>
            </a:r>
          </a:p>
          <a:p>
            <a:r>
              <a:rPr lang="de-DE" dirty="0"/>
              <a:t>Revisionsarbeiten an Hochspannungsleitungen &gt; 110 kV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842341B-A784-4BC8-9711-42E2AD27AAC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41870" y="1749492"/>
            <a:ext cx="4229181" cy="369016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CF5DA8E9-1269-4D01-B6F1-0396E30EC2C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0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6458" y="252042"/>
            <a:ext cx="8332008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Von den Forderungen der § 6 (… spannungslos) und § 7 (… in der Nähe) darf abgewichen werden, wenn durch die Art der Anlage eine Gefährdung durch </a:t>
            </a:r>
            <a:r>
              <a:rPr lang="de-DE" sz="1800" dirty="0" err="1"/>
              <a:t>Körperdurchströmung</a:t>
            </a:r>
            <a:r>
              <a:rPr lang="de-DE" sz="1800" dirty="0"/>
              <a:t> oder durch Lichtbogenbildung ausgeschlossen ist</a:t>
            </a:r>
          </a:p>
          <a:p>
            <a:pPr marL="0" indent="0">
              <a:buNone/>
            </a:pPr>
            <a:r>
              <a:rPr lang="de-DE" sz="1800" dirty="0"/>
              <a:t>	oder</a:t>
            </a:r>
          </a:p>
          <a:p>
            <a:r>
              <a:rPr lang="de-DE" sz="1800" dirty="0"/>
              <a:t>aus zwingenden Gründen der spannungsfreie Zustand nicht hergestellt werden kann, soweit dabei</a:t>
            </a:r>
          </a:p>
          <a:p>
            <a:pPr lvl="1"/>
            <a:r>
              <a:rPr lang="de-DE" sz="1900" dirty="0"/>
              <a:t>durch die Art der bei diesen Arbeiten verwendeten Hilfsmittel oder Werkzeuge eine Gefährdung durch </a:t>
            </a:r>
            <a:r>
              <a:rPr lang="de-DE" sz="1900" dirty="0" err="1"/>
              <a:t>Körperdurchströmung</a:t>
            </a:r>
            <a:r>
              <a:rPr lang="de-DE" sz="1900" dirty="0"/>
              <a:t> oder durch Lichtbogenbildung ausgeschlossen ist </a:t>
            </a:r>
            <a:r>
              <a:rPr lang="de-DE" sz="1900" b="1" u="sng" dirty="0"/>
              <a:t>und</a:t>
            </a:r>
          </a:p>
          <a:p>
            <a:pPr lvl="1"/>
            <a:r>
              <a:rPr lang="de-DE" sz="1900" dirty="0"/>
              <a:t>der Unternehmer mit diesen Arbeiten nur Personen beauftragt, die für diese Arbeiten an unter Spannung stehenden aktiven Teilen fachlich geeignet sind </a:t>
            </a:r>
            <a:r>
              <a:rPr lang="de-DE" sz="1900" b="1" u="sng" dirty="0"/>
              <a:t>und</a:t>
            </a:r>
          </a:p>
          <a:p>
            <a:pPr lvl="1"/>
            <a:r>
              <a:rPr lang="de-DE" sz="1900" dirty="0"/>
              <a:t>der Unternehmer weitere technische, organisatorische und persönliche Sicherheitsmaßnahmen festlegt und durchführt, die einen ausreichenden Schutz gegen Gefährdung durch </a:t>
            </a:r>
            <a:r>
              <a:rPr lang="de-DE" sz="1900" dirty="0" err="1"/>
              <a:t>Körperdurchströmung</a:t>
            </a:r>
            <a:r>
              <a:rPr lang="de-DE" sz="1900" dirty="0"/>
              <a:t> oder durch Lichtbogen sicherstellen</a:t>
            </a:r>
            <a:endParaRPr lang="de-DE" sz="1800" dirty="0"/>
          </a:p>
          <a:p>
            <a:pPr marL="497594" indent="-49759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523799"/>
      </p:ext>
    </p:extLst>
  </p:cSld>
  <p:clrMapOvr>
    <a:masterClrMapping/>
  </p:clrMapOvr>
  <p:transition spd="med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40790FA2-1C87-4E28-95E6-EA29150EB091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96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6458" y="1764294"/>
            <a:ext cx="9534948" cy="499043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Beispiele für solche Arbeiten:</a:t>
            </a:r>
            <a:endParaRPr lang="de-DE" dirty="0"/>
          </a:p>
          <a:p>
            <a:r>
              <a:rPr lang="de-DE" dirty="0"/>
              <a:t>Das Herstellen eines Hausanschlusses im Bereich der öffentlichen Versorgung unter Spannung,</a:t>
            </a:r>
          </a:p>
          <a:p>
            <a:r>
              <a:rPr lang="de-DE" dirty="0"/>
              <a:t>der Austausch von Zählern und das Wechseln von NH-Sicherungen (soweit diese nicht in berührungssicher aufgebauten Einheiten mit Lastschaltvermögen untergebracht sind),</a:t>
            </a:r>
          </a:p>
          <a:p>
            <a:r>
              <a:rPr lang="de-DE" dirty="0"/>
              <a:t>der Anschluss eines Verstärkungskabels in einem Industriebetrieb ohne Freischaltung der Anlage,</a:t>
            </a:r>
          </a:p>
          <a:p>
            <a:r>
              <a:rPr lang="de-DE" dirty="0"/>
              <a:t>das Auswechseln von Schützen, Sicherungsautomaten oder anderen Schaltelementen (wenn die in der Nähe befindlichen aktiven Teile nicht freigeschaltet sind oder die zu dem Betriebsmittel führenden Anschlussleitungen unter Spannung bleiben müssen).</a:t>
            </a:r>
          </a:p>
        </p:txBody>
      </p:sp>
    </p:spTree>
    <p:extLst>
      <p:ext uri="{BB962C8B-B14F-4D97-AF65-F5344CB8AC3E}">
        <p14:creationId xmlns:p14="http://schemas.microsoft.com/office/powerpoint/2010/main" val="258975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DGUV Vorschrift 3 - zulässige Abweichung (§ 8)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4176AE21-CB8F-4BAF-8CDD-3FA8CEB9A71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F3FE7B7-DC72-4D63-86AE-A232A9D5FB6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1800" dirty="0"/>
              <a:t>Nur aus ,,zwingenden Gründen" also im</a:t>
            </a:r>
          </a:p>
          <a:p>
            <a:pPr marL="0" indent="0" algn="ctr">
              <a:buNone/>
            </a:pPr>
            <a:r>
              <a:rPr lang="de-DE" sz="1800" b="1" i="1" u="sng" dirty="0">
                <a:solidFill>
                  <a:srgbClr val="FF3300"/>
                </a:solidFill>
              </a:rPr>
              <a:t>Ausnahmefall</a:t>
            </a:r>
            <a:r>
              <a:rPr lang="de-DE" sz="1800" b="1" dirty="0"/>
              <a:t>  </a:t>
            </a:r>
          </a:p>
          <a:p>
            <a:pPr marL="0" indent="0" algn="ctr">
              <a:buNone/>
            </a:pPr>
            <a:r>
              <a:rPr lang="de-DE" sz="1800" dirty="0"/>
              <a:t>darf unter Spannung gearbeitet werden.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Dies sind zum Beispiel:</a:t>
            </a:r>
          </a:p>
          <a:p>
            <a:r>
              <a:rPr lang="de-DE" dirty="0"/>
              <a:t>,,Gefährdung von Leben und Gesundheit von Personen"</a:t>
            </a:r>
          </a:p>
          <a:p>
            <a:r>
              <a:rPr lang="de-DE" dirty="0"/>
              <a:t>,,Erheblicher wirtschaftlicher Schaden"</a:t>
            </a:r>
          </a:p>
          <a:p>
            <a:r>
              <a:rPr lang="de-DE" dirty="0"/>
              <a:t>,,Unterbrechung in Netzen der Stromversorgung"</a:t>
            </a:r>
          </a:p>
          <a:p>
            <a:r>
              <a:rPr lang="de-DE" dirty="0"/>
              <a:t>,,Behinderung oder Unterbrechung des Bahnbetriebs"</a:t>
            </a:r>
          </a:p>
          <a:p>
            <a:r>
              <a:rPr lang="de-DE" dirty="0"/>
              <a:t>,,Störungen in Verkehrsanlagen mit Gefahr für Leben und Gesundheit von Personen sowie Schäden an Sachwerten".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63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Arbeitsfreigabe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Alle Arbeiten im Bereich elektrischer Anlagen erfordern eine Arbeitserlaubnis durch den zuständigen Anlagenverantwortlichen und der schriftlichen Anweisung durch den Anweisungsberechtigten.</a:t>
            </a:r>
          </a:p>
          <a:p>
            <a:r>
              <a:rPr lang="de-DE" dirty="0"/>
              <a:t>Der betreffende Arbeitsverantwortliche hat dafür zu sorgen, dass diese für seine geplanten Arbeiten rechtzeitig vorliegen.</a:t>
            </a:r>
          </a:p>
          <a:p>
            <a:r>
              <a:rPr lang="de-DE" dirty="0"/>
              <a:t>Vor Beginn der eigentlichen Arbeiten hat sich der Arbeitsverantwortliche von den örtlichen Gegebenheiten zu überzeugen und soweit dabei keine Beanstandungen auftreten, kann er die Freigabe zur Arbeit erteilen.</a:t>
            </a:r>
          </a:p>
          <a:p>
            <a:r>
              <a:rPr lang="de-DE" dirty="0"/>
              <a:t>Ohne die Arbeitsfreigabe durch den Arbeitsverantwortlichen dürfen keine Arbeiten durchgeführt werden.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DE98217-ABDD-425E-8FFD-CB70A3C921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33492" y="1752571"/>
            <a:ext cx="3247549" cy="53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man Arbeiten unter Spannung definiert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Arbeitsmethoden es gibt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die Befähigung zum </a:t>
            </a:r>
            <a:r>
              <a:rPr lang="de-DE" dirty="0" err="1"/>
              <a:t>AuS</a:t>
            </a:r>
            <a:r>
              <a:rPr lang="de-DE" dirty="0"/>
              <a:t> erhalten bleibt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DGUV Information 203-077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Thermische Gefährdung d. Störlichtbögen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07E39F-28C2-408F-8E0A-4E5F0A2576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Ein Störlicht-bogen wird im Wesentlichen durch folgende Faktoren bestimmt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90786C2-E1B3-4F7F-A2D4-8F26942F82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0502" y="1931071"/>
            <a:ext cx="2507340" cy="4872814"/>
          </a:xfrm>
        </p:spPr>
        <p:txBody>
          <a:bodyPr/>
          <a:lstStyle/>
          <a:p>
            <a:r>
              <a:rPr lang="de-DE" dirty="0" err="1"/>
              <a:t>Schutzeinrich-tung</a:t>
            </a:r>
            <a:r>
              <a:rPr lang="de-DE" dirty="0"/>
              <a:t> (Abschaltzeit)</a:t>
            </a:r>
          </a:p>
          <a:p>
            <a:r>
              <a:rPr lang="de-DE" dirty="0"/>
              <a:t>Nennspannung</a:t>
            </a:r>
          </a:p>
          <a:p>
            <a:r>
              <a:rPr lang="de-DE" dirty="0"/>
              <a:t>Kurzschluss-strom </a:t>
            </a:r>
          </a:p>
          <a:p>
            <a:r>
              <a:rPr lang="de-DE" dirty="0"/>
              <a:t>Geometrie der Spannungs-</a:t>
            </a:r>
            <a:r>
              <a:rPr lang="de-DE" dirty="0" err="1"/>
              <a:t>führendenTeile</a:t>
            </a:r>
            <a:r>
              <a:rPr lang="de-DE" dirty="0"/>
              <a:t> am Fehlerort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EC15F0-9227-413D-BE4D-2C43A6B1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20" y="1931070"/>
            <a:ext cx="4775460" cy="33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AuS - Werkzeuge, Ausrüstungen Schutz und Hilfsmittel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D0E6F3-B5A3-428E-AC12-3FCF61FA211D}"/>
              </a:ext>
            </a:extLst>
          </p:cNvPr>
          <p:cNvGrpSpPr/>
          <p:nvPr/>
        </p:nvGrpSpPr>
        <p:grpSpPr>
          <a:xfrm>
            <a:off x="359271" y="1895048"/>
            <a:ext cx="3739222" cy="5473884"/>
            <a:chOff x="359271" y="1895048"/>
            <a:chExt cx="3739222" cy="5473884"/>
          </a:xfrm>
        </p:grpSpPr>
        <p:pic>
          <p:nvPicPr>
            <p:cNvPr id="2050" name="Picture 2" descr="C:\Users\Wollf\Dropbox\ROE\Neue Projekte\Software LV\R.O.E.  Instructor\Bilder\neue Bilder\KNIPEX\1346165-00-1.t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943" y="1895048"/>
              <a:ext cx="2368550" cy="879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Wollf\Dropbox\ROE\Neue Projekte\Software LV\R.O.E.  Instructor\Bilder\neue Bilder\KNIPEX\9865014k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568" y="3587629"/>
              <a:ext cx="2330450" cy="36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Wollf\Dropbox\ROE\Neue Projekte\Software LV\R.O.E.  Instructor\Bilder\neue Bilder\KNIPEX\9899124k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7" y="4680076"/>
              <a:ext cx="2607066" cy="2688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59271" y="4014512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33252" y="7091933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166628" y="2604321"/>
              <a:ext cx="11266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</a:t>
              </a:r>
              <a:r>
                <a:rPr lang="de-DE" sz="1200" dirty="0" err="1"/>
                <a:t>Knipex</a:t>
              </a:r>
              <a:endParaRPr lang="de-DE" sz="12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E73A837-A148-411A-B234-90ADDF4AA363}"/>
              </a:ext>
            </a:extLst>
          </p:cNvPr>
          <p:cNvGrpSpPr/>
          <p:nvPr/>
        </p:nvGrpSpPr>
        <p:grpSpPr>
          <a:xfrm>
            <a:off x="5562785" y="1854882"/>
            <a:ext cx="4952877" cy="5237051"/>
            <a:chOff x="5562785" y="1854882"/>
            <a:chExt cx="4952877" cy="5237051"/>
          </a:xfrm>
        </p:grpSpPr>
        <p:pic>
          <p:nvPicPr>
            <p:cNvPr id="2053" name="Picture 5" descr="C:\Users\Wollf\Dropbox\ROE\Neue Projekte\Software LV\R.O.E.  Instructor\Bilder\neue Bilder\DEHN\78545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785" y="1854882"/>
              <a:ext cx="2495365" cy="187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Wollf\Dropbox\ROE\Neue Projekte\Software LV\R.O.E.  Instructor\Bilder\neue Bilder\DEHN\785740a3.t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8852" y="2742820"/>
              <a:ext cx="1254808" cy="188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6594803" y="3540152"/>
              <a:ext cx="1126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696326" y="4747582"/>
              <a:ext cx="1819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  <p:pic>
          <p:nvPicPr>
            <p:cNvPr id="1026" name="Picture 2" descr="C:\Users\Wollf\Dropbox\ROE\Neue Projekte\Software LV\R.O.E.  Instructor\Bilder\neue Bilder\DEHN\Neue Bilder\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4565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1" t="-60" b="1"/>
            <a:stretch/>
          </p:blipFill>
          <p:spPr bwMode="auto">
            <a:xfrm>
              <a:off x="6578170" y="4609083"/>
              <a:ext cx="2431023" cy="248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2CE7B8-17E5-431F-B545-3CE520FA61FF}"/>
              </a:ext>
            </a:extLst>
          </p:cNvPr>
          <p:cNvGrpSpPr/>
          <p:nvPr/>
        </p:nvGrpSpPr>
        <p:grpSpPr>
          <a:xfrm>
            <a:off x="3804471" y="3483853"/>
            <a:ext cx="1871710" cy="1908568"/>
            <a:chOff x="3804471" y="3483853"/>
            <a:chExt cx="1871710" cy="1908568"/>
          </a:xfrm>
        </p:grpSpPr>
        <p:pic>
          <p:nvPicPr>
            <p:cNvPr id="1028" name="Picture 4" descr="C:\Users\Wollf\Dropbox\ROE\Neue Projekte\Software LV\R.O.E.  Instructor\Bilder\neue Bilder\DEHN\785770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1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868" y="3483853"/>
              <a:ext cx="1803313" cy="166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74881C6-F35E-47CE-B190-19FFE7C2E9B4}"/>
                </a:ext>
              </a:extLst>
            </p:cNvPr>
            <p:cNvSpPr txBox="1"/>
            <p:nvPr/>
          </p:nvSpPr>
          <p:spPr>
            <a:xfrm>
              <a:off x="3804471" y="5115422"/>
              <a:ext cx="1689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0AE1115-31D4-4FAD-BB52-2CA08B86E823}"/>
              </a:ext>
            </a:extLst>
          </p:cNvPr>
          <p:cNvSpPr txBox="1"/>
          <p:nvPr/>
        </p:nvSpPr>
        <p:spPr>
          <a:xfrm>
            <a:off x="7306424" y="6859386"/>
            <a:ext cx="1907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DEHN &amp; Söhne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2B31041-2AA1-42F7-97DE-C0A4A79846F3}"/>
              </a:ext>
            </a:extLst>
          </p:cNvPr>
          <p:cNvGrpSpPr/>
          <p:nvPr/>
        </p:nvGrpSpPr>
        <p:grpSpPr>
          <a:xfrm>
            <a:off x="4405829" y="5475996"/>
            <a:ext cx="2294504" cy="1813774"/>
            <a:chOff x="4405829" y="5475996"/>
            <a:chExt cx="2294504" cy="1813774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FD38FC5-A288-421D-92C6-6B580B00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829" y="5475996"/>
              <a:ext cx="1688412" cy="1717029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74881C6-F35E-47CE-B190-19FFE7C2E9B4}"/>
                </a:ext>
              </a:extLst>
            </p:cNvPr>
            <p:cNvSpPr txBox="1"/>
            <p:nvPr/>
          </p:nvSpPr>
          <p:spPr>
            <a:xfrm>
              <a:off x="5004495" y="7012771"/>
              <a:ext cx="169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Quelle: DEHN &amp; Söhne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40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definiert man Arbeiten unter Spannung?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Arbeitsmethoden gibt 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bleibt die Befähigung zum </a:t>
            </a:r>
            <a:r>
              <a:rPr lang="de-DE" dirty="0" err="1"/>
              <a:t>AuS</a:t>
            </a:r>
            <a:r>
              <a:rPr lang="de-DE" dirty="0"/>
              <a:t> </a:t>
            </a:r>
            <a:r>
              <a:rPr lang="de-DE"/>
              <a:t>erhalten?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8" y="2220079"/>
            <a:ext cx="3614629" cy="3669489"/>
          </a:xfrm>
          <a:prstGeom prst="rect">
            <a:avLst/>
          </a:prstGeom>
        </p:spPr>
      </p:pic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4E62A4E2-BB1E-46FA-8FC1-F15E8590974D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4388500" y="1896043"/>
            <a:ext cx="1962643" cy="10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unter Spannung</a:t>
            </a:r>
            <a:br>
              <a:rPr lang="de-DE" sz="1800" b="0" dirty="0">
                <a:cs typeface="Arial" panose="020B0604020202020204" pitchFamily="34" charset="0"/>
              </a:rPr>
            </a:br>
            <a:r>
              <a:rPr lang="de-DE" sz="1800" b="0" dirty="0">
                <a:cs typeface="Arial" panose="020B0604020202020204" pitchFamily="34" charset="0"/>
              </a:rPr>
              <a:t>stehendes Teil</a:t>
            </a:r>
            <a:br>
              <a:rPr lang="de-DE" sz="2000" b="0" dirty="0">
                <a:cs typeface="Arial" panose="020B0604020202020204" pitchFamily="34" charset="0"/>
              </a:rPr>
            </a:br>
            <a:r>
              <a:rPr lang="de-DE" sz="1200" b="0" dirty="0">
                <a:cs typeface="Arial" panose="020B0604020202020204" pitchFamily="34" charset="0"/>
              </a:rPr>
              <a:t>(&lt;1KV keine Berührung aktiver Teile)</a:t>
            </a:r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 flipH="1">
            <a:off x="2318467" y="2257490"/>
            <a:ext cx="2088000" cy="18535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5" name="Line 26"/>
          <p:cNvSpPr>
            <a:spLocks noChangeShapeType="1"/>
          </p:cNvSpPr>
          <p:nvPr/>
        </p:nvSpPr>
        <p:spPr bwMode="auto">
          <a:xfrm flipH="1">
            <a:off x="2337317" y="4116300"/>
            <a:ext cx="2160000" cy="5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4460508" y="3912267"/>
            <a:ext cx="1765046" cy="3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Gefahrenzone</a:t>
            </a:r>
          </a:p>
        </p:txBody>
      </p: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3925070" y="5532447"/>
            <a:ext cx="2119614" cy="37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2" tIns="49781" rIns="99562" bIns="4978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de-DE" sz="1800" b="0" dirty="0">
                <a:cs typeface="Arial" panose="020B0604020202020204" pitchFamily="34" charset="0"/>
              </a:rPr>
              <a:t>Annäherungszone</a:t>
            </a:r>
            <a:endParaRPr lang="de-DE" sz="2000" b="0" dirty="0">
              <a:cs typeface="Arial" panose="020B0604020202020204" pitchFamily="34" charset="0"/>
            </a:endParaRPr>
          </a:p>
        </p:txBody>
      </p:sp>
      <p:sp>
        <p:nvSpPr>
          <p:cNvPr id="3088" name="Line 29"/>
          <p:cNvSpPr>
            <a:spLocks noChangeShapeType="1"/>
          </p:cNvSpPr>
          <p:nvPr/>
        </p:nvSpPr>
        <p:spPr bwMode="auto">
          <a:xfrm flipH="1" flipV="1">
            <a:off x="2345885" y="5534037"/>
            <a:ext cx="1584000" cy="1837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562" tIns="49781" rIns="99562" bIns="497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89" name="AutoShape 32"/>
          <p:cNvSpPr>
            <a:spLocks/>
          </p:cNvSpPr>
          <p:nvPr/>
        </p:nvSpPr>
        <p:spPr bwMode="auto">
          <a:xfrm>
            <a:off x="6263814" y="1896043"/>
            <a:ext cx="644966" cy="3132000"/>
          </a:xfrm>
          <a:prstGeom prst="rightBrace">
            <a:avLst>
              <a:gd name="adj1" fmla="val 46217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681" tIns="54881" rIns="113681" bIns="54881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91" name="Line 35"/>
          <p:cNvSpPr>
            <a:spLocks noChangeShapeType="1"/>
          </p:cNvSpPr>
          <p:nvPr/>
        </p:nvSpPr>
        <p:spPr bwMode="auto">
          <a:xfrm>
            <a:off x="6054701" y="5740571"/>
            <a:ext cx="567231" cy="1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  <p:sp>
        <p:nvSpPr>
          <p:cNvPr id="3092" name="Rectangle 37"/>
          <p:cNvSpPr>
            <a:spLocks noChangeArrowheads="1"/>
          </p:cNvSpPr>
          <p:nvPr/>
        </p:nvSpPr>
        <p:spPr bwMode="auto">
          <a:xfrm>
            <a:off x="6639069" y="5388431"/>
            <a:ext cx="2935451" cy="6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681" tIns="54881" rIns="113681" bIns="54881">
            <a:spAutoFit/>
          </a:bodyPr>
          <a:lstStyle/>
          <a:p>
            <a:pPr marL="373384" indent="-373384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Arbeiten in der Nähe unter</a:t>
            </a:r>
          </a:p>
          <a:p>
            <a:pPr marL="373384" indent="-373384"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Spannung stehender Teile</a:t>
            </a:r>
          </a:p>
        </p:txBody>
      </p:sp>
      <p:sp>
        <p:nvSpPr>
          <p:cNvPr id="3093" name="Rectangle 38"/>
          <p:cNvSpPr>
            <a:spLocks noChangeArrowheads="1"/>
          </p:cNvSpPr>
          <p:nvPr/>
        </p:nvSpPr>
        <p:spPr bwMode="auto">
          <a:xfrm>
            <a:off x="6947040" y="2437130"/>
            <a:ext cx="3702595" cy="204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rbeiten 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nter </a:t>
            </a:r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pannung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Arbeit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, bei der eine Person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 mit Körperteilen </a:t>
            </a: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Werkzeugen, Ausrüstungen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Vorrichtungen unter Spannung stehende Teile berührt 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oder in die Gefahrenzone gelangt.</a:t>
            </a:r>
          </a:p>
        </p:txBody>
      </p:sp>
      <p:sp>
        <p:nvSpPr>
          <p:cNvPr id="3094" name="Rectangle 39"/>
          <p:cNvSpPr>
            <a:spLocks noChangeArrowheads="1"/>
          </p:cNvSpPr>
          <p:nvPr/>
        </p:nvSpPr>
        <p:spPr bwMode="auto">
          <a:xfrm>
            <a:off x="3272376" y="6216523"/>
            <a:ext cx="7225756" cy="9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681" tIns="54881" rIns="113681" bIns="54881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Arbeiten bei denen der Arbeitende mit Körperteilen oder Werkzeugen, Ausrüstungen und Geräten in die Annäherungszone eindringt, die Gefahrenzone jedoch nicht erreicht.</a:t>
            </a:r>
          </a:p>
        </p:txBody>
      </p:sp>
      <p:sp>
        <p:nvSpPr>
          <p:cNvPr id="3095" name="Line 40"/>
          <p:cNvSpPr>
            <a:spLocks noChangeShapeType="1"/>
          </p:cNvSpPr>
          <p:nvPr/>
        </p:nvSpPr>
        <p:spPr bwMode="auto">
          <a:xfrm>
            <a:off x="4070252" y="5150723"/>
            <a:ext cx="642289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681" tIns="54881" rIns="113681" bIns="54881">
            <a:spAutoFit/>
          </a:bodyPr>
          <a:lstStyle/>
          <a:p>
            <a:pPr>
              <a:lnSpc>
                <a:spcPct val="100000"/>
              </a:lnSpc>
            </a:pPr>
            <a:endParaRPr lang="de-DE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3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6B5E28D1-A924-407D-87E1-46F727ACB23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5887D-5744-4569-A68B-1B0629D65D3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0" dirty="0"/>
              <a:t>Arbeiten unter Spannung müssen nach nationalen Anforderungen und Verfahren ausgeführt werden. </a:t>
            </a:r>
          </a:p>
          <a:p>
            <a:r>
              <a:rPr lang="de-DE" b="0" dirty="0"/>
              <a:t>Als oberster Grundsatz gilt, dass diese Arbeiten nur dann durchgeführt werden dürfen, wenn die Sicherheit und der Gesundheitsschutz aller an den Arbeiten beteiligten Personen sichergestellt ist.</a:t>
            </a:r>
          </a:p>
          <a:p>
            <a:r>
              <a:rPr lang="de-DE" b="0" dirty="0"/>
              <a:t>Für die vorgesehene Arbeit muss eine Gefährdungsbeurteilung durchgeführt worden sein und aus dieser abgeleitet eine Arbeitsanweisung vorliegen.</a:t>
            </a:r>
          </a:p>
          <a:p>
            <a:r>
              <a:rPr lang="de-DE" b="0" dirty="0"/>
              <a:t>Es sind den jeweiligen Verhältnissen angepasste Sicherheitsmaßnahmen festzulegen und durchzuführen.</a:t>
            </a:r>
          </a:p>
          <a:p>
            <a:r>
              <a:rPr lang="de-DE" b="0" dirty="0"/>
              <a:t>Es sind die vorgeschriebenen Schutzmittel, Werkzeuge und Materialien zu benutzen</a:t>
            </a:r>
            <a:r>
              <a:rPr lang="de-DE" dirty="0"/>
              <a:t>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BADD227-D912-428D-8572-D2A125401F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29463" y="1932323"/>
            <a:ext cx="3117850" cy="4550930"/>
          </a:xfrm>
        </p:spPr>
      </p:pic>
    </p:spTree>
    <p:extLst>
      <p:ext uri="{BB962C8B-B14F-4D97-AF65-F5344CB8AC3E}">
        <p14:creationId xmlns:p14="http://schemas.microsoft.com/office/powerpoint/2010/main" val="16529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unter Spannung nach VDE 0105-100 Punkt 6.3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E756AC-6C4D-4731-B63E-101B6F07048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dirty="0"/>
              <a:t>Die VDE 0105-100 unterscheidet beim Arbeiten unter Spannung wie folgt in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0" dirty="0"/>
              <a:t>Arbeiten </a:t>
            </a:r>
            <a:r>
              <a:rPr lang="de-DE" b="0" u="sng" dirty="0">
                <a:solidFill>
                  <a:srgbClr val="FF0000"/>
                </a:solidFill>
              </a:rPr>
              <a:t>ohne</a:t>
            </a:r>
            <a:r>
              <a:rPr lang="de-DE" b="0" dirty="0">
                <a:solidFill>
                  <a:srgbClr val="FF0000"/>
                </a:solidFill>
              </a:rPr>
              <a:t> besondere technische und organisatorische Maßnahmen nach 6.3.2.ff. </a:t>
            </a:r>
            <a:r>
              <a:rPr lang="de-DE" b="0" dirty="0"/>
              <a:t>Das bedeutet, dass bestimmte Arbeiten </a:t>
            </a:r>
            <a:r>
              <a:rPr lang="de-DE" b="0" dirty="0">
                <a:solidFill>
                  <a:srgbClr val="FF0000"/>
                </a:solidFill>
              </a:rPr>
              <a:t>ohne Spezialausbildung</a:t>
            </a:r>
            <a:r>
              <a:rPr lang="de-DE" b="0" dirty="0"/>
              <a:t> (nach 6.3.2.ff.) durchgeführt werden dürfen </a:t>
            </a:r>
            <a:r>
              <a:rPr lang="de-DE" b="0" dirty="0">
                <a:sym typeface="Wingdings" panose="05000000000000000000" pitchFamily="2" charset="2"/>
              </a:rPr>
              <a:t> Arbeiten der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Gruppe 1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b="0" dirty="0">
                <a:sym typeface="Wingdings" panose="05000000000000000000" pitchFamily="2" charset="2"/>
              </a:rPr>
              <a:t>Arbeiten </a:t>
            </a:r>
            <a:r>
              <a:rPr lang="de-DE" b="0" u="sng" dirty="0">
                <a:solidFill>
                  <a:srgbClr val="FF0000"/>
                </a:solidFill>
                <a:sym typeface="Wingdings" panose="05000000000000000000" pitchFamily="2" charset="2"/>
              </a:rPr>
              <a:t>mit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 besonderen technischen und organisatorischen Maßnahmen nach 6.3.2ff. </a:t>
            </a:r>
            <a:r>
              <a:rPr lang="de-DE" b="0" dirty="0">
                <a:sym typeface="Wingdings" panose="05000000000000000000" pitchFamily="2" charset="2"/>
              </a:rPr>
              <a:t>Diese Arbeiten dürfen nur von Personen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mit Spezialausbildung </a:t>
            </a:r>
            <a:r>
              <a:rPr lang="de-DE" b="0" dirty="0">
                <a:sym typeface="Wingdings" panose="05000000000000000000" pitchFamily="2" charset="2"/>
              </a:rPr>
              <a:t>(nach 6.3.2.ff. ) ausgeführt werden.  Arbeiten der </a:t>
            </a:r>
            <a:r>
              <a:rPr lang="de-DE" b="0" dirty="0">
                <a:solidFill>
                  <a:srgbClr val="FF0000"/>
                </a:solidFill>
                <a:sym typeface="Wingdings" panose="05000000000000000000" pitchFamily="2" charset="2"/>
              </a:rPr>
              <a:t>Gruppe 2</a:t>
            </a:r>
            <a:endParaRPr lang="de-DE" b="0" dirty="0">
              <a:solidFill>
                <a:srgbClr val="FF0000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1562E-4BC4-4C81-9B97-721FCF2BF2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Arbeiten unter Spannung sind dementsprechend immer besondere Maßnahmen notwendig – eine </a:t>
            </a:r>
            <a:r>
              <a:rPr lang="de-DE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Spezialausbildung ist nur für Arbeiten der sogenannten Gruppe 2 erforderlich !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73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VDE 0105-100 – Arbeiten unter Spannung</a:t>
            </a:r>
            <a:br>
              <a:rPr lang="de-DE" dirty="0"/>
            </a:br>
            <a:r>
              <a:rPr lang="de-DE" dirty="0"/>
              <a:t>Gruppe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EAD4DE-1FD1-4468-BE6B-97E7494525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/>
              <a:t>Eine </a:t>
            </a:r>
            <a:r>
              <a:rPr lang="de-DE" dirty="0" err="1"/>
              <a:t>AuS</a:t>
            </a:r>
            <a:r>
              <a:rPr lang="de-DE" dirty="0"/>
              <a:t> Spezial-ausbildung ist nicht erforderlich bei Arbeiten an Anlagen wenn: 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AF9B6F8-C5C5-4F64-9598-A6C241BB7E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62250" y="1974537"/>
            <a:ext cx="7485063" cy="4264053"/>
          </a:xfrm>
        </p:spPr>
      </p:pic>
    </p:spTree>
    <p:extLst>
      <p:ext uri="{BB962C8B-B14F-4D97-AF65-F5344CB8AC3E}">
        <p14:creationId xmlns:p14="http://schemas.microsoft.com/office/powerpoint/2010/main" val="9077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CFDAA0-6A56-41F1-9C6C-C3E3A5C7F0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Besondere technische und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organisa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-torische Maßnahmen nach 6.3.2.ff., d. h. mit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AuS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-Spezialaus-bildung sind in der Regel nicht erforderlich bei folgenden Arbeiten unter Spannung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Heranführen von Spannungsprüfern, Phasenvergleichern</a:t>
            </a:r>
          </a:p>
          <a:p>
            <a:r>
              <a:rPr lang="de-DE" dirty="0"/>
              <a:t>Heranführen von Erdungs- und Kurzschliessvorrichtungen</a:t>
            </a:r>
          </a:p>
          <a:p>
            <a:r>
              <a:rPr lang="de-DE" dirty="0"/>
              <a:t>Abklopfen von Raureif mit isolierenden Stangen</a:t>
            </a:r>
          </a:p>
          <a:p>
            <a:r>
              <a:rPr lang="de-DE" dirty="0"/>
              <a:t>Anspritzen unter Spannung stehender Teile bei der Brandbekämpfung. Hierbei ist die DIN VDE 0132 (VDE 0132) zu beachten</a:t>
            </a:r>
          </a:p>
          <a:p>
            <a:r>
              <a:rPr lang="de-DE" dirty="0"/>
              <a:t>Abspritzen von Isolatoren in Freiluftanlagen. Hierbei sind die Normen der Reihe DIN EN 50186 (VDE 0143) zu beachten</a:t>
            </a:r>
          </a:p>
          <a:p>
            <a:r>
              <a:rPr lang="de-DE" dirty="0"/>
              <a:t>Heranführen von Werkzeugen zum Bewegen leicht gängiger Teile mit Hilfe von Isolierstangen</a:t>
            </a:r>
          </a:p>
          <a:p>
            <a:r>
              <a:rPr lang="de-DE" dirty="0"/>
              <a:t>Anbringen von Isolierplatten und Abschrankungen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FF84880-0BAF-4A94-8770-5D0D498842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Sicherheitsregel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Sicherheitsregel</a:t>
            </a: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endParaRPr lang="de-DE" sz="2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endParaRPr lang="de-DE" dirty="0">
              <a:solidFill>
                <a:srgbClr val="FF330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Sicherheitsregel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2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446A8C-D5CE-414A-80F4-B42B2DB6126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Besondere technische und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organisa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-torische Maßnahmen nach 6.3.2.ff., d. h. mit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AuS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-Spezialaus-bildung sind in der Regel nicht erforderlich bei folgenden Arbeiten unter Spannung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Heranführen von Prüf-, Mess- und Justiereinrichtungen sowie Prüf-arbeiten zur Fehlereingrenzung in Hilfsstromkreisen bei Nennspan-</a:t>
            </a:r>
            <a:r>
              <a:rPr lang="de-DE" dirty="0" err="1"/>
              <a:t>nungen</a:t>
            </a:r>
            <a:r>
              <a:rPr lang="de-DE" dirty="0"/>
              <a:t> bis 1000 V</a:t>
            </a:r>
          </a:p>
          <a:p>
            <a:r>
              <a:rPr lang="de-DE" dirty="0"/>
              <a:t>Herausnehmen oder Einsetzen von nicht gegen direktes Berühren geschützten Sicherungseinsätzen unter Beachtung von 7.4.1</a:t>
            </a:r>
          </a:p>
          <a:p>
            <a:r>
              <a:rPr lang="de-DE" dirty="0"/>
              <a:t>Standardisierte und bestimmungs-gemäße Arbeiten in elektrischen Prüfanlagen nach DIN EN 50191 (VDE 0104)</a:t>
            </a:r>
          </a:p>
          <a:p>
            <a:r>
              <a:rPr lang="de-DE" dirty="0"/>
              <a:t>Funktionsprüfungen an Geräten und Schaltungen, Inbetriebnahme und Erprobung</a:t>
            </a:r>
          </a:p>
          <a:p>
            <a:r>
              <a:rPr lang="de-DE" dirty="0"/>
              <a:t>Arbeiten an unter Spannung stehenden Fahrleitungen bis AC 1000 V / DC 1500 V, wenn die Arbeiten nach DIN VDE 0105-103 (VDE 0105-103) „Zusatzfestlegungen für Bahnen“ durchgeführt werden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AA16418-A5E5-4D08-BD4B-A212D4D3C2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de-DE" sz="2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Sicherheitsregel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8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– Arbeiten unter Spannung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Gruppe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AA4F64D-8DC7-4340-BD74-209270CE617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0C7389-4B27-41BF-B1E0-6A6EF3DA02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Alle Arbeiten unter Spannung bis 1000 V, die über die zuvor genannten Arbeiten der Gruppe 1 hinausgehen, sind der Gruppe 2 zuzuordnen. Es wird benötigt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62462" y="1932323"/>
            <a:ext cx="7052132" cy="4872814"/>
          </a:xfrm>
        </p:spPr>
        <p:txBody>
          <a:bodyPr/>
          <a:lstStyle/>
          <a:p>
            <a:r>
              <a:rPr lang="de-DE" dirty="0">
                <a:sym typeface="Symbol" pitchFamily="18" charset="2"/>
              </a:rPr>
              <a:t>schriftliche Anweisung durch verantwortliche Elektrofachkraft (Anweisungsberechtigter)</a:t>
            </a:r>
          </a:p>
          <a:p>
            <a:pPr marL="0" indent="0">
              <a:buNone/>
            </a:pPr>
            <a:r>
              <a:rPr lang="de-DE" dirty="0">
                <a:sym typeface="Symbol" pitchFamily="18" charset="2"/>
              </a:rPr>
              <a:t>	</a:t>
            </a:r>
            <a:r>
              <a:rPr lang="de-DE" dirty="0"/>
              <a:t> VDE 1000-10</a:t>
            </a:r>
          </a:p>
          <a:p>
            <a:r>
              <a:rPr lang="de-DE" dirty="0"/>
              <a:t>Erfüllung besonderer Anforderungen </a:t>
            </a:r>
            <a:endParaRPr lang="de-DE" dirty="0">
              <a:sym typeface="Symbol" pitchFamily="18" charset="2"/>
            </a:endParaRPr>
          </a:p>
          <a:p>
            <a:pPr marL="0" indent="0">
              <a:buNone/>
            </a:pPr>
            <a:r>
              <a:rPr lang="de-DE" dirty="0">
                <a:sym typeface="Symbol" pitchFamily="18" charset="2"/>
              </a:rPr>
              <a:t>	</a:t>
            </a:r>
            <a:r>
              <a:rPr lang="de-DE" dirty="0"/>
              <a:t> VDE 105-100 Abs. 6.3.2.f</a:t>
            </a:r>
          </a:p>
          <a:p>
            <a:endParaRPr lang="de-DE" dirty="0">
              <a:sym typeface="Symbol" pitchFamily="18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15" ma:contentTypeDescription="Ein neues Dokument erstellen." ma:contentTypeScope="" ma:versionID="0b39e5702182e974ccde272fccd93eae">
  <xsd:schema xmlns:xsd="http://www.w3.org/2001/XMLSchema" xmlns:xs="http://www.w3.org/2001/XMLSchema" xmlns:p="http://schemas.microsoft.com/office/2006/metadata/properties" xmlns:ns2="0ba9638b-9898-400c-aa80-e8ce42f10e4c" xmlns:ns3="f112106e-c22d-4e62-91a8-fee0c12b8c0c" targetNamespace="http://schemas.microsoft.com/office/2006/metadata/properties" ma:root="true" ma:fieldsID="98fa3217a72f84450bf2d55b48d5cd67" ns2:_="" ns3:_="">
    <xsd:import namespace="0ba9638b-9898-400c-aa80-e8ce42f10e4c"/>
    <xsd:import namespace="f112106e-c22d-4e62-91a8-fee0c12b8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95f5e32c-150b-462f-bf54-3aeed57a9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2106e-c22d-4e62-91a8-fee0c12b8c0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8bd0ae1-9a7a-446b-b29e-65fbcfd9aa56}" ma:internalName="TaxCatchAll" ma:showField="CatchAllData" ma:web="f112106e-c22d-4e62-91a8-fee0c12b8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12106e-c22d-4e62-91a8-fee0c12b8c0c" xsi:nil="true"/>
    <lcf76f155ced4ddcb4097134ff3c332f xmlns="0ba9638b-9898-400c-aa80-e8ce42f10e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A270D8-335D-4435-8DBC-F3CE1E588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a9638b-9898-400c-aa80-e8ce42f10e4c"/>
    <ds:schemaRef ds:uri="f112106e-c22d-4e62-91a8-fee0c12b8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150B2-EE9D-4B13-A9DD-5065BE8037C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ba9638b-9898-400c-aa80-e8ce42f10e4c"/>
    <ds:schemaRef ds:uri="http://www.w3.org/XML/1998/namespace"/>
    <ds:schemaRef ds:uri="http://purl.org/dc/terms/"/>
    <ds:schemaRef ds:uri="f112106e-c22d-4e62-91a8-fee0c12b8c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1758</Words>
  <Application>Microsoft Macintosh PowerPoint</Application>
  <PresentationFormat>Benutzerdefiniert</PresentationFormat>
  <Paragraphs>195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VDE 0105-100 – Arbeiten unter Spannung Definition</vt:lpstr>
      <vt:lpstr>VDE 0105-100 – Arbeiten unter Spannung</vt:lpstr>
      <vt:lpstr>Arbeiten unter Spannung nach VDE 0105-100 Punkt 6.3</vt:lpstr>
      <vt:lpstr>VDE 0105-100 – Arbeiten unter Spannung Gruppe 1</vt:lpstr>
      <vt:lpstr>VDE 0105-100 – Arbeiten unter Spannung Gruppe 1</vt:lpstr>
      <vt:lpstr>VDE 0105-100 – Arbeiten unter Spannung Gruppe 1</vt:lpstr>
      <vt:lpstr>VDE 0105-100 – Arbeiten unter Spannung Gruppe 2</vt:lpstr>
      <vt:lpstr>VDE 0105-100 – Arbeiten unter Spannung Gruppe 2</vt:lpstr>
      <vt:lpstr>VDE 0105-100 – Arbeiten unter Spannung Gruppe 2</vt:lpstr>
      <vt:lpstr>VDE 0105-100 – Arbeiten unter Spannung Gruppe 2</vt:lpstr>
      <vt:lpstr>DGUV Regel 103-011 und VDE 0105-100 Abs. 6.3.2 - Besondere Anforderungen</vt:lpstr>
      <vt:lpstr>VDE 0105-100 – Arbeiten unter Spannung Gruppe 2</vt:lpstr>
      <vt:lpstr>Arbeiten unter Spannung VDE 0105-100 Abs. 6.3.4 - Arbeitsverfahren</vt:lpstr>
      <vt:lpstr>DGUV Vorschrift 3 - zulässige Abweichung (§ 8)</vt:lpstr>
      <vt:lpstr>DGUV Vorschrift 3 - zulässige Abweichung (§ 8)</vt:lpstr>
      <vt:lpstr>DGUV Vorschrift 3 - zulässige Abweichung (§ 8)</vt:lpstr>
      <vt:lpstr>Arbeitsfreigabe</vt:lpstr>
      <vt:lpstr>DGUV Information 203-077  Thermische Gefährdung d. Störlichtbögen</vt:lpstr>
      <vt:lpstr>AuS - Werkzeuge, Ausrüstungen Schutz und Hilfsmittel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René Brünn</cp:lastModifiedBy>
  <cp:revision>308</cp:revision>
  <dcterms:created xsi:type="dcterms:W3CDTF">2015-03-20T11:44:40Z</dcterms:created>
  <dcterms:modified xsi:type="dcterms:W3CDTF">2023-05-25T07:59:15Z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