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23"/>
  </p:notesMasterIdLst>
  <p:handoutMasterIdLst>
    <p:handoutMasterId r:id="rId24"/>
  </p:handoutMasterIdLst>
  <p:sldIdLst>
    <p:sldId id="328" r:id="rId5"/>
    <p:sldId id="257" r:id="rId6"/>
    <p:sldId id="285" r:id="rId7"/>
    <p:sldId id="286" r:id="rId8"/>
    <p:sldId id="287" r:id="rId9"/>
    <p:sldId id="289" r:id="rId10"/>
    <p:sldId id="291" r:id="rId11"/>
    <p:sldId id="292" r:id="rId12"/>
    <p:sldId id="297" r:id="rId13"/>
    <p:sldId id="298" r:id="rId14"/>
    <p:sldId id="293" r:id="rId15"/>
    <p:sldId id="294" r:id="rId16"/>
    <p:sldId id="295" r:id="rId17"/>
    <p:sldId id="296" r:id="rId18"/>
    <p:sldId id="299" r:id="rId19"/>
    <p:sldId id="300" r:id="rId20"/>
    <p:sldId id="301" r:id="rId21"/>
    <p:sldId id="283" r:id="rId22"/>
  </p:sldIdLst>
  <p:sldSz cx="1344295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21" userDrawn="1">
          <p15:clr>
            <a:srgbClr val="A4A3A4"/>
          </p15:clr>
        </p15:guide>
        <p15:guide id="3" orient="horz" pos="2382" userDrawn="1">
          <p15:clr>
            <a:srgbClr val="A4A3A4"/>
          </p15:clr>
        </p15:guide>
        <p15:guide id="4" pos="42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7DD7FA-09FB-DA4B-BD7C-261E75FF42C8}" v="2" dt="2024-03-05T11:03:49.536"/>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0"/>
    <p:restoredTop sz="94694"/>
  </p:normalViewPr>
  <p:slideViewPr>
    <p:cSldViewPr snapToGrid="0">
      <p:cViewPr varScale="1">
        <p:scale>
          <a:sx n="110" d="100"/>
          <a:sy n="110" d="100"/>
        </p:scale>
        <p:origin x="912" y="176"/>
      </p:cViewPr>
      <p:guideLst>
        <p:guide orient="horz" pos="2160"/>
        <p:guide pos="3621"/>
        <p:guide orient="horz" pos="2382"/>
        <p:guide pos="423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é Fischer" userId="9fc4f5de-eaf3-4d55-a963-50abf04d0fac" providerId="ADAL" clId="{597DD7FA-09FB-DA4B-BD7C-261E75FF42C8}"/>
    <pc:docChg chg="custSel modSld modMainMaster">
      <pc:chgData name="André Fischer" userId="9fc4f5de-eaf3-4d55-a963-50abf04d0fac" providerId="ADAL" clId="{597DD7FA-09FB-DA4B-BD7C-261E75FF42C8}" dt="2024-03-05T11:05:01.227" v="39" actId="27636"/>
      <pc:docMkLst>
        <pc:docMk/>
      </pc:docMkLst>
      <pc:sldChg chg="modSp mod chgLayout">
        <pc:chgData name="André Fischer" userId="9fc4f5de-eaf3-4d55-a963-50abf04d0fac" providerId="ADAL" clId="{597DD7FA-09FB-DA4B-BD7C-261E75FF42C8}" dt="2024-03-05T11:04:08.698" v="28" actId="27636"/>
        <pc:sldMkLst>
          <pc:docMk/>
          <pc:sldMk cId="90927544" sldId="257"/>
        </pc:sldMkLst>
        <pc:spChg chg="mod ord">
          <ac:chgData name="André Fischer" userId="9fc4f5de-eaf3-4d55-a963-50abf04d0fac" providerId="ADAL" clId="{597DD7FA-09FB-DA4B-BD7C-261E75FF42C8}" dt="2024-03-05T11:04:08.698" v="28" actId="27636"/>
          <ac:spMkLst>
            <pc:docMk/>
            <pc:sldMk cId="90927544" sldId="257"/>
            <ac:spMk id="2" creationId="{B20F0CDB-0C6B-2164-514B-D1BD51BE7E3F}"/>
          </ac:spMkLst>
        </pc:spChg>
        <pc:spChg chg="mod ord">
          <ac:chgData name="André Fischer" userId="9fc4f5de-eaf3-4d55-a963-50abf04d0fac" providerId="ADAL" clId="{597DD7FA-09FB-DA4B-BD7C-261E75FF42C8}" dt="2024-03-05T11:04:08.673" v="26" actId="700"/>
          <ac:spMkLst>
            <pc:docMk/>
            <pc:sldMk cId="90927544" sldId="257"/>
            <ac:spMk id="3" creationId="{CFA57E67-3350-3939-DBC9-536AAAC16C7D}"/>
          </ac:spMkLst>
        </pc:spChg>
        <pc:spChg chg="mod ord">
          <ac:chgData name="André Fischer" userId="9fc4f5de-eaf3-4d55-a963-50abf04d0fac" providerId="ADAL" clId="{597DD7FA-09FB-DA4B-BD7C-261E75FF42C8}" dt="2024-03-05T11:04:08.694" v="27" actId="27636"/>
          <ac:spMkLst>
            <pc:docMk/>
            <pc:sldMk cId="90927544" sldId="257"/>
            <ac:spMk id="4" creationId="{514DD5D3-02F7-E982-75C4-FF8A459A08B7}"/>
          </ac:spMkLst>
        </pc:spChg>
        <pc:spChg chg="mod ord">
          <ac:chgData name="André Fischer" userId="9fc4f5de-eaf3-4d55-a963-50abf04d0fac" providerId="ADAL" clId="{597DD7FA-09FB-DA4B-BD7C-261E75FF42C8}" dt="2024-03-05T11:04:08.673" v="26" actId="700"/>
          <ac:spMkLst>
            <pc:docMk/>
            <pc:sldMk cId="90927544" sldId="257"/>
            <ac:spMk id="6" creationId="{4CEF0798-8A28-3D38-6CE5-9D81C3EC1C41}"/>
          </ac:spMkLst>
        </pc:spChg>
      </pc:sldChg>
      <pc:sldChg chg="modSp mod chgLayout">
        <pc:chgData name="André Fischer" userId="9fc4f5de-eaf3-4d55-a963-50abf04d0fac" providerId="ADAL" clId="{597DD7FA-09FB-DA4B-BD7C-261E75FF42C8}" dt="2024-03-05T11:05:01.227" v="39" actId="27636"/>
        <pc:sldMkLst>
          <pc:docMk/>
          <pc:sldMk cId="575659438" sldId="283"/>
        </pc:sldMkLst>
        <pc:spChg chg="mod ord">
          <ac:chgData name="André Fischer" userId="9fc4f5de-eaf3-4d55-a963-50abf04d0fac" providerId="ADAL" clId="{597DD7FA-09FB-DA4B-BD7C-261E75FF42C8}" dt="2024-03-05T11:05:01.227" v="39" actId="27636"/>
          <ac:spMkLst>
            <pc:docMk/>
            <pc:sldMk cId="575659438" sldId="283"/>
            <ac:spMk id="2" creationId="{D3710C2D-62DA-8E44-C846-BC4C03B9947D}"/>
          </ac:spMkLst>
        </pc:spChg>
        <pc:spChg chg="mod ord">
          <ac:chgData name="André Fischer" userId="9fc4f5de-eaf3-4d55-a963-50abf04d0fac" providerId="ADAL" clId="{597DD7FA-09FB-DA4B-BD7C-261E75FF42C8}" dt="2024-03-05T11:05:01.219" v="37" actId="700"/>
          <ac:spMkLst>
            <pc:docMk/>
            <pc:sldMk cId="575659438" sldId="283"/>
            <ac:spMk id="3" creationId="{C65E0D43-1B9D-DB77-24A7-670FEE967180}"/>
          </ac:spMkLst>
        </pc:spChg>
        <pc:spChg chg="mod ord">
          <ac:chgData name="André Fischer" userId="9fc4f5de-eaf3-4d55-a963-50abf04d0fac" providerId="ADAL" clId="{597DD7FA-09FB-DA4B-BD7C-261E75FF42C8}" dt="2024-03-05T11:05:01.222" v="38" actId="27636"/>
          <ac:spMkLst>
            <pc:docMk/>
            <pc:sldMk cId="575659438" sldId="283"/>
            <ac:spMk id="4" creationId="{FA78DC41-2B48-793E-530E-7431D3EEC75F}"/>
          </ac:spMkLst>
        </pc:spChg>
        <pc:spChg chg="mod ord">
          <ac:chgData name="André Fischer" userId="9fc4f5de-eaf3-4d55-a963-50abf04d0fac" providerId="ADAL" clId="{597DD7FA-09FB-DA4B-BD7C-261E75FF42C8}" dt="2024-03-05T11:05:01.219" v="37" actId="700"/>
          <ac:spMkLst>
            <pc:docMk/>
            <pc:sldMk cId="575659438" sldId="283"/>
            <ac:spMk id="6" creationId="{BFFA7445-DB88-2B3F-7FC8-7E905F169682}"/>
          </ac:spMkLst>
        </pc:spChg>
      </pc:sldChg>
      <pc:sldChg chg="delSp modSp mod chgLayout">
        <pc:chgData name="André Fischer" userId="9fc4f5de-eaf3-4d55-a963-50abf04d0fac" providerId="ADAL" clId="{597DD7FA-09FB-DA4B-BD7C-261E75FF42C8}" dt="2024-03-05T11:04:08.750" v="29" actId="27636"/>
        <pc:sldMkLst>
          <pc:docMk/>
          <pc:sldMk cId="3575263086" sldId="285"/>
        </pc:sldMkLst>
        <pc:spChg chg="mod ord">
          <ac:chgData name="André Fischer" userId="9fc4f5de-eaf3-4d55-a963-50abf04d0fac" providerId="ADAL" clId="{597DD7FA-09FB-DA4B-BD7C-261E75FF42C8}" dt="2024-03-05T11:04:08.673" v="26" actId="700"/>
          <ac:spMkLst>
            <pc:docMk/>
            <pc:sldMk cId="3575263086" sldId="285"/>
            <ac:spMk id="2" creationId="{223794FC-A093-EB6B-D273-7226877FFA21}"/>
          </ac:spMkLst>
        </pc:spChg>
        <pc:spChg chg="mod ord">
          <ac:chgData name="André Fischer" userId="9fc4f5de-eaf3-4d55-a963-50abf04d0fac" providerId="ADAL" clId="{597DD7FA-09FB-DA4B-BD7C-261E75FF42C8}" dt="2024-03-05T11:04:08.673" v="26" actId="700"/>
          <ac:spMkLst>
            <pc:docMk/>
            <pc:sldMk cId="3575263086" sldId="285"/>
            <ac:spMk id="3" creationId="{B56F4D0E-3747-09AB-744E-83F73BC8EF64}"/>
          </ac:spMkLst>
        </pc:spChg>
        <pc:spChg chg="mod ord">
          <ac:chgData name="André Fischer" userId="9fc4f5de-eaf3-4d55-a963-50abf04d0fac" providerId="ADAL" clId="{597DD7FA-09FB-DA4B-BD7C-261E75FF42C8}" dt="2024-03-05T11:04:08.750" v="29" actId="27636"/>
          <ac:spMkLst>
            <pc:docMk/>
            <pc:sldMk cId="3575263086" sldId="285"/>
            <ac:spMk id="4" creationId="{43B6C5F9-3302-E60C-9284-635E64650DB7}"/>
          </ac:spMkLst>
        </pc:spChg>
        <pc:spChg chg="del mod">
          <ac:chgData name="André Fischer" userId="9fc4f5de-eaf3-4d55-a963-50abf04d0fac" providerId="ADAL" clId="{597DD7FA-09FB-DA4B-BD7C-261E75FF42C8}" dt="2024-03-05T11:04:08.673" v="26" actId="700"/>
          <ac:spMkLst>
            <pc:docMk/>
            <pc:sldMk cId="3575263086" sldId="285"/>
            <ac:spMk id="5" creationId="{AA9508BB-353C-C58D-8892-D94934B6D1C8}"/>
          </ac:spMkLst>
        </pc:spChg>
        <pc:spChg chg="mod ord">
          <ac:chgData name="André Fischer" userId="9fc4f5de-eaf3-4d55-a963-50abf04d0fac" providerId="ADAL" clId="{597DD7FA-09FB-DA4B-BD7C-261E75FF42C8}" dt="2024-03-05T11:04:08.673" v="26" actId="700"/>
          <ac:spMkLst>
            <pc:docMk/>
            <pc:sldMk cId="3575263086" sldId="285"/>
            <ac:spMk id="6" creationId="{98484478-217C-D5D4-B117-8D73582BBCCE}"/>
          </ac:spMkLst>
        </pc:spChg>
      </pc:sldChg>
      <pc:sldChg chg="delSp modSp mod modClrScheme chgLayout">
        <pc:chgData name="André Fischer" userId="9fc4f5de-eaf3-4d55-a963-50abf04d0fac" providerId="ADAL" clId="{597DD7FA-09FB-DA4B-BD7C-261E75FF42C8}" dt="2024-03-05T11:04:23.103" v="30" actId="700"/>
        <pc:sldMkLst>
          <pc:docMk/>
          <pc:sldMk cId="4188814743" sldId="286"/>
        </pc:sldMkLst>
        <pc:spChg chg="mod ord">
          <ac:chgData name="André Fischer" userId="9fc4f5de-eaf3-4d55-a963-50abf04d0fac" providerId="ADAL" clId="{597DD7FA-09FB-DA4B-BD7C-261E75FF42C8}" dt="2024-03-05T11:04:23.103" v="30" actId="700"/>
          <ac:spMkLst>
            <pc:docMk/>
            <pc:sldMk cId="4188814743" sldId="286"/>
            <ac:spMk id="2" creationId="{80B3598C-F6CD-D3E2-A6FC-20C05E31F868}"/>
          </ac:spMkLst>
        </pc:spChg>
        <pc:spChg chg="mod ord">
          <ac:chgData name="André Fischer" userId="9fc4f5de-eaf3-4d55-a963-50abf04d0fac" providerId="ADAL" clId="{597DD7FA-09FB-DA4B-BD7C-261E75FF42C8}" dt="2024-03-05T11:04:23.103" v="30" actId="700"/>
          <ac:spMkLst>
            <pc:docMk/>
            <pc:sldMk cId="4188814743" sldId="286"/>
            <ac:spMk id="3" creationId="{62A7570E-6313-8790-104E-4336AAE078D2}"/>
          </ac:spMkLst>
        </pc:spChg>
        <pc:spChg chg="mod ord">
          <ac:chgData name="André Fischer" userId="9fc4f5de-eaf3-4d55-a963-50abf04d0fac" providerId="ADAL" clId="{597DD7FA-09FB-DA4B-BD7C-261E75FF42C8}" dt="2024-03-05T11:04:23.103" v="30" actId="700"/>
          <ac:spMkLst>
            <pc:docMk/>
            <pc:sldMk cId="4188814743" sldId="286"/>
            <ac:spMk id="4" creationId="{9ECFB1EB-F7DB-8D81-A48D-9FB60238BFE7}"/>
          </ac:spMkLst>
        </pc:spChg>
        <pc:spChg chg="del mod">
          <ac:chgData name="André Fischer" userId="9fc4f5de-eaf3-4d55-a963-50abf04d0fac" providerId="ADAL" clId="{597DD7FA-09FB-DA4B-BD7C-261E75FF42C8}" dt="2024-03-05T11:04:23.103" v="30" actId="700"/>
          <ac:spMkLst>
            <pc:docMk/>
            <pc:sldMk cId="4188814743" sldId="286"/>
            <ac:spMk id="5" creationId="{F6A95531-DEAB-3F96-C3CF-EA150DAEA936}"/>
          </ac:spMkLst>
        </pc:spChg>
        <pc:spChg chg="mod ord">
          <ac:chgData name="André Fischer" userId="9fc4f5de-eaf3-4d55-a963-50abf04d0fac" providerId="ADAL" clId="{597DD7FA-09FB-DA4B-BD7C-261E75FF42C8}" dt="2024-03-05T11:04:23.103" v="30" actId="700"/>
          <ac:spMkLst>
            <pc:docMk/>
            <pc:sldMk cId="4188814743" sldId="286"/>
            <ac:spMk id="6" creationId="{4CA5736B-DF54-BED0-77DC-6862D4410B5C}"/>
          </ac:spMkLst>
        </pc:spChg>
      </pc:sldChg>
      <pc:sldChg chg="delSp modSp mod modClrScheme chgLayout">
        <pc:chgData name="André Fischer" userId="9fc4f5de-eaf3-4d55-a963-50abf04d0fac" providerId="ADAL" clId="{597DD7FA-09FB-DA4B-BD7C-261E75FF42C8}" dt="2024-03-05T11:04:23.103" v="30" actId="700"/>
        <pc:sldMkLst>
          <pc:docMk/>
          <pc:sldMk cId="3756402871" sldId="287"/>
        </pc:sldMkLst>
        <pc:spChg chg="mod ord">
          <ac:chgData name="André Fischer" userId="9fc4f5de-eaf3-4d55-a963-50abf04d0fac" providerId="ADAL" clId="{597DD7FA-09FB-DA4B-BD7C-261E75FF42C8}" dt="2024-03-05T11:04:23.103" v="30" actId="700"/>
          <ac:spMkLst>
            <pc:docMk/>
            <pc:sldMk cId="3756402871" sldId="287"/>
            <ac:spMk id="2" creationId="{80B3598C-F6CD-D3E2-A6FC-20C05E31F868}"/>
          </ac:spMkLst>
        </pc:spChg>
        <pc:spChg chg="mod ord">
          <ac:chgData name="André Fischer" userId="9fc4f5de-eaf3-4d55-a963-50abf04d0fac" providerId="ADAL" clId="{597DD7FA-09FB-DA4B-BD7C-261E75FF42C8}" dt="2024-03-05T11:04:23.103" v="30" actId="700"/>
          <ac:spMkLst>
            <pc:docMk/>
            <pc:sldMk cId="3756402871" sldId="287"/>
            <ac:spMk id="3" creationId="{62A7570E-6313-8790-104E-4336AAE078D2}"/>
          </ac:spMkLst>
        </pc:spChg>
        <pc:spChg chg="mod ord">
          <ac:chgData name="André Fischer" userId="9fc4f5de-eaf3-4d55-a963-50abf04d0fac" providerId="ADAL" clId="{597DD7FA-09FB-DA4B-BD7C-261E75FF42C8}" dt="2024-03-05T11:04:23.103" v="30" actId="700"/>
          <ac:spMkLst>
            <pc:docMk/>
            <pc:sldMk cId="3756402871" sldId="287"/>
            <ac:spMk id="4" creationId="{9ECFB1EB-F7DB-8D81-A48D-9FB60238BFE7}"/>
          </ac:spMkLst>
        </pc:spChg>
        <pc:spChg chg="del mod">
          <ac:chgData name="André Fischer" userId="9fc4f5de-eaf3-4d55-a963-50abf04d0fac" providerId="ADAL" clId="{597DD7FA-09FB-DA4B-BD7C-261E75FF42C8}" dt="2024-03-05T11:04:23.103" v="30" actId="700"/>
          <ac:spMkLst>
            <pc:docMk/>
            <pc:sldMk cId="3756402871" sldId="287"/>
            <ac:spMk id="5" creationId="{873373B2-E3CB-5338-3519-D963027BE334}"/>
          </ac:spMkLst>
        </pc:spChg>
        <pc:spChg chg="mod ord">
          <ac:chgData name="André Fischer" userId="9fc4f5de-eaf3-4d55-a963-50abf04d0fac" providerId="ADAL" clId="{597DD7FA-09FB-DA4B-BD7C-261E75FF42C8}" dt="2024-03-05T11:04:23.103" v="30" actId="700"/>
          <ac:spMkLst>
            <pc:docMk/>
            <pc:sldMk cId="3756402871" sldId="287"/>
            <ac:spMk id="6" creationId="{86FA18DB-879C-97F3-0824-4CC97D1DB5D1}"/>
          </ac:spMkLst>
        </pc:spChg>
      </pc:sldChg>
      <pc:sldChg chg="delSp modSp mod modClrScheme chgLayout">
        <pc:chgData name="André Fischer" userId="9fc4f5de-eaf3-4d55-a963-50abf04d0fac" providerId="ADAL" clId="{597DD7FA-09FB-DA4B-BD7C-261E75FF42C8}" dt="2024-03-05T11:04:33.696" v="31" actId="700"/>
        <pc:sldMkLst>
          <pc:docMk/>
          <pc:sldMk cId="3623687308" sldId="289"/>
        </pc:sldMkLst>
        <pc:spChg chg="mod ord">
          <ac:chgData name="André Fischer" userId="9fc4f5de-eaf3-4d55-a963-50abf04d0fac" providerId="ADAL" clId="{597DD7FA-09FB-DA4B-BD7C-261E75FF42C8}" dt="2024-03-05T11:04:33.696" v="31" actId="700"/>
          <ac:spMkLst>
            <pc:docMk/>
            <pc:sldMk cId="3623687308" sldId="289"/>
            <ac:spMk id="2" creationId="{56BF45C8-852F-3FF1-9FAD-844C036BD0DC}"/>
          </ac:spMkLst>
        </pc:spChg>
        <pc:spChg chg="mod ord">
          <ac:chgData name="André Fischer" userId="9fc4f5de-eaf3-4d55-a963-50abf04d0fac" providerId="ADAL" clId="{597DD7FA-09FB-DA4B-BD7C-261E75FF42C8}" dt="2024-03-05T11:04:33.696" v="31" actId="700"/>
          <ac:spMkLst>
            <pc:docMk/>
            <pc:sldMk cId="3623687308" sldId="289"/>
            <ac:spMk id="3" creationId="{B310029E-7884-5BC0-FA33-0152FDD5F4CE}"/>
          </ac:spMkLst>
        </pc:spChg>
        <pc:spChg chg="del mod">
          <ac:chgData name="André Fischer" userId="9fc4f5de-eaf3-4d55-a963-50abf04d0fac" providerId="ADAL" clId="{597DD7FA-09FB-DA4B-BD7C-261E75FF42C8}" dt="2024-03-05T11:04:33.696" v="31" actId="700"/>
          <ac:spMkLst>
            <pc:docMk/>
            <pc:sldMk cId="3623687308" sldId="289"/>
            <ac:spMk id="4" creationId="{647C3FE2-5491-45F2-B6F6-E0CAD8D2A546}"/>
          </ac:spMkLst>
        </pc:spChg>
        <pc:spChg chg="mod ord">
          <ac:chgData name="André Fischer" userId="9fc4f5de-eaf3-4d55-a963-50abf04d0fac" providerId="ADAL" clId="{597DD7FA-09FB-DA4B-BD7C-261E75FF42C8}" dt="2024-03-05T11:04:33.696" v="31" actId="700"/>
          <ac:spMkLst>
            <pc:docMk/>
            <pc:sldMk cId="3623687308" sldId="289"/>
            <ac:spMk id="5" creationId="{2C076BA0-C594-7E78-99B8-1381FBABA2C5}"/>
          </ac:spMkLst>
        </pc:spChg>
        <pc:spChg chg="mod ord">
          <ac:chgData name="André Fischer" userId="9fc4f5de-eaf3-4d55-a963-50abf04d0fac" providerId="ADAL" clId="{597DD7FA-09FB-DA4B-BD7C-261E75FF42C8}" dt="2024-03-05T11:04:33.696" v="31" actId="700"/>
          <ac:spMkLst>
            <pc:docMk/>
            <pc:sldMk cId="3623687308" sldId="289"/>
            <ac:spMk id="7" creationId="{9B0B3127-5402-017F-6F2F-72E3C6698B8C}"/>
          </ac:spMkLst>
        </pc:spChg>
        <pc:picChg chg="mod ord">
          <ac:chgData name="André Fischer" userId="9fc4f5de-eaf3-4d55-a963-50abf04d0fac" providerId="ADAL" clId="{597DD7FA-09FB-DA4B-BD7C-261E75FF42C8}" dt="2024-03-05T11:04:33.696" v="31" actId="700"/>
          <ac:picMkLst>
            <pc:docMk/>
            <pc:sldMk cId="3623687308" sldId="289"/>
            <ac:picMk id="6" creationId="{7E7087B2-DC99-DD11-846D-454EEC746FAD}"/>
          </ac:picMkLst>
        </pc:picChg>
      </pc:sldChg>
      <pc:sldChg chg="addSp delSp modSp mod modClrScheme chgLayout">
        <pc:chgData name="André Fischer" userId="9fc4f5de-eaf3-4d55-a963-50abf04d0fac" providerId="ADAL" clId="{597DD7FA-09FB-DA4B-BD7C-261E75FF42C8}" dt="2024-03-05T11:04:33.696" v="31" actId="700"/>
        <pc:sldMkLst>
          <pc:docMk/>
          <pc:sldMk cId="2417805064" sldId="291"/>
        </pc:sldMkLst>
        <pc:spChg chg="mod ord">
          <ac:chgData name="André Fischer" userId="9fc4f5de-eaf3-4d55-a963-50abf04d0fac" providerId="ADAL" clId="{597DD7FA-09FB-DA4B-BD7C-261E75FF42C8}" dt="2024-03-05T11:04:33.696" v="31" actId="700"/>
          <ac:spMkLst>
            <pc:docMk/>
            <pc:sldMk cId="2417805064" sldId="291"/>
            <ac:spMk id="2" creationId="{FB6D593A-11B3-D7C6-18E8-13DBEE876E2D}"/>
          </ac:spMkLst>
        </pc:spChg>
        <pc:spChg chg="mod ord">
          <ac:chgData name="André Fischer" userId="9fc4f5de-eaf3-4d55-a963-50abf04d0fac" providerId="ADAL" clId="{597DD7FA-09FB-DA4B-BD7C-261E75FF42C8}" dt="2024-03-05T11:04:33.696" v="31" actId="700"/>
          <ac:spMkLst>
            <pc:docMk/>
            <pc:sldMk cId="2417805064" sldId="291"/>
            <ac:spMk id="3" creationId="{E2E4399B-117E-5068-5F21-66BDC2B6EE4C}"/>
          </ac:spMkLst>
        </pc:spChg>
        <pc:spChg chg="del mod ord">
          <ac:chgData name="André Fischer" userId="9fc4f5de-eaf3-4d55-a963-50abf04d0fac" providerId="ADAL" clId="{597DD7FA-09FB-DA4B-BD7C-261E75FF42C8}" dt="2024-03-05T11:04:33.696" v="31" actId="700"/>
          <ac:spMkLst>
            <pc:docMk/>
            <pc:sldMk cId="2417805064" sldId="291"/>
            <ac:spMk id="4" creationId="{F6527623-AEA6-3815-6A02-AFE9DA84616E}"/>
          </ac:spMkLst>
        </pc:spChg>
        <pc:spChg chg="mod ord">
          <ac:chgData name="André Fischer" userId="9fc4f5de-eaf3-4d55-a963-50abf04d0fac" providerId="ADAL" clId="{597DD7FA-09FB-DA4B-BD7C-261E75FF42C8}" dt="2024-03-05T11:04:33.696" v="31" actId="700"/>
          <ac:spMkLst>
            <pc:docMk/>
            <pc:sldMk cId="2417805064" sldId="291"/>
            <ac:spMk id="5" creationId="{2C24D7DE-BB75-9AFB-FE64-A40656E7070D}"/>
          </ac:spMkLst>
        </pc:spChg>
        <pc:spChg chg="del mod">
          <ac:chgData name="André Fischer" userId="9fc4f5de-eaf3-4d55-a963-50abf04d0fac" providerId="ADAL" clId="{597DD7FA-09FB-DA4B-BD7C-261E75FF42C8}" dt="2024-03-05T11:04:33.696" v="31" actId="700"/>
          <ac:spMkLst>
            <pc:docMk/>
            <pc:sldMk cId="2417805064" sldId="291"/>
            <ac:spMk id="6" creationId="{CCFF22A9-DA95-3202-89D4-D7CB80620881}"/>
          </ac:spMkLst>
        </pc:spChg>
        <pc:spChg chg="mod ord">
          <ac:chgData name="André Fischer" userId="9fc4f5de-eaf3-4d55-a963-50abf04d0fac" providerId="ADAL" clId="{597DD7FA-09FB-DA4B-BD7C-261E75FF42C8}" dt="2024-03-05T11:04:33.696" v="31" actId="700"/>
          <ac:spMkLst>
            <pc:docMk/>
            <pc:sldMk cId="2417805064" sldId="291"/>
            <ac:spMk id="7" creationId="{B0A51B95-A50C-9505-FA6B-107B522F23BF}"/>
          </ac:spMkLst>
        </pc:spChg>
        <pc:spChg chg="add mod ord">
          <ac:chgData name="André Fischer" userId="9fc4f5de-eaf3-4d55-a963-50abf04d0fac" providerId="ADAL" clId="{597DD7FA-09FB-DA4B-BD7C-261E75FF42C8}" dt="2024-03-05T11:04:33.696" v="31" actId="700"/>
          <ac:spMkLst>
            <pc:docMk/>
            <pc:sldMk cId="2417805064" sldId="291"/>
            <ac:spMk id="8" creationId="{5DB06545-EDF3-3040-A342-35C9E2A30048}"/>
          </ac:spMkLst>
        </pc:spChg>
      </pc:sldChg>
      <pc:sldChg chg="delSp modSp mod modClrScheme chgLayout">
        <pc:chgData name="André Fischer" userId="9fc4f5de-eaf3-4d55-a963-50abf04d0fac" providerId="ADAL" clId="{597DD7FA-09FB-DA4B-BD7C-261E75FF42C8}" dt="2024-03-05T11:04:40.839" v="32" actId="700"/>
        <pc:sldMkLst>
          <pc:docMk/>
          <pc:sldMk cId="4185833831" sldId="292"/>
        </pc:sldMkLst>
        <pc:spChg chg="mod ord">
          <ac:chgData name="André Fischer" userId="9fc4f5de-eaf3-4d55-a963-50abf04d0fac" providerId="ADAL" clId="{597DD7FA-09FB-DA4B-BD7C-261E75FF42C8}" dt="2024-03-05T11:04:40.839" v="32" actId="700"/>
          <ac:spMkLst>
            <pc:docMk/>
            <pc:sldMk cId="4185833831" sldId="292"/>
            <ac:spMk id="2" creationId="{CF040B26-0636-A02E-FBE1-D4264FB3FD5C}"/>
          </ac:spMkLst>
        </pc:spChg>
        <pc:spChg chg="mod ord">
          <ac:chgData name="André Fischer" userId="9fc4f5de-eaf3-4d55-a963-50abf04d0fac" providerId="ADAL" clId="{597DD7FA-09FB-DA4B-BD7C-261E75FF42C8}" dt="2024-03-05T11:04:40.839" v="32" actId="700"/>
          <ac:spMkLst>
            <pc:docMk/>
            <pc:sldMk cId="4185833831" sldId="292"/>
            <ac:spMk id="3" creationId="{4DB1438B-0540-B1CD-5FBC-CF685B0C2838}"/>
          </ac:spMkLst>
        </pc:spChg>
        <pc:spChg chg="mod ord">
          <ac:chgData name="André Fischer" userId="9fc4f5de-eaf3-4d55-a963-50abf04d0fac" providerId="ADAL" clId="{597DD7FA-09FB-DA4B-BD7C-261E75FF42C8}" dt="2024-03-05T11:04:40.839" v="32" actId="700"/>
          <ac:spMkLst>
            <pc:docMk/>
            <pc:sldMk cId="4185833831" sldId="292"/>
            <ac:spMk id="4" creationId="{4EE46F1D-DD33-C763-0158-197F5B38A395}"/>
          </ac:spMkLst>
        </pc:spChg>
        <pc:spChg chg="del mod">
          <ac:chgData name="André Fischer" userId="9fc4f5de-eaf3-4d55-a963-50abf04d0fac" providerId="ADAL" clId="{597DD7FA-09FB-DA4B-BD7C-261E75FF42C8}" dt="2024-03-05T11:04:40.839" v="32" actId="700"/>
          <ac:spMkLst>
            <pc:docMk/>
            <pc:sldMk cId="4185833831" sldId="292"/>
            <ac:spMk id="5" creationId="{3E5B87BF-FD2C-AF39-93BF-246982800D43}"/>
          </ac:spMkLst>
        </pc:spChg>
        <pc:spChg chg="mod ord">
          <ac:chgData name="André Fischer" userId="9fc4f5de-eaf3-4d55-a963-50abf04d0fac" providerId="ADAL" clId="{597DD7FA-09FB-DA4B-BD7C-261E75FF42C8}" dt="2024-03-05T11:04:40.839" v="32" actId="700"/>
          <ac:spMkLst>
            <pc:docMk/>
            <pc:sldMk cId="4185833831" sldId="292"/>
            <ac:spMk id="6" creationId="{F1F2D0D0-0E38-6E36-1D00-0DA868F6124E}"/>
          </ac:spMkLst>
        </pc:spChg>
      </pc:sldChg>
      <pc:sldChg chg="delSp modSp mod modClrScheme chgLayout">
        <pc:chgData name="André Fischer" userId="9fc4f5de-eaf3-4d55-a963-50abf04d0fac" providerId="ADAL" clId="{597DD7FA-09FB-DA4B-BD7C-261E75FF42C8}" dt="2024-03-05T11:04:55.344" v="35" actId="700"/>
        <pc:sldMkLst>
          <pc:docMk/>
          <pc:sldMk cId="3938996926" sldId="293"/>
        </pc:sldMkLst>
        <pc:spChg chg="mod ord">
          <ac:chgData name="André Fischer" userId="9fc4f5de-eaf3-4d55-a963-50abf04d0fac" providerId="ADAL" clId="{597DD7FA-09FB-DA4B-BD7C-261E75FF42C8}" dt="2024-03-05T11:04:55.344" v="35" actId="700"/>
          <ac:spMkLst>
            <pc:docMk/>
            <pc:sldMk cId="3938996926" sldId="293"/>
            <ac:spMk id="2" creationId="{0A9B4DB2-306B-77D4-CAAC-ED6FE19DFC57}"/>
          </ac:spMkLst>
        </pc:spChg>
        <pc:spChg chg="mod ord">
          <ac:chgData name="André Fischer" userId="9fc4f5de-eaf3-4d55-a963-50abf04d0fac" providerId="ADAL" clId="{597DD7FA-09FB-DA4B-BD7C-261E75FF42C8}" dt="2024-03-05T11:04:55.344" v="35" actId="700"/>
          <ac:spMkLst>
            <pc:docMk/>
            <pc:sldMk cId="3938996926" sldId="293"/>
            <ac:spMk id="3" creationId="{ED2E858C-08CC-358A-C1AF-BFE44E2A8EE3}"/>
          </ac:spMkLst>
        </pc:spChg>
        <pc:spChg chg="del mod">
          <ac:chgData name="André Fischer" userId="9fc4f5de-eaf3-4d55-a963-50abf04d0fac" providerId="ADAL" clId="{597DD7FA-09FB-DA4B-BD7C-261E75FF42C8}" dt="2024-03-05T11:04:55.344" v="35" actId="700"/>
          <ac:spMkLst>
            <pc:docMk/>
            <pc:sldMk cId="3938996926" sldId="293"/>
            <ac:spMk id="4" creationId="{3B663F4F-D5EB-A697-D949-924FAB03218A}"/>
          </ac:spMkLst>
        </pc:spChg>
        <pc:spChg chg="mod ord">
          <ac:chgData name="André Fischer" userId="9fc4f5de-eaf3-4d55-a963-50abf04d0fac" providerId="ADAL" clId="{597DD7FA-09FB-DA4B-BD7C-261E75FF42C8}" dt="2024-03-05T11:04:55.344" v="35" actId="700"/>
          <ac:spMkLst>
            <pc:docMk/>
            <pc:sldMk cId="3938996926" sldId="293"/>
            <ac:spMk id="6" creationId="{8F45A0A1-374B-5CCC-696C-9A6FA75DAEF7}"/>
          </ac:spMkLst>
        </pc:spChg>
        <pc:picChg chg="mod ord">
          <ac:chgData name="André Fischer" userId="9fc4f5de-eaf3-4d55-a963-50abf04d0fac" providerId="ADAL" clId="{597DD7FA-09FB-DA4B-BD7C-261E75FF42C8}" dt="2024-03-05T11:04:55.344" v="35" actId="700"/>
          <ac:picMkLst>
            <pc:docMk/>
            <pc:sldMk cId="3938996926" sldId="293"/>
            <ac:picMk id="5" creationId="{BB08A009-30AA-8527-29A7-6ECD19CB7ED0}"/>
          </ac:picMkLst>
        </pc:picChg>
      </pc:sldChg>
      <pc:sldChg chg="delSp modSp mod modClrScheme chgLayout">
        <pc:chgData name="André Fischer" userId="9fc4f5de-eaf3-4d55-a963-50abf04d0fac" providerId="ADAL" clId="{597DD7FA-09FB-DA4B-BD7C-261E75FF42C8}" dt="2024-03-05T11:04:55.344" v="35" actId="700"/>
        <pc:sldMkLst>
          <pc:docMk/>
          <pc:sldMk cId="1588794431" sldId="294"/>
        </pc:sldMkLst>
        <pc:spChg chg="mod ord">
          <ac:chgData name="André Fischer" userId="9fc4f5de-eaf3-4d55-a963-50abf04d0fac" providerId="ADAL" clId="{597DD7FA-09FB-DA4B-BD7C-261E75FF42C8}" dt="2024-03-05T11:04:55.344" v="35" actId="700"/>
          <ac:spMkLst>
            <pc:docMk/>
            <pc:sldMk cId="1588794431" sldId="294"/>
            <ac:spMk id="2" creationId="{A164A51C-0EE9-5230-66ED-705E472C1399}"/>
          </ac:spMkLst>
        </pc:spChg>
        <pc:spChg chg="mod ord">
          <ac:chgData name="André Fischer" userId="9fc4f5de-eaf3-4d55-a963-50abf04d0fac" providerId="ADAL" clId="{597DD7FA-09FB-DA4B-BD7C-261E75FF42C8}" dt="2024-03-05T11:04:55.344" v="35" actId="700"/>
          <ac:spMkLst>
            <pc:docMk/>
            <pc:sldMk cId="1588794431" sldId="294"/>
            <ac:spMk id="3" creationId="{28343FFF-BE6E-989C-3CAC-5C328F8A1D1B}"/>
          </ac:spMkLst>
        </pc:spChg>
        <pc:spChg chg="mod ord">
          <ac:chgData name="André Fischer" userId="9fc4f5de-eaf3-4d55-a963-50abf04d0fac" providerId="ADAL" clId="{597DD7FA-09FB-DA4B-BD7C-261E75FF42C8}" dt="2024-03-05T11:04:55.344" v="35" actId="700"/>
          <ac:spMkLst>
            <pc:docMk/>
            <pc:sldMk cId="1588794431" sldId="294"/>
            <ac:spMk id="4" creationId="{055AE2C9-035C-CF05-2DEC-1E62BED7007E}"/>
          </ac:spMkLst>
        </pc:spChg>
        <pc:spChg chg="del mod">
          <ac:chgData name="André Fischer" userId="9fc4f5de-eaf3-4d55-a963-50abf04d0fac" providerId="ADAL" clId="{597DD7FA-09FB-DA4B-BD7C-261E75FF42C8}" dt="2024-03-05T11:04:55.344" v="35" actId="700"/>
          <ac:spMkLst>
            <pc:docMk/>
            <pc:sldMk cId="1588794431" sldId="294"/>
            <ac:spMk id="5" creationId="{8FA730F9-D49E-6E6D-AD8B-9A665310ADFE}"/>
          </ac:spMkLst>
        </pc:spChg>
        <pc:spChg chg="mod ord">
          <ac:chgData name="André Fischer" userId="9fc4f5de-eaf3-4d55-a963-50abf04d0fac" providerId="ADAL" clId="{597DD7FA-09FB-DA4B-BD7C-261E75FF42C8}" dt="2024-03-05T11:04:55.344" v="35" actId="700"/>
          <ac:spMkLst>
            <pc:docMk/>
            <pc:sldMk cId="1588794431" sldId="294"/>
            <ac:spMk id="6" creationId="{2966DF07-F58E-DF25-0F1A-43D4E2C9EDCC}"/>
          </ac:spMkLst>
        </pc:spChg>
      </pc:sldChg>
      <pc:sldChg chg="delSp modSp mod modClrScheme chgLayout">
        <pc:chgData name="André Fischer" userId="9fc4f5de-eaf3-4d55-a963-50abf04d0fac" providerId="ADAL" clId="{597DD7FA-09FB-DA4B-BD7C-261E75FF42C8}" dt="2024-03-05T11:04:55.344" v="35" actId="700"/>
        <pc:sldMkLst>
          <pc:docMk/>
          <pc:sldMk cId="3654680048" sldId="295"/>
        </pc:sldMkLst>
        <pc:spChg chg="mod ord">
          <ac:chgData name="André Fischer" userId="9fc4f5de-eaf3-4d55-a963-50abf04d0fac" providerId="ADAL" clId="{597DD7FA-09FB-DA4B-BD7C-261E75FF42C8}" dt="2024-03-05T11:04:55.344" v="35" actId="700"/>
          <ac:spMkLst>
            <pc:docMk/>
            <pc:sldMk cId="3654680048" sldId="295"/>
            <ac:spMk id="2" creationId="{A164A51C-0EE9-5230-66ED-705E472C1399}"/>
          </ac:spMkLst>
        </pc:spChg>
        <pc:spChg chg="mod ord">
          <ac:chgData name="André Fischer" userId="9fc4f5de-eaf3-4d55-a963-50abf04d0fac" providerId="ADAL" clId="{597DD7FA-09FB-DA4B-BD7C-261E75FF42C8}" dt="2024-03-05T11:04:55.344" v="35" actId="700"/>
          <ac:spMkLst>
            <pc:docMk/>
            <pc:sldMk cId="3654680048" sldId="295"/>
            <ac:spMk id="3" creationId="{28343FFF-BE6E-989C-3CAC-5C328F8A1D1B}"/>
          </ac:spMkLst>
        </pc:spChg>
        <pc:spChg chg="mod ord">
          <ac:chgData name="André Fischer" userId="9fc4f5de-eaf3-4d55-a963-50abf04d0fac" providerId="ADAL" clId="{597DD7FA-09FB-DA4B-BD7C-261E75FF42C8}" dt="2024-03-05T11:04:55.344" v="35" actId="700"/>
          <ac:spMkLst>
            <pc:docMk/>
            <pc:sldMk cId="3654680048" sldId="295"/>
            <ac:spMk id="4" creationId="{055AE2C9-035C-CF05-2DEC-1E62BED7007E}"/>
          </ac:spMkLst>
        </pc:spChg>
        <pc:spChg chg="del mod">
          <ac:chgData name="André Fischer" userId="9fc4f5de-eaf3-4d55-a963-50abf04d0fac" providerId="ADAL" clId="{597DD7FA-09FB-DA4B-BD7C-261E75FF42C8}" dt="2024-03-05T11:04:55.344" v="35" actId="700"/>
          <ac:spMkLst>
            <pc:docMk/>
            <pc:sldMk cId="3654680048" sldId="295"/>
            <ac:spMk id="5" creationId="{1B124501-D0CD-9BB6-DE42-0B849AD174B8}"/>
          </ac:spMkLst>
        </pc:spChg>
        <pc:spChg chg="mod ord">
          <ac:chgData name="André Fischer" userId="9fc4f5de-eaf3-4d55-a963-50abf04d0fac" providerId="ADAL" clId="{597DD7FA-09FB-DA4B-BD7C-261E75FF42C8}" dt="2024-03-05T11:04:55.344" v="35" actId="700"/>
          <ac:spMkLst>
            <pc:docMk/>
            <pc:sldMk cId="3654680048" sldId="295"/>
            <ac:spMk id="6" creationId="{DC47827B-BB14-5210-EDFB-60F7CEF688B6}"/>
          </ac:spMkLst>
        </pc:spChg>
      </pc:sldChg>
      <pc:sldChg chg="delSp modSp mod modClrScheme chgLayout">
        <pc:chgData name="André Fischer" userId="9fc4f5de-eaf3-4d55-a963-50abf04d0fac" providerId="ADAL" clId="{597DD7FA-09FB-DA4B-BD7C-261E75FF42C8}" dt="2024-03-05T11:04:55.344" v="35" actId="700"/>
        <pc:sldMkLst>
          <pc:docMk/>
          <pc:sldMk cId="2094546662" sldId="296"/>
        </pc:sldMkLst>
        <pc:spChg chg="mod ord">
          <ac:chgData name="André Fischer" userId="9fc4f5de-eaf3-4d55-a963-50abf04d0fac" providerId="ADAL" clId="{597DD7FA-09FB-DA4B-BD7C-261E75FF42C8}" dt="2024-03-05T11:04:55.344" v="35" actId="700"/>
          <ac:spMkLst>
            <pc:docMk/>
            <pc:sldMk cId="2094546662" sldId="296"/>
            <ac:spMk id="2" creationId="{B53D1BAA-17DB-973E-8681-E0214EB7BF8C}"/>
          </ac:spMkLst>
        </pc:spChg>
        <pc:spChg chg="mod ord">
          <ac:chgData name="André Fischer" userId="9fc4f5de-eaf3-4d55-a963-50abf04d0fac" providerId="ADAL" clId="{597DD7FA-09FB-DA4B-BD7C-261E75FF42C8}" dt="2024-03-05T11:04:55.344" v="35" actId="700"/>
          <ac:spMkLst>
            <pc:docMk/>
            <pc:sldMk cId="2094546662" sldId="296"/>
            <ac:spMk id="3" creationId="{012AFB96-DB2A-3B00-D33C-7F54F035DEDE}"/>
          </ac:spMkLst>
        </pc:spChg>
        <pc:spChg chg="mod ord">
          <ac:chgData name="André Fischer" userId="9fc4f5de-eaf3-4d55-a963-50abf04d0fac" providerId="ADAL" clId="{597DD7FA-09FB-DA4B-BD7C-261E75FF42C8}" dt="2024-03-05T11:04:55.344" v="35" actId="700"/>
          <ac:spMkLst>
            <pc:docMk/>
            <pc:sldMk cId="2094546662" sldId="296"/>
            <ac:spMk id="4" creationId="{C2226529-F689-A9CF-C732-38419EA80118}"/>
          </ac:spMkLst>
        </pc:spChg>
        <pc:spChg chg="del mod">
          <ac:chgData name="André Fischer" userId="9fc4f5de-eaf3-4d55-a963-50abf04d0fac" providerId="ADAL" clId="{597DD7FA-09FB-DA4B-BD7C-261E75FF42C8}" dt="2024-03-05T11:04:55.344" v="35" actId="700"/>
          <ac:spMkLst>
            <pc:docMk/>
            <pc:sldMk cId="2094546662" sldId="296"/>
            <ac:spMk id="5" creationId="{A0FB9C9D-20D9-BF4D-038C-AC090E1A33E0}"/>
          </ac:spMkLst>
        </pc:spChg>
        <pc:spChg chg="mod ord">
          <ac:chgData name="André Fischer" userId="9fc4f5de-eaf3-4d55-a963-50abf04d0fac" providerId="ADAL" clId="{597DD7FA-09FB-DA4B-BD7C-261E75FF42C8}" dt="2024-03-05T11:04:55.344" v="35" actId="700"/>
          <ac:spMkLst>
            <pc:docMk/>
            <pc:sldMk cId="2094546662" sldId="296"/>
            <ac:spMk id="6" creationId="{BD979C95-7C9B-EF5A-7F82-DFFA751F8D09}"/>
          </ac:spMkLst>
        </pc:spChg>
      </pc:sldChg>
      <pc:sldChg chg="delSp modSp mod modClrScheme chgLayout">
        <pc:chgData name="André Fischer" userId="9fc4f5de-eaf3-4d55-a963-50abf04d0fac" providerId="ADAL" clId="{597DD7FA-09FB-DA4B-BD7C-261E75FF42C8}" dt="2024-03-05T11:04:40.891" v="33" actId="27636"/>
        <pc:sldMkLst>
          <pc:docMk/>
          <pc:sldMk cId="2088066478" sldId="297"/>
        </pc:sldMkLst>
        <pc:spChg chg="mod ord">
          <ac:chgData name="André Fischer" userId="9fc4f5de-eaf3-4d55-a963-50abf04d0fac" providerId="ADAL" clId="{597DD7FA-09FB-DA4B-BD7C-261E75FF42C8}" dt="2024-03-05T11:04:40.839" v="32" actId="700"/>
          <ac:spMkLst>
            <pc:docMk/>
            <pc:sldMk cId="2088066478" sldId="297"/>
            <ac:spMk id="2" creationId="{CF040B26-0636-A02E-FBE1-D4264FB3FD5C}"/>
          </ac:spMkLst>
        </pc:spChg>
        <pc:spChg chg="mod ord">
          <ac:chgData name="André Fischer" userId="9fc4f5de-eaf3-4d55-a963-50abf04d0fac" providerId="ADAL" clId="{597DD7FA-09FB-DA4B-BD7C-261E75FF42C8}" dt="2024-03-05T11:04:40.839" v="32" actId="700"/>
          <ac:spMkLst>
            <pc:docMk/>
            <pc:sldMk cId="2088066478" sldId="297"/>
            <ac:spMk id="3" creationId="{4DB1438B-0540-B1CD-5FBC-CF685B0C2838}"/>
          </ac:spMkLst>
        </pc:spChg>
        <pc:spChg chg="mod ord">
          <ac:chgData name="André Fischer" userId="9fc4f5de-eaf3-4d55-a963-50abf04d0fac" providerId="ADAL" clId="{597DD7FA-09FB-DA4B-BD7C-261E75FF42C8}" dt="2024-03-05T11:04:40.891" v="33" actId="27636"/>
          <ac:spMkLst>
            <pc:docMk/>
            <pc:sldMk cId="2088066478" sldId="297"/>
            <ac:spMk id="4" creationId="{4EE46F1D-DD33-C763-0158-197F5B38A395}"/>
          </ac:spMkLst>
        </pc:spChg>
        <pc:spChg chg="del mod">
          <ac:chgData name="André Fischer" userId="9fc4f5de-eaf3-4d55-a963-50abf04d0fac" providerId="ADAL" clId="{597DD7FA-09FB-DA4B-BD7C-261E75FF42C8}" dt="2024-03-05T11:04:40.839" v="32" actId="700"/>
          <ac:spMkLst>
            <pc:docMk/>
            <pc:sldMk cId="2088066478" sldId="297"/>
            <ac:spMk id="5" creationId="{8BFC790C-BC23-40DE-9A77-1C4C02CBA088}"/>
          </ac:spMkLst>
        </pc:spChg>
        <pc:spChg chg="mod ord">
          <ac:chgData name="André Fischer" userId="9fc4f5de-eaf3-4d55-a963-50abf04d0fac" providerId="ADAL" clId="{597DD7FA-09FB-DA4B-BD7C-261E75FF42C8}" dt="2024-03-05T11:04:40.839" v="32" actId="700"/>
          <ac:spMkLst>
            <pc:docMk/>
            <pc:sldMk cId="2088066478" sldId="297"/>
            <ac:spMk id="6" creationId="{2D58C16C-A5A0-131B-103A-DF6F3E37954C}"/>
          </ac:spMkLst>
        </pc:spChg>
      </pc:sldChg>
      <pc:sldChg chg="delSp modSp mod modClrScheme chgLayout">
        <pc:chgData name="André Fischer" userId="9fc4f5de-eaf3-4d55-a963-50abf04d0fac" providerId="ADAL" clId="{597DD7FA-09FB-DA4B-BD7C-261E75FF42C8}" dt="2024-03-05T11:04:46.291" v="34" actId="700"/>
        <pc:sldMkLst>
          <pc:docMk/>
          <pc:sldMk cId="1979814891" sldId="298"/>
        </pc:sldMkLst>
        <pc:spChg chg="mod ord">
          <ac:chgData name="André Fischer" userId="9fc4f5de-eaf3-4d55-a963-50abf04d0fac" providerId="ADAL" clId="{597DD7FA-09FB-DA4B-BD7C-261E75FF42C8}" dt="2024-03-05T11:04:46.291" v="34" actId="700"/>
          <ac:spMkLst>
            <pc:docMk/>
            <pc:sldMk cId="1979814891" sldId="298"/>
            <ac:spMk id="2" creationId="{9F544278-F27D-1C82-7248-D50E316DB76D}"/>
          </ac:spMkLst>
        </pc:spChg>
        <pc:spChg chg="mod ord">
          <ac:chgData name="André Fischer" userId="9fc4f5de-eaf3-4d55-a963-50abf04d0fac" providerId="ADAL" clId="{597DD7FA-09FB-DA4B-BD7C-261E75FF42C8}" dt="2024-03-05T11:04:46.291" v="34" actId="700"/>
          <ac:spMkLst>
            <pc:docMk/>
            <pc:sldMk cId="1979814891" sldId="298"/>
            <ac:spMk id="3" creationId="{45C8BA53-A966-499D-BA40-B4663A0039C0}"/>
          </ac:spMkLst>
        </pc:spChg>
        <pc:spChg chg="mod ord">
          <ac:chgData name="André Fischer" userId="9fc4f5de-eaf3-4d55-a963-50abf04d0fac" providerId="ADAL" clId="{597DD7FA-09FB-DA4B-BD7C-261E75FF42C8}" dt="2024-03-05T11:04:46.291" v="34" actId="700"/>
          <ac:spMkLst>
            <pc:docMk/>
            <pc:sldMk cId="1979814891" sldId="298"/>
            <ac:spMk id="4" creationId="{89509EEA-EA1B-4B0F-5E53-3D0911ED7042}"/>
          </ac:spMkLst>
        </pc:spChg>
        <pc:spChg chg="del mod">
          <ac:chgData name="André Fischer" userId="9fc4f5de-eaf3-4d55-a963-50abf04d0fac" providerId="ADAL" clId="{597DD7FA-09FB-DA4B-BD7C-261E75FF42C8}" dt="2024-03-05T11:04:46.291" v="34" actId="700"/>
          <ac:spMkLst>
            <pc:docMk/>
            <pc:sldMk cId="1979814891" sldId="298"/>
            <ac:spMk id="7" creationId="{7FF9CC41-6AD1-C588-F75F-57B889B3A6E3}"/>
          </ac:spMkLst>
        </pc:spChg>
        <pc:picChg chg="mod ord">
          <ac:chgData name="André Fischer" userId="9fc4f5de-eaf3-4d55-a963-50abf04d0fac" providerId="ADAL" clId="{597DD7FA-09FB-DA4B-BD7C-261E75FF42C8}" dt="2024-03-05T11:04:46.291" v="34" actId="700"/>
          <ac:picMkLst>
            <pc:docMk/>
            <pc:sldMk cId="1979814891" sldId="298"/>
            <ac:picMk id="5" creationId="{865D2154-189D-2F1B-9909-C29F4AD5B4A1}"/>
          </ac:picMkLst>
        </pc:picChg>
        <pc:picChg chg="mod ord">
          <ac:chgData name="André Fischer" userId="9fc4f5de-eaf3-4d55-a963-50abf04d0fac" providerId="ADAL" clId="{597DD7FA-09FB-DA4B-BD7C-261E75FF42C8}" dt="2024-03-05T11:04:46.291" v="34" actId="700"/>
          <ac:picMkLst>
            <pc:docMk/>
            <pc:sldMk cId="1979814891" sldId="298"/>
            <ac:picMk id="9" creationId="{7E342683-33A4-A6CE-F44F-F9B875BE89D6}"/>
          </ac:picMkLst>
        </pc:picChg>
      </pc:sldChg>
      <pc:sldChg chg="delSp modSp mod modClrScheme chgLayout">
        <pc:chgData name="André Fischer" userId="9fc4f5de-eaf3-4d55-a963-50abf04d0fac" providerId="ADAL" clId="{597DD7FA-09FB-DA4B-BD7C-261E75FF42C8}" dt="2024-03-05T11:04:55.344" v="35" actId="700"/>
        <pc:sldMkLst>
          <pc:docMk/>
          <pc:sldMk cId="137987445" sldId="299"/>
        </pc:sldMkLst>
        <pc:spChg chg="mod ord">
          <ac:chgData name="André Fischer" userId="9fc4f5de-eaf3-4d55-a963-50abf04d0fac" providerId="ADAL" clId="{597DD7FA-09FB-DA4B-BD7C-261E75FF42C8}" dt="2024-03-05T11:04:55.344" v="35" actId="700"/>
          <ac:spMkLst>
            <pc:docMk/>
            <pc:sldMk cId="137987445" sldId="299"/>
            <ac:spMk id="2" creationId="{426CE006-0257-E126-7A4B-1D27C834DAF0}"/>
          </ac:spMkLst>
        </pc:spChg>
        <pc:spChg chg="mod ord">
          <ac:chgData name="André Fischer" userId="9fc4f5de-eaf3-4d55-a963-50abf04d0fac" providerId="ADAL" clId="{597DD7FA-09FB-DA4B-BD7C-261E75FF42C8}" dt="2024-03-05T11:04:55.344" v="35" actId="700"/>
          <ac:spMkLst>
            <pc:docMk/>
            <pc:sldMk cId="137987445" sldId="299"/>
            <ac:spMk id="3" creationId="{0BE043A3-781F-36F8-3D4E-7B5142FF8005}"/>
          </ac:spMkLst>
        </pc:spChg>
        <pc:spChg chg="mod ord">
          <ac:chgData name="André Fischer" userId="9fc4f5de-eaf3-4d55-a963-50abf04d0fac" providerId="ADAL" clId="{597DD7FA-09FB-DA4B-BD7C-261E75FF42C8}" dt="2024-03-05T11:04:55.344" v="35" actId="700"/>
          <ac:spMkLst>
            <pc:docMk/>
            <pc:sldMk cId="137987445" sldId="299"/>
            <ac:spMk id="4" creationId="{D5EF995B-120A-C7B1-1BC9-C29CD158A3C1}"/>
          </ac:spMkLst>
        </pc:spChg>
        <pc:spChg chg="del mod">
          <ac:chgData name="André Fischer" userId="9fc4f5de-eaf3-4d55-a963-50abf04d0fac" providerId="ADAL" clId="{597DD7FA-09FB-DA4B-BD7C-261E75FF42C8}" dt="2024-03-05T11:04:55.344" v="35" actId="700"/>
          <ac:spMkLst>
            <pc:docMk/>
            <pc:sldMk cId="137987445" sldId="299"/>
            <ac:spMk id="5" creationId="{E3B54DBE-BFE7-BA43-425D-3B81FB954E06}"/>
          </ac:spMkLst>
        </pc:spChg>
        <pc:spChg chg="mod ord">
          <ac:chgData name="André Fischer" userId="9fc4f5de-eaf3-4d55-a963-50abf04d0fac" providerId="ADAL" clId="{597DD7FA-09FB-DA4B-BD7C-261E75FF42C8}" dt="2024-03-05T11:04:55.344" v="35" actId="700"/>
          <ac:spMkLst>
            <pc:docMk/>
            <pc:sldMk cId="137987445" sldId="299"/>
            <ac:spMk id="6" creationId="{D57AE1D1-B9B0-752B-FE58-5F3A0967F1F6}"/>
          </ac:spMkLst>
        </pc:spChg>
      </pc:sldChg>
      <pc:sldChg chg="delSp modSp mod modClrScheme chgLayout">
        <pc:chgData name="André Fischer" userId="9fc4f5de-eaf3-4d55-a963-50abf04d0fac" providerId="ADAL" clId="{597DD7FA-09FB-DA4B-BD7C-261E75FF42C8}" dt="2024-03-05T11:04:55.344" v="35" actId="700"/>
        <pc:sldMkLst>
          <pc:docMk/>
          <pc:sldMk cId="3139250708" sldId="300"/>
        </pc:sldMkLst>
        <pc:spChg chg="mod ord">
          <ac:chgData name="André Fischer" userId="9fc4f5de-eaf3-4d55-a963-50abf04d0fac" providerId="ADAL" clId="{597DD7FA-09FB-DA4B-BD7C-261E75FF42C8}" dt="2024-03-05T11:04:55.344" v="35" actId="700"/>
          <ac:spMkLst>
            <pc:docMk/>
            <pc:sldMk cId="3139250708" sldId="300"/>
            <ac:spMk id="2" creationId="{426CE006-0257-E126-7A4B-1D27C834DAF0}"/>
          </ac:spMkLst>
        </pc:spChg>
        <pc:spChg chg="mod ord">
          <ac:chgData name="André Fischer" userId="9fc4f5de-eaf3-4d55-a963-50abf04d0fac" providerId="ADAL" clId="{597DD7FA-09FB-DA4B-BD7C-261E75FF42C8}" dt="2024-03-05T11:04:55.344" v="35" actId="700"/>
          <ac:spMkLst>
            <pc:docMk/>
            <pc:sldMk cId="3139250708" sldId="300"/>
            <ac:spMk id="3" creationId="{0BE043A3-781F-36F8-3D4E-7B5142FF8005}"/>
          </ac:spMkLst>
        </pc:spChg>
        <pc:spChg chg="mod ord">
          <ac:chgData name="André Fischer" userId="9fc4f5de-eaf3-4d55-a963-50abf04d0fac" providerId="ADAL" clId="{597DD7FA-09FB-DA4B-BD7C-261E75FF42C8}" dt="2024-03-05T11:04:55.344" v="35" actId="700"/>
          <ac:spMkLst>
            <pc:docMk/>
            <pc:sldMk cId="3139250708" sldId="300"/>
            <ac:spMk id="4" creationId="{D5EF995B-120A-C7B1-1BC9-C29CD158A3C1}"/>
          </ac:spMkLst>
        </pc:spChg>
        <pc:spChg chg="del mod">
          <ac:chgData name="André Fischer" userId="9fc4f5de-eaf3-4d55-a963-50abf04d0fac" providerId="ADAL" clId="{597DD7FA-09FB-DA4B-BD7C-261E75FF42C8}" dt="2024-03-05T11:04:55.344" v="35" actId="700"/>
          <ac:spMkLst>
            <pc:docMk/>
            <pc:sldMk cId="3139250708" sldId="300"/>
            <ac:spMk id="5" creationId="{02AE4B07-DCEB-F969-1743-273C4F4E3D5E}"/>
          </ac:spMkLst>
        </pc:spChg>
        <pc:spChg chg="mod ord">
          <ac:chgData name="André Fischer" userId="9fc4f5de-eaf3-4d55-a963-50abf04d0fac" providerId="ADAL" clId="{597DD7FA-09FB-DA4B-BD7C-261E75FF42C8}" dt="2024-03-05T11:04:55.344" v="35" actId="700"/>
          <ac:spMkLst>
            <pc:docMk/>
            <pc:sldMk cId="3139250708" sldId="300"/>
            <ac:spMk id="6" creationId="{9A4064F5-2D58-8797-1E0C-315366DF8CE9}"/>
          </ac:spMkLst>
        </pc:spChg>
      </pc:sldChg>
      <pc:sldChg chg="delSp modSp mod modClrScheme chgLayout">
        <pc:chgData name="André Fischer" userId="9fc4f5de-eaf3-4d55-a963-50abf04d0fac" providerId="ADAL" clId="{597DD7FA-09FB-DA4B-BD7C-261E75FF42C8}" dt="2024-03-05T11:04:55.407" v="36" actId="27636"/>
        <pc:sldMkLst>
          <pc:docMk/>
          <pc:sldMk cId="622150427" sldId="301"/>
        </pc:sldMkLst>
        <pc:spChg chg="mod ord">
          <ac:chgData name="André Fischer" userId="9fc4f5de-eaf3-4d55-a963-50abf04d0fac" providerId="ADAL" clId="{597DD7FA-09FB-DA4B-BD7C-261E75FF42C8}" dt="2024-03-05T11:04:55.344" v="35" actId="700"/>
          <ac:spMkLst>
            <pc:docMk/>
            <pc:sldMk cId="622150427" sldId="301"/>
            <ac:spMk id="2" creationId="{426CE006-0257-E126-7A4B-1D27C834DAF0}"/>
          </ac:spMkLst>
        </pc:spChg>
        <pc:spChg chg="mod ord">
          <ac:chgData name="André Fischer" userId="9fc4f5de-eaf3-4d55-a963-50abf04d0fac" providerId="ADAL" clId="{597DD7FA-09FB-DA4B-BD7C-261E75FF42C8}" dt="2024-03-05T11:04:55.344" v="35" actId="700"/>
          <ac:spMkLst>
            <pc:docMk/>
            <pc:sldMk cId="622150427" sldId="301"/>
            <ac:spMk id="3" creationId="{0BE043A3-781F-36F8-3D4E-7B5142FF8005}"/>
          </ac:spMkLst>
        </pc:spChg>
        <pc:spChg chg="mod ord">
          <ac:chgData name="André Fischer" userId="9fc4f5de-eaf3-4d55-a963-50abf04d0fac" providerId="ADAL" clId="{597DD7FA-09FB-DA4B-BD7C-261E75FF42C8}" dt="2024-03-05T11:04:55.407" v="36" actId="27636"/>
          <ac:spMkLst>
            <pc:docMk/>
            <pc:sldMk cId="622150427" sldId="301"/>
            <ac:spMk id="4" creationId="{D5EF995B-120A-C7B1-1BC9-C29CD158A3C1}"/>
          </ac:spMkLst>
        </pc:spChg>
        <pc:spChg chg="del mod">
          <ac:chgData name="André Fischer" userId="9fc4f5de-eaf3-4d55-a963-50abf04d0fac" providerId="ADAL" clId="{597DD7FA-09FB-DA4B-BD7C-261E75FF42C8}" dt="2024-03-05T11:04:55.344" v="35" actId="700"/>
          <ac:spMkLst>
            <pc:docMk/>
            <pc:sldMk cId="622150427" sldId="301"/>
            <ac:spMk id="5" creationId="{28B05EDB-E0DE-3F22-0993-9960B57BC7D2}"/>
          </ac:spMkLst>
        </pc:spChg>
        <pc:spChg chg="mod ord">
          <ac:chgData name="André Fischer" userId="9fc4f5de-eaf3-4d55-a963-50abf04d0fac" providerId="ADAL" clId="{597DD7FA-09FB-DA4B-BD7C-261E75FF42C8}" dt="2024-03-05T11:04:55.344" v="35" actId="700"/>
          <ac:spMkLst>
            <pc:docMk/>
            <pc:sldMk cId="622150427" sldId="301"/>
            <ac:spMk id="6" creationId="{411F078C-030F-4E17-0084-DE97F0427812}"/>
          </ac:spMkLst>
        </pc:spChg>
      </pc:sldChg>
      <pc:sldChg chg="addSp delSp modSp mod chgLayout">
        <pc:chgData name="André Fischer" userId="9fc4f5de-eaf3-4d55-a963-50abf04d0fac" providerId="ADAL" clId="{597DD7FA-09FB-DA4B-BD7C-261E75FF42C8}" dt="2024-03-05T11:04:03.333" v="25" actId="478"/>
        <pc:sldMkLst>
          <pc:docMk/>
          <pc:sldMk cId="204045135" sldId="328"/>
        </pc:sldMkLst>
        <pc:spChg chg="add mod ord">
          <ac:chgData name="André Fischer" userId="9fc4f5de-eaf3-4d55-a963-50abf04d0fac" providerId="ADAL" clId="{597DD7FA-09FB-DA4B-BD7C-261E75FF42C8}" dt="2024-03-05T11:03:59.736" v="23" actId="700"/>
          <ac:spMkLst>
            <pc:docMk/>
            <pc:sldMk cId="204045135" sldId="328"/>
            <ac:spMk id="2" creationId="{6CD1BC73-5191-DBCD-AA5E-A6FE9CE769AC}"/>
          </ac:spMkLst>
        </pc:spChg>
        <pc:spChg chg="mod ord">
          <ac:chgData name="André Fischer" userId="9fc4f5de-eaf3-4d55-a963-50abf04d0fac" providerId="ADAL" clId="{597DD7FA-09FB-DA4B-BD7C-261E75FF42C8}" dt="2024-03-05T11:03:59.772" v="24" actId="27636"/>
          <ac:spMkLst>
            <pc:docMk/>
            <pc:sldMk cId="204045135" sldId="328"/>
            <ac:spMk id="5" creationId="{31C71C2D-4B2C-B5EF-9B94-3C801A3EC210}"/>
          </ac:spMkLst>
        </pc:spChg>
        <pc:spChg chg="mod ord">
          <ac:chgData name="André Fischer" userId="9fc4f5de-eaf3-4d55-a963-50abf04d0fac" providerId="ADAL" clId="{597DD7FA-09FB-DA4B-BD7C-261E75FF42C8}" dt="2024-03-05T11:03:59.736" v="23" actId="700"/>
          <ac:spMkLst>
            <pc:docMk/>
            <pc:sldMk cId="204045135" sldId="328"/>
            <ac:spMk id="7" creationId="{D4FB4A08-3041-5F64-3A39-1DBD070EA36E}"/>
          </ac:spMkLst>
        </pc:spChg>
        <pc:spChg chg="mod ord">
          <ac:chgData name="André Fischer" userId="9fc4f5de-eaf3-4d55-a963-50abf04d0fac" providerId="ADAL" clId="{597DD7FA-09FB-DA4B-BD7C-261E75FF42C8}" dt="2024-03-05T11:03:59.736" v="23" actId="700"/>
          <ac:spMkLst>
            <pc:docMk/>
            <pc:sldMk cId="204045135" sldId="328"/>
            <ac:spMk id="8" creationId="{748E7E8D-24A9-E3C2-80DB-1935EFA565F1}"/>
          </ac:spMkLst>
        </pc:spChg>
        <pc:spChg chg="del mod">
          <ac:chgData name="André Fischer" userId="9fc4f5de-eaf3-4d55-a963-50abf04d0fac" providerId="ADAL" clId="{597DD7FA-09FB-DA4B-BD7C-261E75FF42C8}" dt="2024-03-05T11:03:59.736" v="23" actId="700"/>
          <ac:spMkLst>
            <pc:docMk/>
            <pc:sldMk cId="204045135" sldId="328"/>
            <ac:spMk id="9" creationId="{C2B61F29-68C5-89A6-BBB5-4EBA7CF136BB}"/>
          </ac:spMkLst>
        </pc:spChg>
        <pc:spChg chg="del mod ord">
          <ac:chgData name="André Fischer" userId="9fc4f5de-eaf3-4d55-a963-50abf04d0fac" providerId="ADAL" clId="{597DD7FA-09FB-DA4B-BD7C-261E75FF42C8}" dt="2024-03-05T11:03:59.736" v="23" actId="700"/>
          <ac:spMkLst>
            <pc:docMk/>
            <pc:sldMk cId="204045135" sldId="328"/>
            <ac:spMk id="10" creationId="{5379F6FA-12DE-4D7E-8AAA-616C55998BEC}"/>
          </ac:spMkLst>
        </pc:spChg>
        <pc:spChg chg="del">
          <ac:chgData name="André Fischer" userId="9fc4f5de-eaf3-4d55-a963-50abf04d0fac" providerId="ADAL" clId="{597DD7FA-09FB-DA4B-BD7C-261E75FF42C8}" dt="2024-03-05T11:04:03.333" v="25" actId="478"/>
          <ac:spMkLst>
            <pc:docMk/>
            <pc:sldMk cId="204045135" sldId="328"/>
            <ac:spMk id="11" creationId="{2A51649E-2624-C088-7EC1-B947398DEB91}"/>
          </ac:spMkLst>
        </pc:spChg>
      </pc:sldChg>
      <pc:sldMasterChg chg="modSldLayout">
        <pc:chgData name="André Fischer" userId="9fc4f5de-eaf3-4d55-a963-50abf04d0fac" providerId="ADAL" clId="{597DD7FA-09FB-DA4B-BD7C-261E75FF42C8}" dt="2024-03-05T11:03:49.536" v="2"/>
        <pc:sldMasterMkLst>
          <pc:docMk/>
          <pc:sldMasterMk cId="193472746" sldId="2147483710"/>
        </pc:sldMasterMkLst>
        <pc:sldLayoutChg chg="delSp">
          <pc:chgData name="André Fischer" userId="9fc4f5de-eaf3-4d55-a963-50abf04d0fac" providerId="ADAL" clId="{597DD7FA-09FB-DA4B-BD7C-261E75FF42C8}" dt="2024-03-05T11:03:49.536" v="2"/>
          <pc:sldLayoutMkLst>
            <pc:docMk/>
            <pc:sldMasterMk cId="193472746" sldId="2147483710"/>
            <pc:sldLayoutMk cId="4025231180" sldId="2147483747"/>
          </pc:sldLayoutMkLst>
          <pc:picChg chg="del">
            <ac:chgData name="André Fischer" userId="9fc4f5de-eaf3-4d55-a963-50abf04d0fac" providerId="ADAL" clId="{597DD7FA-09FB-DA4B-BD7C-261E75FF42C8}" dt="2024-03-05T11:03:49.536" v="2"/>
            <ac:picMkLst>
              <pc:docMk/>
              <pc:sldMasterMk cId="193472746" sldId="2147483710"/>
              <pc:sldLayoutMk cId="4025231180" sldId="2147483747"/>
              <ac:picMk id="5" creationId="{3A6A1BF7-FA5E-A6C0-EC61-481DE4BD0E47}"/>
            </ac:picMkLst>
          </pc:picChg>
        </pc:sldLayoutChg>
        <pc:sldLayoutChg chg="delSp">
          <pc:chgData name="André Fischer" userId="9fc4f5de-eaf3-4d55-a963-50abf04d0fac" providerId="ADAL" clId="{597DD7FA-09FB-DA4B-BD7C-261E75FF42C8}" dt="2024-03-05T11:03:49.536" v="2"/>
          <pc:sldLayoutMkLst>
            <pc:docMk/>
            <pc:sldMasterMk cId="193472746" sldId="2147483710"/>
            <pc:sldLayoutMk cId="2500123316" sldId="2147483748"/>
          </pc:sldLayoutMkLst>
          <pc:spChg chg="del">
            <ac:chgData name="André Fischer" userId="9fc4f5de-eaf3-4d55-a963-50abf04d0fac" providerId="ADAL" clId="{597DD7FA-09FB-DA4B-BD7C-261E75FF42C8}" dt="2024-03-05T11:03:49.536" v="2"/>
            <ac:spMkLst>
              <pc:docMk/>
              <pc:sldMasterMk cId="193472746" sldId="2147483710"/>
              <pc:sldLayoutMk cId="2500123316" sldId="2147483748"/>
              <ac:spMk id="9" creationId="{5BF9DFD1-1A65-8AE3-BDA3-E9D8066068F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12.03.24</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12.03.24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p:cNvPicPr>
          <p:nvPr userDrawn="1"/>
        </p:nvPicPr>
        <p:blipFill>
          <a:blip r:embed="rId2"/>
          <a:stretch>
            <a:fillRect/>
          </a:stretch>
        </p:blipFill>
        <p:spPr>
          <a:xfrm>
            <a:off x="5934875" y="2944800"/>
            <a:ext cx="1573200" cy="1573200"/>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7"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6"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4"/>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41"/>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12.2023 Rev4</a:t>
            </a:r>
            <a:endParaRPr lang="en-US" dirty="0"/>
          </a:p>
        </p:txBody>
      </p:sp>
    </p:spTree>
    <p:extLst>
      <p:ext uri="{BB962C8B-B14F-4D97-AF65-F5344CB8AC3E}">
        <p14:creationId xmlns:p14="http://schemas.microsoft.com/office/powerpoint/2010/main" val="40694066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12.2023 Rev4</a:t>
            </a:r>
            <a:endParaRPr lang="en-US" dirty="0"/>
          </a:p>
        </p:txBody>
      </p:sp>
    </p:spTree>
    <p:extLst>
      <p:ext uri="{BB962C8B-B14F-4D97-AF65-F5344CB8AC3E}">
        <p14:creationId xmlns:p14="http://schemas.microsoft.com/office/powerpoint/2010/main" val="380751380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174685717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5976737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414648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415300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191555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546719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136766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002165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12.2023 Rev4</a:t>
            </a:r>
            <a:endParaRPr lang="en-US" dirty="0"/>
          </a:p>
        </p:txBody>
      </p:sp>
    </p:spTree>
    <p:extLst>
      <p:ext uri="{BB962C8B-B14F-4D97-AF65-F5344CB8AC3E}">
        <p14:creationId xmlns:p14="http://schemas.microsoft.com/office/powerpoint/2010/main" val="336909478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1" y="-854764"/>
            <a:ext cx="12341331" cy="8416028"/>
          </a:xfrm>
          <a:prstGeom prst="rect">
            <a:avLst/>
          </a:prstGeom>
        </p:spPr>
      </p:pic>
    </p:spTree>
    <p:extLst>
      <p:ext uri="{BB962C8B-B14F-4D97-AF65-F5344CB8AC3E}">
        <p14:creationId xmlns:p14="http://schemas.microsoft.com/office/powerpoint/2010/main" val="203769781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213277511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333433872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3481343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991238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209963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56080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685606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557116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12.2023 Rev4</a:t>
            </a:r>
            <a:endParaRPr lang="en-US" dirty="0"/>
          </a:p>
        </p:txBody>
      </p:sp>
    </p:spTree>
    <p:extLst>
      <p:ext uri="{BB962C8B-B14F-4D97-AF65-F5344CB8AC3E}">
        <p14:creationId xmlns:p14="http://schemas.microsoft.com/office/powerpoint/2010/main" val="219533834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52965422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3"/>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4"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197959808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361907458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582614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513312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434566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5409495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520768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36722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Chapter slide I">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A7BA3-71F1-54BC-6DFE-F8B0E9781D91}"/>
              </a:ext>
            </a:extLst>
          </p:cNvPr>
          <p:cNvSpPr>
            <a:spLocks noGrp="1"/>
          </p:cNvSpPr>
          <p:nvPr>
            <p:ph type="ctrTitle" hasCustomPrompt="1"/>
          </p:nvPr>
        </p:nvSpPr>
        <p:spPr>
          <a:xfrm>
            <a:off x="595406" y="2106379"/>
            <a:ext cx="12305063" cy="1230442"/>
          </a:xfrm>
        </p:spPr>
        <p:txBody>
          <a:bodyPr anchor="b" anchorCtr="0"/>
          <a:lstStyle>
            <a:lvl1pPr algn="l">
              <a:defRPr sz="6615">
                <a:solidFill>
                  <a:schemeClr val="bg1"/>
                </a:solidFill>
              </a:defRPr>
            </a:lvl1pPr>
          </a:lstStyle>
          <a:p>
            <a:r>
              <a:rPr lang="de-DE" dirty="0"/>
              <a:t>Kapitelfolie</a:t>
            </a:r>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hasCustomPrompt="1"/>
          </p:nvPr>
        </p:nvSpPr>
        <p:spPr>
          <a:xfrm>
            <a:off x="595406" y="3443025"/>
            <a:ext cx="12305063" cy="555683"/>
          </a:xfrm>
        </p:spPr>
        <p:txBody>
          <a:bodyPr anchor="t" anchorCtr="0">
            <a:normAutofit/>
          </a:bodyPr>
          <a:lstStyle>
            <a:lvl1pPr marL="0" indent="0" algn="l">
              <a:buNone/>
              <a:defRPr sz="2646" b="0" baseline="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Untertitel Kapitelfolie</a:t>
            </a:r>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1043734" y="7008171"/>
            <a:ext cx="7937716" cy="198458"/>
          </a:xfrm>
        </p:spPr>
        <p:txBody>
          <a:bodyPr/>
          <a:lstStyle>
            <a:lvl1pPr>
              <a:defRPr>
                <a:solidFill>
                  <a:schemeClr val="bg1"/>
                </a:solidFill>
                <a:latin typeface="+mn-lt"/>
              </a:defRPr>
            </a:lvl1pPr>
          </a:lstStyle>
          <a:p>
            <a:r>
              <a:rPr lang="en-US"/>
              <a:t>R.O.E. GmbH | Stand: 12.2023 Rev4</a:t>
            </a:r>
            <a:endParaRPr lang="de-DE" dirty="0"/>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95406" y="7008171"/>
            <a:ext cx="396938" cy="198458"/>
          </a:xfrm>
        </p:spPr>
        <p:txBody>
          <a:bodyPr/>
          <a:lstStyle>
            <a:lvl1pPr>
              <a:defRPr>
                <a:solidFill>
                  <a:schemeClr val="bg1"/>
                </a:solidFill>
                <a:latin typeface="+mn-lt"/>
              </a:defRPr>
            </a:lvl1pPr>
          </a:lstStyle>
          <a:p>
            <a:fld id="{1F8F6C9E-DFB0-47BA-A580-000504CFD3E5}" type="slidenum">
              <a:rPr lang="de-DE" smtClean="0"/>
              <a:pPr/>
              <a:t>‹Nr.›</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hasCustomPrompt="1"/>
          </p:nvPr>
        </p:nvSpPr>
        <p:spPr>
          <a:xfrm>
            <a:off x="595406" y="4487880"/>
            <a:ext cx="6126069" cy="1858404"/>
          </a:xfrm>
        </p:spPr>
        <p:txBody>
          <a:bodyPr/>
          <a:lstStyle>
            <a:lvl1pPr marL="315039" indent="-315039">
              <a:buFont typeface="Wingdings" panose="05000000000000000000" pitchFamily="2" charset="2"/>
              <a:buChar char="§"/>
              <a:defRPr>
                <a:solidFill>
                  <a:schemeClr val="bg1"/>
                </a:solidFill>
                <a:latin typeface="+mn-lt"/>
              </a:defRPr>
            </a:lvl1pPr>
            <a:lvl2pPr marL="315039" indent="-315039">
              <a:buClr>
                <a:schemeClr val="bg1"/>
              </a:buClr>
              <a:buFont typeface="Wingdings" panose="05000000000000000000" pitchFamily="2" charset="2"/>
              <a:buChar char="§"/>
              <a:defRPr sz="1985">
                <a:solidFill>
                  <a:schemeClr val="bg1"/>
                </a:solidFill>
                <a:latin typeface="+mn-lt"/>
              </a:defRPr>
            </a:lvl2pPr>
            <a:lvl3pPr marL="297675" indent="-297675">
              <a:buFont typeface="Wingdings" panose="05000000000000000000" pitchFamily="2" charset="2"/>
              <a:buChar char="§"/>
              <a:defRPr>
                <a:solidFill>
                  <a:schemeClr val="bg1"/>
                </a:solidFill>
                <a:latin typeface="+mn-lt"/>
              </a:defRPr>
            </a:lvl3pPr>
            <a:lvl4pPr marL="297675" indent="-297675">
              <a:buFont typeface="Wingdings" panose="05000000000000000000" pitchFamily="2" charset="2"/>
              <a:buChar char="§"/>
              <a:defRPr>
                <a:solidFill>
                  <a:schemeClr val="bg1"/>
                </a:solidFill>
                <a:latin typeface="+mn-lt"/>
              </a:defRPr>
            </a:lvl4pPr>
            <a:lvl5pPr marL="297675" indent="-297675">
              <a:buClr>
                <a:schemeClr val="bg1"/>
              </a:buClr>
              <a:buFont typeface="Wingdings" panose="05000000000000000000" pitchFamily="2" charset="2"/>
              <a:buChar char="§"/>
              <a:defRPr>
                <a:solidFill>
                  <a:schemeClr val="bg1"/>
                </a:solidFill>
                <a:latin typeface="+mn-lt"/>
              </a:defRPr>
            </a:lvl5pPr>
            <a:lvl6pPr marL="1190838" indent="0">
              <a:buFont typeface="Symbol" panose="05050102010706020507" pitchFamily="18" charset="2"/>
              <a:buNone/>
              <a:defRPr/>
            </a:lvl6pPr>
          </a:lstStyle>
          <a:p>
            <a:pPr lvl="0"/>
            <a:r>
              <a:rPr lang="de-DE" dirty="0"/>
              <a:t>Inhalt</a:t>
            </a:r>
          </a:p>
          <a:p>
            <a:pPr lvl="1"/>
            <a:r>
              <a:rPr lang="de-DE" dirty="0"/>
              <a:t>Inhalt</a:t>
            </a:r>
          </a:p>
          <a:p>
            <a:pPr lvl="1"/>
            <a:r>
              <a:rPr lang="de-DE" dirty="0"/>
              <a:t>Inhalt</a:t>
            </a:r>
          </a:p>
          <a:p>
            <a:pPr lvl="1"/>
            <a:r>
              <a:rPr lang="de-DE" dirty="0"/>
              <a:t>Inhalt</a:t>
            </a:r>
          </a:p>
        </p:txBody>
      </p:sp>
      <p:pic>
        <p:nvPicPr>
          <p:cNvPr id="4" name="Grafik 3" descr="Ein Bild, das Text, ClipArt enthält.&#10;&#10;Automatisch generierte Beschreibung">
            <a:extLst>
              <a:ext uri="{FF2B5EF4-FFF2-40B4-BE49-F238E27FC236}">
                <a16:creationId xmlns:a16="http://schemas.microsoft.com/office/drawing/2014/main" id="{DB2AE625-363E-6FF7-B133-BD84E50D126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52137" y="6992848"/>
            <a:ext cx="1248333" cy="189932"/>
          </a:xfrm>
          <a:prstGeom prst="rect">
            <a:avLst/>
          </a:prstGeom>
        </p:spPr>
      </p:pic>
    </p:spTree>
    <p:extLst>
      <p:ext uri="{BB962C8B-B14F-4D97-AF65-F5344CB8AC3E}">
        <p14:creationId xmlns:p14="http://schemas.microsoft.com/office/powerpoint/2010/main" val="4025231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12E97DB9-FE20-B9C6-EF71-64F50BECBD0A}"/>
              </a:ext>
            </a:extLst>
          </p:cNvPr>
          <p:cNvSpPr>
            <a:spLocks noGrp="1"/>
          </p:cNvSpPr>
          <p:nvPr>
            <p:ph type="body" idx="14"/>
          </p:nvPr>
        </p:nvSpPr>
        <p:spPr>
          <a:xfrm>
            <a:off x="1768363" y="3334659"/>
            <a:ext cx="9529483" cy="2033986"/>
          </a:xfrm>
        </p:spPr>
        <p:txBody>
          <a:bodyPr lIns="90000" anchor="t"/>
          <a:lstStyle>
            <a:lvl1pPr marL="0" indent="0">
              <a:buNone/>
              <a:defRPr sz="2000">
                <a:solidFill>
                  <a:schemeClr val="tx2"/>
                </a:solidFill>
              </a:defRPr>
            </a:lvl1pPr>
            <a:lvl2pPr>
              <a:buNone/>
              <a:defRPr sz="1842">
                <a:solidFill>
                  <a:schemeClr val="tx1">
                    <a:tint val="75000"/>
                  </a:schemeClr>
                </a:solidFill>
              </a:defRPr>
            </a:lvl2pPr>
            <a:lvl3pPr>
              <a:buNone/>
              <a:defRPr sz="1579">
                <a:solidFill>
                  <a:schemeClr val="tx1">
                    <a:tint val="75000"/>
                  </a:schemeClr>
                </a:solidFill>
              </a:defRPr>
            </a:lvl3pPr>
            <a:lvl4pPr>
              <a:buNone/>
              <a:defRPr sz="1403">
                <a:solidFill>
                  <a:schemeClr val="tx1">
                    <a:tint val="75000"/>
                  </a:schemeClr>
                </a:solidFill>
              </a:defRPr>
            </a:lvl4pPr>
            <a:lvl5pPr>
              <a:buNone/>
              <a:defRPr sz="1403">
                <a:solidFill>
                  <a:schemeClr val="tx1">
                    <a:tint val="75000"/>
                  </a:schemeClr>
                </a:solidFill>
              </a:defRPr>
            </a:lvl5pPr>
          </a:lstStyle>
          <a:p>
            <a:pPr lvl="0" eaLnBrk="1" latinLnBrk="0" hangingPunct="1"/>
            <a:r>
              <a:rPr kumimoji="0" lang="de-DE"/>
              <a:t>Mastertextformat bearbeiten</a:t>
            </a:r>
          </a:p>
        </p:txBody>
      </p:sp>
      <p:sp>
        <p:nvSpPr>
          <p:cNvPr id="10" name="Datumsplatzhalter 11">
            <a:extLst>
              <a:ext uri="{FF2B5EF4-FFF2-40B4-BE49-F238E27FC236}">
                <a16:creationId xmlns:a16="http://schemas.microsoft.com/office/drawing/2014/main" id="{8026EC22-F867-9EC2-F630-9F20D7639864}"/>
              </a:ext>
            </a:extLst>
          </p:cNvPr>
          <p:cNvSpPr>
            <a:spLocks noGrp="1"/>
          </p:cNvSpPr>
          <p:nvPr>
            <p:ph type="dt" sz="half" idx="10"/>
          </p:nvPr>
        </p:nvSpPr>
        <p:spPr>
          <a:xfrm>
            <a:off x="7859372" y="7595615"/>
            <a:ext cx="3438473" cy="443849"/>
          </a:xfrm>
          <a:prstGeom prst="rect">
            <a:avLst/>
          </a:prstGeom>
        </p:spPr>
        <p:txBody>
          <a:bodyPr/>
          <a:lstStyle/>
          <a:p>
            <a:pPr eaLnBrk="1" latinLnBrk="0" hangingPunct="1"/>
            <a:endParaRPr lang="en-US"/>
          </a:p>
        </p:txBody>
      </p:sp>
      <p:sp>
        <p:nvSpPr>
          <p:cNvPr id="11" name="Titel 1">
            <a:extLst>
              <a:ext uri="{FF2B5EF4-FFF2-40B4-BE49-F238E27FC236}">
                <a16:creationId xmlns:a16="http://schemas.microsoft.com/office/drawing/2014/main" id="{B9A35DD3-085F-52B7-69FF-7DA22571F87C}"/>
              </a:ext>
            </a:extLst>
          </p:cNvPr>
          <p:cNvSpPr>
            <a:spLocks noGrp="1"/>
          </p:cNvSpPr>
          <p:nvPr>
            <p:ph type="title"/>
          </p:nvPr>
        </p:nvSpPr>
        <p:spPr>
          <a:xfrm>
            <a:off x="1768360" y="1945217"/>
            <a:ext cx="11542151" cy="1204181"/>
          </a:xfrm>
        </p:spPr>
        <p:txBody>
          <a:bodyPr lIns="90000" anchor="ctr" anchorCtr="0">
            <a:normAutofit/>
          </a:bodyPr>
          <a:lstStyle>
            <a:lvl1pPr algn="l">
              <a:buNone/>
              <a:defRPr sz="3199" b="0" cap="none">
                <a:solidFill>
                  <a:srgbClr val="FFFFFF"/>
                </a:solidFill>
              </a:defRPr>
            </a:lvl1pPr>
          </a:lstStyle>
          <a:p>
            <a:r>
              <a:rPr kumimoji="0" lang="de-DE"/>
              <a:t>Mastertitelformat bearbeiten</a:t>
            </a:r>
            <a:endParaRPr kumimoji="0" lang="en-US" dirty="0"/>
          </a:p>
        </p:txBody>
      </p:sp>
      <p:sp>
        <p:nvSpPr>
          <p:cNvPr id="2" name="Fußzeilenplatzhalter 4">
            <a:extLst>
              <a:ext uri="{FF2B5EF4-FFF2-40B4-BE49-F238E27FC236}">
                <a16:creationId xmlns:a16="http://schemas.microsoft.com/office/drawing/2014/main" id="{1A037DF3-61A6-1CCF-38B5-7E72CBCDB1FE}"/>
              </a:ext>
            </a:extLst>
          </p:cNvPr>
          <p:cNvSpPr>
            <a:spLocks noGrp="1"/>
          </p:cNvSpPr>
          <p:nvPr>
            <p:ph type="ftr" sz="quarter" idx="11"/>
          </p:nvPr>
        </p:nvSpPr>
        <p:spPr>
          <a:xfrm>
            <a:off x="1043734" y="7008171"/>
            <a:ext cx="7937716" cy="198458"/>
          </a:xfrm>
        </p:spPr>
        <p:txBody>
          <a:bodyPr/>
          <a:lstStyle/>
          <a:p>
            <a:r>
              <a:rPr lang="en-US"/>
              <a:t>R.O.E. GmbH | Stand: 12.2023 Rev4</a:t>
            </a:r>
            <a:endParaRPr lang="de-DE" dirty="0"/>
          </a:p>
        </p:txBody>
      </p:sp>
      <p:sp>
        <p:nvSpPr>
          <p:cNvPr id="3" name="Foliennummernplatzhalter 5">
            <a:extLst>
              <a:ext uri="{FF2B5EF4-FFF2-40B4-BE49-F238E27FC236}">
                <a16:creationId xmlns:a16="http://schemas.microsoft.com/office/drawing/2014/main" id="{691D5D9D-764B-43AF-20ED-9306190AA24B}"/>
              </a:ext>
            </a:extLst>
          </p:cNvPr>
          <p:cNvSpPr>
            <a:spLocks noGrp="1"/>
          </p:cNvSpPr>
          <p:nvPr>
            <p:ph type="sldNum" sz="quarter" idx="12"/>
          </p:nvPr>
        </p:nvSpPr>
        <p:spPr>
          <a:xfrm>
            <a:off x="595406" y="7008171"/>
            <a:ext cx="396938" cy="198458"/>
          </a:xfrm>
        </p:spPr>
        <p:txBody>
          <a:bodyPr/>
          <a:lstStyle/>
          <a:p>
            <a:fld id="{1F8F6C9E-DFB0-47BA-A580-000504CFD3E5}" type="slidenum">
              <a:rPr lang="de-DE" smtClean="0"/>
              <a:t>‹Nr.›</a:t>
            </a:fld>
            <a:endParaRPr lang="de-DE" dirty="0"/>
          </a:p>
        </p:txBody>
      </p:sp>
      <p:sp>
        <p:nvSpPr>
          <p:cNvPr id="5" name="Rechteck 4">
            <a:extLst>
              <a:ext uri="{FF2B5EF4-FFF2-40B4-BE49-F238E27FC236}">
                <a16:creationId xmlns:a16="http://schemas.microsoft.com/office/drawing/2014/main" id="{EABF5C2D-9D63-F0E9-B4DE-8A1330AAEE44}"/>
              </a:ext>
            </a:extLst>
          </p:cNvPr>
          <p:cNvSpPr/>
          <p:nvPr userDrawn="1"/>
        </p:nvSpPr>
        <p:spPr>
          <a:xfrm>
            <a:off x="1768358" y="1945217"/>
            <a:ext cx="11674591" cy="1204181"/>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60" tIns="45729" rIns="91460" bIns="45729" anchor="ctr"/>
          <a:lstStyle/>
          <a:p>
            <a:pPr algn="ctr" eaLnBrk="1" latinLnBrk="0" hangingPunct="1"/>
            <a:endParaRPr kumimoji="0" lang="en-US" sz="1842"/>
          </a:p>
        </p:txBody>
      </p:sp>
    </p:spTree>
    <p:extLst>
      <p:ext uri="{BB962C8B-B14F-4D97-AF65-F5344CB8AC3E}">
        <p14:creationId xmlns:p14="http://schemas.microsoft.com/office/powerpoint/2010/main" val="2500123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with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a:lstStyle>
            <a:lvl1pPr>
              <a:defRPr>
                <a:latin typeface="+mn-lt"/>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1043734" y="7008171"/>
            <a:ext cx="7937716" cy="198458"/>
          </a:xfrm>
        </p:spPr>
        <p:txBody>
          <a:bodyPr/>
          <a:lstStyle/>
          <a:p>
            <a:r>
              <a:rPr lang="en-US"/>
              <a:t>R.O.E. GmbH | Stand: 12.2023 Rev4</a:t>
            </a:r>
            <a:endParaRPr lang="de-DE"/>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p>
            <a:fld id="{1F8F6C9E-DFB0-47BA-A580-000504CFD3E5}" type="slidenum">
              <a:rPr lang="de-DE" smtClean="0"/>
              <a:t>‹Nr.›</a:t>
            </a:fld>
            <a:endParaRPr lang="de-DE"/>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160216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8"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384546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09483-4622-832B-5E4C-C5DEADB542B6}"/>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E6C041DD-A037-68AA-5890-2DF4A3A396A7}"/>
              </a:ext>
            </a:extLst>
          </p:cNvPr>
          <p:cNvSpPr>
            <a:spLocks noGrp="1"/>
          </p:cNvSpPr>
          <p:nvPr>
            <p:ph sz="half" idx="1"/>
          </p:nvPr>
        </p:nvSpPr>
        <p:spPr>
          <a:xfrm>
            <a:off x="595406"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4" name="Inhaltsplatzhalter 3">
            <a:extLst>
              <a:ext uri="{FF2B5EF4-FFF2-40B4-BE49-F238E27FC236}">
                <a16:creationId xmlns:a16="http://schemas.microsoft.com/office/drawing/2014/main" id="{7B185CD1-678C-0D09-833C-29C8B7D2B310}"/>
              </a:ext>
            </a:extLst>
          </p:cNvPr>
          <p:cNvSpPr>
            <a:spLocks noGrp="1"/>
          </p:cNvSpPr>
          <p:nvPr>
            <p:ph sz="half" idx="2"/>
          </p:nvPr>
        </p:nvSpPr>
        <p:spPr>
          <a:xfrm>
            <a:off x="6947183"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6" name="Fußzeilenplatzhalter 5">
            <a:extLst>
              <a:ext uri="{FF2B5EF4-FFF2-40B4-BE49-F238E27FC236}">
                <a16:creationId xmlns:a16="http://schemas.microsoft.com/office/drawing/2014/main" id="{6D30ED43-C55A-CA92-9879-0BD453AB5681}"/>
              </a:ext>
            </a:extLst>
          </p:cNvPr>
          <p:cNvSpPr>
            <a:spLocks noGrp="1"/>
          </p:cNvSpPr>
          <p:nvPr>
            <p:ph type="ftr" sz="quarter" idx="11"/>
          </p:nvPr>
        </p:nvSpPr>
        <p:spPr>
          <a:xfrm>
            <a:off x="1043734" y="7008171"/>
            <a:ext cx="7937716" cy="198458"/>
          </a:xfrm>
        </p:spPr>
        <p:txBody>
          <a:bodyPr/>
          <a:lstStyle/>
          <a:p>
            <a:r>
              <a:rPr lang="en-US"/>
              <a:t>R.O.E. GmbH | Stand: 12.2023 Rev4</a:t>
            </a:r>
            <a:endParaRPr lang="de-DE" dirty="0"/>
          </a:p>
        </p:txBody>
      </p:sp>
      <p:sp>
        <p:nvSpPr>
          <p:cNvPr id="7" name="Foliennummernplatzhalter 6">
            <a:extLst>
              <a:ext uri="{FF2B5EF4-FFF2-40B4-BE49-F238E27FC236}">
                <a16:creationId xmlns:a16="http://schemas.microsoft.com/office/drawing/2014/main" id="{EB8C7583-0242-0A02-764D-E25B9B565CEF}"/>
              </a:ext>
            </a:extLst>
          </p:cNvPr>
          <p:cNvSpPr>
            <a:spLocks noGrp="1"/>
          </p:cNvSpPr>
          <p:nvPr>
            <p:ph type="sldNum" sz="quarter" idx="12"/>
          </p:nvPr>
        </p:nvSpPr>
        <p:spPr/>
        <p:txBody>
          <a:bodyPr/>
          <a:lstStyle/>
          <a:p>
            <a:fld id="{65F0BAE9-1A88-4C6E-BBF4-0C1105ECBC08}" type="slidenum">
              <a:rPr lang="de-DE" smtClean="0"/>
              <a:t>‹Nr.›</a:t>
            </a:fld>
            <a:endParaRPr lang="de-DE"/>
          </a:p>
        </p:txBody>
      </p:sp>
      <p:sp>
        <p:nvSpPr>
          <p:cNvPr id="8" name="Textplatzhalter 6">
            <a:extLst>
              <a:ext uri="{FF2B5EF4-FFF2-40B4-BE49-F238E27FC236}">
                <a16:creationId xmlns:a16="http://schemas.microsoft.com/office/drawing/2014/main" id="{220940F7-98F4-37D3-A651-5AD1C7976124}"/>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4171573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slide coloured">
    <p:bg>
      <p:bgPr>
        <a:solidFill>
          <a:schemeClr val="tx1"/>
        </a:solidFill>
        <a:effectLst/>
      </p:bgPr>
    </p:bg>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6BCA4395-492D-8FA5-773D-30B503C5456E}"/>
              </a:ext>
            </a:extLst>
          </p:cNvPr>
          <p:cNvSpPr>
            <a:spLocks noGrp="1" noChangeAspect="1"/>
          </p:cNvSpPr>
          <p:nvPr>
            <p:ph type="pic" sz="quarter" idx="13" hasCustomPrompt="1"/>
          </p:nvPr>
        </p:nvSpPr>
        <p:spPr>
          <a:xfrm>
            <a:off x="280020" y="4920043"/>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1" name="Bildplatzhalter 20">
            <a:extLst>
              <a:ext uri="{FF2B5EF4-FFF2-40B4-BE49-F238E27FC236}">
                <a16:creationId xmlns:a16="http://schemas.microsoft.com/office/drawing/2014/main" id="{C92BC4B3-84FB-5457-D494-04C0813D8A60}"/>
              </a:ext>
            </a:extLst>
          </p:cNvPr>
          <p:cNvSpPr>
            <a:spLocks noGrp="1" noChangeAspect="1"/>
          </p:cNvSpPr>
          <p:nvPr>
            <p:ph type="pic" sz="quarter" idx="14" hasCustomPrompt="1"/>
          </p:nvPr>
        </p:nvSpPr>
        <p:spPr>
          <a:xfrm rot="10800000">
            <a:off x="10787799" y="254661"/>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2" name="Bildplatzhalter 21">
            <a:extLst>
              <a:ext uri="{FF2B5EF4-FFF2-40B4-BE49-F238E27FC236}">
                <a16:creationId xmlns:a16="http://schemas.microsoft.com/office/drawing/2014/main" id="{5DB46485-299B-DE6C-3C06-32C26AC422B0}"/>
              </a:ext>
            </a:extLst>
          </p:cNvPr>
          <p:cNvSpPr>
            <a:spLocks noGrp="1" noChangeAspect="1"/>
          </p:cNvSpPr>
          <p:nvPr>
            <p:ph type="pic" sz="quarter" idx="15" hasCustomPrompt="1"/>
          </p:nvPr>
        </p:nvSpPr>
        <p:spPr>
          <a:xfrm flipH="1">
            <a:off x="10787799" y="4920043"/>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 name="Titel 1">
            <a:extLst>
              <a:ext uri="{FF2B5EF4-FFF2-40B4-BE49-F238E27FC236}">
                <a16:creationId xmlns:a16="http://schemas.microsoft.com/office/drawing/2014/main" id="{3ADA7BA3-71F1-54BC-6DFE-F8B0E9781D91}"/>
              </a:ext>
            </a:extLst>
          </p:cNvPr>
          <p:cNvSpPr>
            <a:spLocks noGrp="1"/>
          </p:cNvSpPr>
          <p:nvPr>
            <p:ph type="ctrTitle"/>
          </p:nvPr>
        </p:nvSpPr>
        <p:spPr>
          <a:xfrm>
            <a:off x="1031903" y="2106379"/>
            <a:ext cx="9483056" cy="2375849"/>
          </a:xfrm>
        </p:spPr>
        <p:txBody>
          <a:bodyPr anchor="b" anchorCtr="0"/>
          <a:lstStyle>
            <a:lvl1pPr algn="l">
              <a:defRPr sz="6000">
                <a:solidFill>
                  <a:schemeClr val="accent3"/>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1031903" y="4763001"/>
            <a:ext cx="7937716" cy="1109320"/>
          </a:xfrm>
        </p:spPr>
        <p:txBody>
          <a:bodyPr anchor="t" anchorCtr="0">
            <a:noAutofit/>
          </a:bodyPr>
          <a:lstStyle>
            <a:lvl1pPr marL="0" indent="0" algn="l">
              <a:buNone/>
              <a:defRPr sz="2400" b="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Master-Untertitelformat bearbeiten</a:t>
            </a:r>
          </a:p>
        </p:txBody>
      </p:sp>
      <p:grpSp>
        <p:nvGrpSpPr>
          <p:cNvPr id="9" name="Gruppieren 8">
            <a:extLst>
              <a:ext uri="{FF2B5EF4-FFF2-40B4-BE49-F238E27FC236}">
                <a16:creationId xmlns:a16="http://schemas.microsoft.com/office/drawing/2014/main" id="{6A630716-BAE4-F171-2FC1-54F8B9BF33CA}"/>
              </a:ext>
            </a:extLst>
          </p:cNvPr>
          <p:cNvGrpSpPr/>
          <p:nvPr userDrawn="1"/>
        </p:nvGrpSpPr>
        <p:grpSpPr>
          <a:xfrm>
            <a:off x="-2646071" y="-2"/>
            <a:ext cx="2565578" cy="2986711"/>
            <a:chOff x="-2400150" y="-2"/>
            <a:chExt cx="2327138" cy="2708921"/>
          </a:xfrm>
        </p:grpSpPr>
        <p:sp>
          <p:nvSpPr>
            <p:cNvPr id="10" name="Rechteck 9">
              <a:extLst>
                <a:ext uri="{FF2B5EF4-FFF2-40B4-BE49-F238E27FC236}">
                  <a16:creationId xmlns:a16="http://schemas.microsoft.com/office/drawing/2014/main" id="{EE2D4DF9-E395-9780-B7AD-D5545A13F831}"/>
                </a:ext>
              </a:extLst>
            </p:cNvPr>
            <p:cNvSpPr/>
            <p:nvPr userDrawn="1"/>
          </p:nvSpPr>
          <p:spPr>
            <a:xfrm>
              <a:off x="-2400150" y="-2"/>
              <a:ext cx="2327138" cy="27089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de-DE" sz="1323" b="1" dirty="0">
                  <a:latin typeface="Arial" panose="020B0604020202020204" pitchFamily="34" charset="0"/>
                </a:rPr>
                <a:t>INFO:</a:t>
              </a:r>
            </a:p>
            <a:p>
              <a:pPr algn="l"/>
              <a:r>
                <a:rPr lang="de-DE" sz="1323" dirty="0">
                  <a:latin typeface="Arial" panose="020B0604020202020204" pitchFamily="34" charset="0"/>
                </a:rPr>
                <a:t>Die grafischen Elemente und der Titel dürfen nur in den markierten Farben eingefärbt werden: </a:t>
              </a: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r>
                <a:rPr lang="de-DE" sz="1323" dirty="0">
                  <a:latin typeface="Arial" panose="020B0604020202020204" pitchFamily="34" charset="0"/>
                </a:rPr>
                <a:t>Zum Einfärben der Elemente markieren Sie diese und  wählen die entsprechende Farbe als Füllung aus.</a:t>
              </a:r>
            </a:p>
          </p:txBody>
        </p:sp>
        <p:grpSp>
          <p:nvGrpSpPr>
            <p:cNvPr id="11" name="Gruppieren 10">
              <a:extLst>
                <a:ext uri="{FF2B5EF4-FFF2-40B4-BE49-F238E27FC236}">
                  <a16:creationId xmlns:a16="http://schemas.microsoft.com/office/drawing/2014/main" id="{F2994CFC-6676-BCD9-AFBB-7E0FB6D67207}"/>
                </a:ext>
              </a:extLst>
            </p:cNvPr>
            <p:cNvGrpSpPr>
              <a:grpSpLocks noChangeAspect="1"/>
            </p:cNvGrpSpPr>
            <p:nvPr userDrawn="1"/>
          </p:nvGrpSpPr>
          <p:grpSpPr>
            <a:xfrm>
              <a:off x="-2321891" y="1052736"/>
              <a:ext cx="2088000" cy="540000"/>
              <a:chOff x="-2226581" y="2060848"/>
              <a:chExt cx="2088000" cy="540000"/>
            </a:xfrm>
          </p:grpSpPr>
          <p:grpSp>
            <p:nvGrpSpPr>
              <p:cNvPr id="13" name="Gruppieren 12">
                <a:extLst>
                  <a:ext uri="{FF2B5EF4-FFF2-40B4-BE49-F238E27FC236}">
                    <a16:creationId xmlns:a16="http://schemas.microsoft.com/office/drawing/2014/main" id="{C24B8529-A5F4-758E-C779-0CA907150A39}"/>
                  </a:ext>
                </a:extLst>
              </p:cNvPr>
              <p:cNvGrpSpPr/>
              <p:nvPr userDrawn="1"/>
            </p:nvGrpSpPr>
            <p:grpSpPr>
              <a:xfrm>
                <a:off x="-2226581" y="2060848"/>
                <a:ext cx="2088000" cy="540000"/>
                <a:chOff x="-2226581" y="2060848"/>
                <a:chExt cx="2088000" cy="540000"/>
              </a:xfrm>
            </p:grpSpPr>
            <p:sp>
              <p:nvSpPr>
                <p:cNvPr id="18" name="Rechteck 17">
                  <a:extLst>
                    <a:ext uri="{FF2B5EF4-FFF2-40B4-BE49-F238E27FC236}">
                      <a16:creationId xmlns:a16="http://schemas.microsoft.com/office/drawing/2014/main" id="{7BAFA2EA-4772-631D-A2DF-854B0781765A}"/>
                    </a:ext>
                  </a:extLst>
                </p:cNvPr>
                <p:cNvSpPr/>
                <p:nvPr userDrawn="1"/>
              </p:nvSpPr>
              <p:spPr>
                <a:xfrm>
                  <a:off x="-2226581" y="2060848"/>
                  <a:ext cx="20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pic>
              <p:nvPicPr>
                <p:cNvPr id="19" name="Grafik 18">
                  <a:extLst>
                    <a:ext uri="{FF2B5EF4-FFF2-40B4-BE49-F238E27FC236}">
                      <a16:creationId xmlns:a16="http://schemas.microsoft.com/office/drawing/2014/main" id="{88958E5C-0220-2250-925B-7FBDDC4856BB}"/>
                    </a:ext>
                  </a:extLst>
                </p:cNvPr>
                <p:cNvPicPr>
                  <a:picLocks noChangeAspect="1"/>
                </p:cNvPicPr>
                <p:nvPr userDrawn="1"/>
              </p:nvPicPr>
              <p:blipFill rotWithShape="1">
                <a:blip r:embed="rId2"/>
                <a:srcRect b="65087"/>
                <a:stretch/>
              </p:blipFill>
              <p:spPr>
                <a:xfrm>
                  <a:off x="-2139977" y="2101356"/>
                  <a:ext cx="1914792" cy="458984"/>
                </a:xfrm>
                <a:prstGeom prst="rect">
                  <a:avLst/>
                </a:prstGeom>
              </p:spPr>
            </p:pic>
          </p:grpSp>
          <p:sp>
            <p:nvSpPr>
              <p:cNvPr id="14" name="Rechteck 13">
                <a:extLst>
                  <a:ext uri="{FF2B5EF4-FFF2-40B4-BE49-F238E27FC236}">
                    <a16:creationId xmlns:a16="http://schemas.microsoft.com/office/drawing/2014/main" id="{6C3A7D81-BC38-3A58-9F3E-EB0DD4EF938A}"/>
                  </a:ext>
                </a:extLst>
              </p:cNvPr>
              <p:cNvSpPr/>
              <p:nvPr userDrawn="1"/>
            </p:nvSpPr>
            <p:spPr>
              <a:xfrm>
                <a:off x="-1018300" y="2341124"/>
                <a:ext cx="828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grpSp>
      </p:grpSp>
      <p:pic>
        <p:nvPicPr>
          <p:cNvPr id="4" name="Grafik 3" descr="Ein Bild, das Text enthält.&#10;&#10;Automatisch generierte Beschreibung">
            <a:extLst>
              <a:ext uri="{FF2B5EF4-FFF2-40B4-BE49-F238E27FC236}">
                <a16:creationId xmlns:a16="http://schemas.microsoft.com/office/drawing/2014/main" id="{91DFE515-EA77-6B57-CBE4-61F0317A68E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88052" y="5798"/>
            <a:ext cx="2256358" cy="1124700"/>
          </a:xfrm>
          <a:prstGeom prst="rect">
            <a:avLst/>
          </a:prstGeom>
        </p:spPr>
      </p:pic>
      <p:sp>
        <p:nvSpPr>
          <p:cNvPr id="6" name="Foliennummernplatzhalter 5" hidden="1">
            <a:extLst>
              <a:ext uri="{FF2B5EF4-FFF2-40B4-BE49-F238E27FC236}">
                <a16:creationId xmlns:a16="http://schemas.microsoft.com/office/drawing/2014/main" id="{2B7E69D7-F919-50DE-1528-5CDD7AC805E4}"/>
              </a:ext>
            </a:extLst>
          </p:cNvPr>
          <p:cNvSpPr>
            <a:spLocks noGrp="1"/>
          </p:cNvSpPr>
          <p:nvPr>
            <p:ph type="sldNum" sz="quarter" idx="4"/>
          </p:nvPr>
        </p:nvSpPr>
        <p:spPr>
          <a:xfrm>
            <a:off x="-119066" y="-119075"/>
            <a:ext cx="3969" cy="3969"/>
          </a:xfrm>
          <a:prstGeom prst="rect">
            <a:avLst/>
          </a:prstGeom>
        </p:spPr>
        <p:txBody>
          <a:bodyPr vert="horz" lIns="0" tIns="0" rIns="0" bIns="0" rtlCol="0" anchor="b" anchorCtr="0"/>
          <a:lstStyle>
            <a:lvl1pPr algn="l">
              <a:defRPr sz="110" b="0">
                <a:solidFill>
                  <a:schemeClr val="tx1"/>
                </a:solidFill>
              </a:defRPr>
            </a:lvl1pPr>
          </a:lstStyle>
          <a:p>
            <a:fld id="{1F8F6C9E-DFB0-47BA-A580-000504CFD3E5}" type="slidenum">
              <a:rPr lang="de-DE" smtClean="0"/>
              <a:pPr/>
              <a:t>‹Nr.›</a:t>
            </a:fld>
            <a:endParaRPr lang="de-DE" dirty="0"/>
          </a:p>
        </p:txBody>
      </p:sp>
      <p:grpSp>
        <p:nvGrpSpPr>
          <p:cNvPr id="7" name="Gruppieren 6">
            <a:extLst>
              <a:ext uri="{FF2B5EF4-FFF2-40B4-BE49-F238E27FC236}">
                <a16:creationId xmlns:a16="http://schemas.microsoft.com/office/drawing/2014/main" id="{8A8718ED-BCC6-17FE-B12F-A3B938EDBA8D}"/>
              </a:ext>
            </a:extLst>
          </p:cNvPr>
          <p:cNvGrpSpPr/>
          <p:nvPr userDrawn="1"/>
        </p:nvGrpSpPr>
        <p:grpSpPr>
          <a:xfrm>
            <a:off x="-2646071" y="3255078"/>
            <a:ext cx="2565578" cy="2430966"/>
            <a:chOff x="-2400150" y="-2"/>
            <a:chExt cx="2327138" cy="2204865"/>
          </a:xfrm>
        </p:grpSpPr>
        <p:sp>
          <p:nvSpPr>
            <p:cNvPr id="8" name="Rechteck 7">
              <a:extLst>
                <a:ext uri="{FF2B5EF4-FFF2-40B4-BE49-F238E27FC236}">
                  <a16:creationId xmlns:a16="http://schemas.microsoft.com/office/drawing/2014/main" id="{42D75BCE-DB9F-1527-9439-C40FC5D2B208}"/>
                </a:ext>
              </a:extLst>
            </p:cNvPr>
            <p:cNvSpPr/>
            <p:nvPr userDrawn="1"/>
          </p:nvSpPr>
          <p:spPr>
            <a:xfrm>
              <a:off x="-2400150" y="-2"/>
              <a:ext cx="2327138" cy="22048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de-DE" sz="1323" b="1" dirty="0">
                  <a:latin typeface="Arial" panose="020B0604020202020204" pitchFamily="34" charset="0"/>
                </a:rPr>
                <a:t>INFO (EN):</a:t>
              </a:r>
            </a:p>
            <a:p>
              <a:pPr algn="l"/>
              <a:r>
                <a:rPr lang="en-US" sz="1323" dirty="0">
                  <a:latin typeface="Arial" panose="020B0604020202020204" pitchFamily="34" charset="0"/>
                </a:rPr>
                <a:t>The graphic elements and the subtitle may only be </a:t>
              </a:r>
              <a:r>
                <a:rPr lang="en-US" sz="1323" dirty="0" err="1">
                  <a:latin typeface="Arial" panose="020B0604020202020204" pitchFamily="34" charset="0"/>
                </a:rPr>
                <a:t>coloured</a:t>
              </a:r>
              <a:r>
                <a:rPr lang="en-US" sz="1323" dirty="0">
                  <a:latin typeface="Arial" panose="020B0604020202020204" pitchFamily="34" charset="0"/>
                </a:rPr>
                <a:t> in the marked </a:t>
              </a:r>
              <a:r>
                <a:rPr lang="en-US" sz="1323" dirty="0" err="1">
                  <a:latin typeface="Arial" panose="020B0604020202020204" pitchFamily="34" charset="0"/>
                </a:rPr>
                <a:t>colours</a:t>
              </a:r>
              <a:r>
                <a:rPr lang="en-US" sz="1323" dirty="0">
                  <a:latin typeface="Arial" panose="020B0604020202020204" pitchFamily="34" charset="0"/>
                </a:rPr>
                <a:t>: </a:t>
              </a: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r>
                <a:rPr lang="en-US" sz="1323" dirty="0">
                  <a:latin typeface="Arial" panose="020B0604020202020204" pitchFamily="34" charset="0"/>
                </a:rPr>
                <a:t>To </a:t>
              </a:r>
              <a:r>
                <a:rPr lang="en-US" sz="1323" dirty="0" err="1">
                  <a:latin typeface="Arial" panose="020B0604020202020204" pitchFamily="34" charset="0"/>
                </a:rPr>
                <a:t>colour</a:t>
              </a:r>
              <a:r>
                <a:rPr lang="en-US" sz="1323" dirty="0">
                  <a:latin typeface="Arial" panose="020B0604020202020204" pitchFamily="34" charset="0"/>
                </a:rPr>
                <a:t> the elements, select them and choose the corresponding </a:t>
              </a:r>
              <a:r>
                <a:rPr lang="en-US" sz="1323" dirty="0" err="1">
                  <a:latin typeface="Arial" panose="020B0604020202020204" pitchFamily="34" charset="0"/>
                </a:rPr>
                <a:t>colour</a:t>
              </a:r>
              <a:r>
                <a:rPr lang="en-US" sz="1323" dirty="0">
                  <a:latin typeface="Arial" panose="020B0604020202020204" pitchFamily="34" charset="0"/>
                </a:rPr>
                <a:t> as a fill.</a:t>
              </a:r>
              <a:endParaRPr lang="de-DE" sz="1323" dirty="0">
                <a:latin typeface="Arial" panose="020B0604020202020204" pitchFamily="34" charset="0"/>
              </a:endParaRPr>
            </a:p>
          </p:txBody>
        </p:sp>
        <p:grpSp>
          <p:nvGrpSpPr>
            <p:cNvPr id="12" name="Gruppieren 11">
              <a:extLst>
                <a:ext uri="{FF2B5EF4-FFF2-40B4-BE49-F238E27FC236}">
                  <a16:creationId xmlns:a16="http://schemas.microsoft.com/office/drawing/2014/main" id="{07D0FE89-B711-23F5-F1B3-3F9976664D98}"/>
                </a:ext>
              </a:extLst>
            </p:cNvPr>
            <p:cNvGrpSpPr>
              <a:grpSpLocks noChangeAspect="1"/>
            </p:cNvGrpSpPr>
            <p:nvPr userDrawn="1"/>
          </p:nvGrpSpPr>
          <p:grpSpPr>
            <a:xfrm>
              <a:off x="-2321891" y="908719"/>
              <a:ext cx="2088000" cy="540000"/>
              <a:chOff x="-2226581" y="1916831"/>
              <a:chExt cx="2088000" cy="540000"/>
            </a:xfrm>
          </p:grpSpPr>
          <p:grpSp>
            <p:nvGrpSpPr>
              <p:cNvPr id="15" name="Gruppieren 14">
                <a:extLst>
                  <a:ext uri="{FF2B5EF4-FFF2-40B4-BE49-F238E27FC236}">
                    <a16:creationId xmlns:a16="http://schemas.microsoft.com/office/drawing/2014/main" id="{86ABDBE0-F3A2-63E5-8A72-3B1BB6B6FF78}"/>
                  </a:ext>
                </a:extLst>
              </p:cNvPr>
              <p:cNvGrpSpPr/>
              <p:nvPr userDrawn="1"/>
            </p:nvGrpSpPr>
            <p:grpSpPr>
              <a:xfrm>
                <a:off x="-2226581" y="1916831"/>
                <a:ext cx="2088000" cy="540000"/>
                <a:chOff x="-2226581" y="1916831"/>
                <a:chExt cx="2088000" cy="540000"/>
              </a:xfrm>
            </p:grpSpPr>
            <p:sp>
              <p:nvSpPr>
                <p:cNvPr id="17" name="Rechteck 16">
                  <a:extLst>
                    <a:ext uri="{FF2B5EF4-FFF2-40B4-BE49-F238E27FC236}">
                      <a16:creationId xmlns:a16="http://schemas.microsoft.com/office/drawing/2014/main" id="{2E0BEA31-AB98-9033-4596-686622456DD5}"/>
                    </a:ext>
                  </a:extLst>
                </p:cNvPr>
                <p:cNvSpPr/>
                <p:nvPr userDrawn="1"/>
              </p:nvSpPr>
              <p:spPr>
                <a:xfrm>
                  <a:off x="-2226581" y="1916831"/>
                  <a:ext cx="20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pic>
              <p:nvPicPr>
                <p:cNvPr id="23" name="Grafik 22">
                  <a:extLst>
                    <a:ext uri="{FF2B5EF4-FFF2-40B4-BE49-F238E27FC236}">
                      <a16:creationId xmlns:a16="http://schemas.microsoft.com/office/drawing/2014/main" id="{072A293A-D462-445E-797B-5EDAF1B530A3}"/>
                    </a:ext>
                  </a:extLst>
                </p:cNvPr>
                <p:cNvPicPr>
                  <a:picLocks noChangeAspect="1"/>
                </p:cNvPicPr>
                <p:nvPr userDrawn="1"/>
              </p:nvPicPr>
              <p:blipFill rotWithShape="1">
                <a:blip r:embed="rId2"/>
                <a:srcRect b="65087"/>
                <a:stretch/>
              </p:blipFill>
              <p:spPr>
                <a:xfrm>
                  <a:off x="-2139977" y="1961902"/>
                  <a:ext cx="1914792" cy="458984"/>
                </a:xfrm>
                <a:prstGeom prst="rect">
                  <a:avLst/>
                </a:prstGeom>
              </p:spPr>
            </p:pic>
          </p:grpSp>
          <p:sp>
            <p:nvSpPr>
              <p:cNvPr id="16" name="Rechteck 15">
                <a:extLst>
                  <a:ext uri="{FF2B5EF4-FFF2-40B4-BE49-F238E27FC236}">
                    <a16:creationId xmlns:a16="http://schemas.microsoft.com/office/drawing/2014/main" id="{765B9646-6CFF-22AD-19F4-E17E43857FF4}"/>
                  </a:ext>
                </a:extLst>
              </p:cNvPr>
              <p:cNvSpPr/>
              <p:nvPr userDrawn="1"/>
            </p:nvSpPr>
            <p:spPr>
              <a:xfrm>
                <a:off x="-1018300" y="2197107"/>
                <a:ext cx="828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grpSp>
      </p:grpSp>
      <p:sp>
        <p:nvSpPr>
          <p:cNvPr id="24" name="Fußzeilenplatzhalter 23">
            <a:extLst>
              <a:ext uri="{FF2B5EF4-FFF2-40B4-BE49-F238E27FC236}">
                <a16:creationId xmlns:a16="http://schemas.microsoft.com/office/drawing/2014/main" id="{0431C2CC-C727-5345-734B-10EEA87BEA37}"/>
              </a:ext>
            </a:extLst>
          </p:cNvPr>
          <p:cNvSpPr>
            <a:spLocks noGrp="1"/>
          </p:cNvSpPr>
          <p:nvPr>
            <p:ph type="ftr" sz="quarter" idx="16"/>
          </p:nvPr>
        </p:nvSpPr>
        <p:spPr>
          <a:xfrm>
            <a:off x="1043734" y="6479965"/>
            <a:ext cx="3435782" cy="396961"/>
          </a:xfrm>
          <a:prstGeom prst="rect">
            <a:avLst/>
          </a:prstGeom>
        </p:spPr>
        <p:txBody>
          <a:bodyPr anchor="t"/>
          <a:lstStyle>
            <a:lvl1pPr>
              <a:defRPr sz="1200">
                <a:solidFill>
                  <a:schemeClr val="bg1"/>
                </a:solidFill>
              </a:defRPr>
            </a:lvl1pPr>
          </a:lstStyle>
          <a:p>
            <a:r>
              <a:rPr lang="en-US"/>
              <a:t>R.O.E. GmbH | Stand: 12.2023 Rev4</a:t>
            </a:r>
            <a:endParaRPr lang="de-DE" dirty="0"/>
          </a:p>
        </p:txBody>
      </p:sp>
    </p:spTree>
    <p:extLst>
      <p:ext uri="{BB962C8B-B14F-4D97-AF65-F5344CB8AC3E}">
        <p14:creationId xmlns:p14="http://schemas.microsoft.com/office/powerpoint/2010/main" val="1920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700"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11901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7"/>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7"/>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1"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5390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8"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7"/>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92126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5"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52225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4"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8102361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jpe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726" y="-2196"/>
            <a:ext cx="13444677"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2" name="Titelplatzhalter 21"/>
          <p:cNvSpPr>
            <a:spLocks noGrp="1"/>
          </p:cNvSpPr>
          <p:nvPr>
            <p:ph type="title"/>
          </p:nvPr>
        </p:nvSpPr>
        <p:spPr>
          <a:xfrm>
            <a:off x="896196" y="252042"/>
            <a:ext cx="1064552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900678" y="1764294"/>
            <a:ext cx="11986630"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30"/>
            <a:ext cx="1344295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3" y="1617758"/>
            <a:ext cx="633590"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742456" y="1617757"/>
            <a:ext cx="12717086"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2" y="7195476"/>
            <a:ext cx="13444679"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3" name="Foliennummernplatzhalter 22"/>
          <p:cNvSpPr>
            <a:spLocks noGrp="1"/>
          </p:cNvSpPr>
          <p:nvPr>
            <p:ph type="sldNum" sz="quarter" idx="4"/>
          </p:nvPr>
        </p:nvSpPr>
        <p:spPr>
          <a:xfrm>
            <a:off x="12338180" y="7214618"/>
            <a:ext cx="784173" cy="269546"/>
          </a:xfrm>
          <a:prstGeom prst="rect">
            <a:avLst/>
          </a:prstGeom>
          <a:noFill/>
        </p:spPr>
        <p:txBody>
          <a:bodyPr vert="horz" lIns="104306" tIns="52153" rIns="104306" bIns="52153" anchor="ctr" anchorCtr="0">
            <a:normAutofit/>
          </a:bodyPr>
          <a:lstStyle>
            <a:lvl1pPr algn="ctr" eaLnBrk="1" latinLnBrk="0" hangingPunct="1">
              <a:defRPr kumimoji="0" sz="1200" b="1">
                <a:solidFill>
                  <a:schemeClr val="bg1"/>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44" cstate="email">
            <a:extLst>
              <a:ext uri="{28A0092B-C50C-407E-A947-70E740481C1C}">
                <a14:useLocalDpi xmlns:a14="http://schemas.microsoft.com/office/drawing/2010/main" val="0"/>
              </a:ext>
            </a:extLst>
          </a:blip>
          <a:stretch>
            <a:fillRect/>
          </a:stretch>
        </p:blipFill>
        <p:spPr>
          <a:xfrm>
            <a:off x="11813058" y="264733"/>
            <a:ext cx="1065600" cy="1062644"/>
          </a:xfrm>
          <a:prstGeom prst="rect">
            <a:avLst/>
          </a:prstGeom>
        </p:spPr>
      </p:pic>
    </p:spTree>
    <p:extLst>
      <p:ext uri="{BB962C8B-B14F-4D97-AF65-F5344CB8AC3E}">
        <p14:creationId xmlns:p14="http://schemas.microsoft.com/office/powerpoint/2010/main" val="1934727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09" r:id="rId41"/>
  </p:sldLayoutIdLst>
  <p:hf hdr="0" ftr="0" dt="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rtl="0" eaLnBrk="1" latinLnBrk="0" hangingPunct="1">
        <a:spcBef>
          <a:spcPts val="798"/>
        </a:spcBef>
        <a:buClr>
          <a:schemeClr val="accent2"/>
        </a:buClr>
        <a:buSzPct val="60000"/>
        <a:buFontTx/>
        <a:buNone/>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1C71C2D-4B2C-B5EF-9B94-3C801A3EC210}"/>
              </a:ext>
            </a:extLst>
          </p:cNvPr>
          <p:cNvSpPr>
            <a:spLocks noGrp="1"/>
          </p:cNvSpPr>
          <p:nvPr>
            <p:ph type="title"/>
          </p:nvPr>
        </p:nvSpPr>
        <p:spPr/>
        <p:txBody>
          <a:bodyPr>
            <a:normAutofit/>
          </a:bodyPr>
          <a:lstStyle/>
          <a:p>
            <a:r>
              <a:rPr lang="de-DE" dirty="0"/>
              <a:t>Unterweisungsmodul</a:t>
            </a:r>
          </a:p>
        </p:txBody>
      </p:sp>
      <p:sp>
        <p:nvSpPr>
          <p:cNvPr id="2" name="Textplatzhalter 1">
            <a:extLst>
              <a:ext uri="{FF2B5EF4-FFF2-40B4-BE49-F238E27FC236}">
                <a16:creationId xmlns:a16="http://schemas.microsoft.com/office/drawing/2014/main" id="{6CD1BC73-5191-DBCD-AA5E-A6FE9CE769AC}"/>
              </a:ext>
            </a:extLst>
          </p:cNvPr>
          <p:cNvSpPr>
            <a:spLocks noGrp="1"/>
          </p:cNvSpPr>
          <p:nvPr>
            <p:ph type="body" idx="1"/>
          </p:nvPr>
        </p:nvSpPr>
        <p:spPr/>
        <p:txBody>
          <a:bodyPr/>
          <a:lstStyle/>
          <a:p>
            <a:r>
              <a:rPr lang="de-DE" dirty="0"/>
              <a:t>Arbeiten unter Spannung ohne Spezialausbildung</a:t>
            </a:r>
          </a:p>
        </p:txBody>
      </p:sp>
      <p:sp>
        <p:nvSpPr>
          <p:cNvPr id="7" name="Foliennummernplatzhalter 6">
            <a:extLst>
              <a:ext uri="{FF2B5EF4-FFF2-40B4-BE49-F238E27FC236}">
                <a16:creationId xmlns:a16="http://schemas.microsoft.com/office/drawing/2014/main" id="{D4FB4A08-3041-5F64-3A39-1DBD070EA36E}"/>
              </a:ext>
            </a:extLst>
          </p:cNvPr>
          <p:cNvSpPr>
            <a:spLocks noGrp="1"/>
          </p:cNvSpPr>
          <p:nvPr>
            <p:ph type="sldNum" sz="quarter" idx="4294967295"/>
          </p:nvPr>
        </p:nvSpPr>
        <p:spPr>
          <a:xfrm>
            <a:off x="0" y="7008813"/>
            <a:ext cx="396875" cy="198437"/>
          </a:xfrm>
        </p:spPr>
        <p:txBody>
          <a:bodyPr>
            <a:normAutofit fontScale="55000" lnSpcReduction="20000"/>
          </a:bodyPr>
          <a:lstStyle/>
          <a:p>
            <a:fld id="{1F8F6C9E-DFB0-47BA-A580-000504CFD3E5}" type="slidenum">
              <a:rPr lang="de-DE" smtClean="0"/>
              <a:pPr/>
              <a:t>1</a:t>
            </a:fld>
            <a:endParaRPr lang="de-DE" dirty="0"/>
          </a:p>
        </p:txBody>
      </p:sp>
      <p:sp>
        <p:nvSpPr>
          <p:cNvPr id="6" name="Fußzeilenplatzhalter 5">
            <a:extLst>
              <a:ext uri="{FF2B5EF4-FFF2-40B4-BE49-F238E27FC236}">
                <a16:creationId xmlns:a16="http://schemas.microsoft.com/office/drawing/2014/main" id="{A00070A9-F21D-B149-69D5-C1FB57EC4275}"/>
              </a:ext>
            </a:extLst>
          </p:cNvPr>
          <p:cNvSpPr>
            <a:spLocks noGrp="1"/>
          </p:cNvSpPr>
          <p:nvPr>
            <p:ph type="ftr" sz="quarter" idx="12"/>
          </p:nvPr>
        </p:nvSpPr>
        <p:spPr/>
        <p:txBody>
          <a:bodyPr/>
          <a:lstStyle/>
          <a:p>
            <a:r>
              <a:rPr lang="en-US"/>
              <a:t>R.O.E. GmbH | Stand: 03.2024 Rev5</a:t>
            </a:r>
            <a:endParaRPr lang="en-US" dirty="0"/>
          </a:p>
        </p:txBody>
      </p:sp>
    </p:spTree>
    <p:extLst>
      <p:ext uri="{BB962C8B-B14F-4D97-AF65-F5344CB8AC3E}">
        <p14:creationId xmlns:p14="http://schemas.microsoft.com/office/powerpoint/2010/main" val="20404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5C8BA53-A966-499D-BA40-B4663A0039C0}"/>
              </a:ext>
            </a:extLst>
          </p:cNvPr>
          <p:cNvSpPr>
            <a:spLocks noGrp="1"/>
          </p:cNvSpPr>
          <p:nvPr>
            <p:ph type="sldNum" sz="quarter" idx="12"/>
          </p:nvPr>
        </p:nvSpPr>
        <p:spPr/>
        <p:txBody>
          <a:bodyPr>
            <a:normAutofit lnSpcReduction="10000"/>
          </a:bodyPr>
          <a:lstStyle/>
          <a:p>
            <a:fld id="{F0C94032-CD4C-4C25-B0C2-CEC720522D92}" type="slidenum">
              <a:rPr lang="en-US" smtClean="0"/>
              <a:pPr/>
              <a:t>10</a:t>
            </a:fld>
            <a:endParaRPr lang="en-US" dirty="0"/>
          </a:p>
        </p:txBody>
      </p:sp>
      <p:pic>
        <p:nvPicPr>
          <p:cNvPr id="5" name="Inhaltsplatzhalter 4">
            <a:extLst>
              <a:ext uri="{FF2B5EF4-FFF2-40B4-BE49-F238E27FC236}">
                <a16:creationId xmlns:a16="http://schemas.microsoft.com/office/drawing/2014/main" id="{865D2154-189D-2F1B-9909-C29F4AD5B4A1}"/>
              </a:ext>
            </a:extLst>
          </p:cNvPr>
          <p:cNvPicPr>
            <a:picLocks noGrp="1" noChangeAspect="1"/>
          </p:cNvPicPr>
          <p:nvPr>
            <p:ph sz="quarter" idx="1"/>
          </p:nvPr>
        </p:nvPicPr>
        <p:blipFill>
          <a:blip r:embed="rId2"/>
          <a:stretch>
            <a:fillRect/>
          </a:stretch>
        </p:blipFill>
        <p:spPr>
          <a:xfrm>
            <a:off x="2113635" y="1763713"/>
            <a:ext cx="3394318" cy="4957762"/>
          </a:xfrm>
          <a:prstGeom prst="rect">
            <a:avLst/>
          </a:prstGeom>
        </p:spPr>
      </p:pic>
      <p:pic>
        <p:nvPicPr>
          <p:cNvPr id="9" name="Inhaltsplatzhalter 8">
            <a:extLst>
              <a:ext uri="{FF2B5EF4-FFF2-40B4-BE49-F238E27FC236}">
                <a16:creationId xmlns:a16="http://schemas.microsoft.com/office/drawing/2014/main" id="{7E342683-33A4-A6CE-F44F-F9B875BE89D6}"/>
              </a:ext>
            </a:extLst>
          </p:cNvPr>
          <p:cNvPicPr>
            <a:picLocks noGrp="1" noChangeAspect="1"/>
          </p:cNvPicPr>
          <p:nvPr>
            <p:ph sz="quarter" idx="13"/>
          </p:nvPr>
        </p:nvPicPr>
        <p:blipFill>
          <a:blip r:embed="rId3"/>
          <a:stretch>
            <a:fillRect/>
          </a:stretch>
        </p:blipFill>
        <p:spPr>
          <a:xfrm>
            <a:off x="8158195" y="1763713"/>
            <a:ext cx="3392423" cy="4957762"/>
          </a:xfrm>
          <a:prstGeom prst="rect">
            <a:avLst/>
          </a:prstGeom>
        </p:spPr>
      </p:pic>
      <p:sp>
        <p:nvSpPr>
          <p:cNvPr id="2" name="Titel 1">
            <a:extLst>
              <a:ext uri="{FF2B5EF4-FFF2-40B4-BE49-F238E27FC236}">
                <a16:creationId xmlns:a16="http://schemas.microsoft.com/office/drawing/2014/main" id="{9F544278-F27D-1C82-7248-D50E316DB76D}"/>
              </a:ext>
            </a:extLst>
          </p:cNvPr>
          <p:cNvSpPr>
            <a:spLocks noGrp="1"/>
          </p:cNvSpPr>
          <p:nvPr>
            <p:ph type="title"/>
          </p:nvPr>
        </p:nvSpPr>
        <p:spPr/>
        <p:txBody>
          <a:bodyPr/>
          <a:lstStyle/>
          <a:p>
            <a:r>
              <a:rPr lang="de-DE" dirty="0"/>
              <a:t>Arbeitsanweisung</a:t>
            </a:r>
          </a:p>
        </p:txBody>
      </p:sp>
      <p:sp>
        <p:nvSpPr>
          <p:cNvPr id="8" name="Textfeld 7">
            <a:extLst>
              <a:ext uri="{FF2B5EF4-FFF2-40B4-BE49-F238E27FC236}">
                <a16:creationId xmlns:a16="http://schemas.microsoft.com/office/drawing/2014/main" id="{8FA6D682-64D3-FBBB-2408-7CE6EFAA0699}"/>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197981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B4DB2-306B-77D4-CAAC-ED6FE19DFC57}"/>
              </a:ext>
            </a:extLst>
          </p:cNvPr>
          <p:cNvSpPr>
            <a:spLocks noGrp="1"/>
          </p:cNvSpPr>
          <p:nvPr>
            <p:ph type="title"/>
          </p:nvPr>
        </p:nvSpPr>
        <p:spPr/>
        <p:txBody>
          <a:bodyPr/>
          <a:lstStyle/>
          <a:p>
            <a:r>
              <a:rPr lang="de-DE" dirty="0"/>
              <a:t>Arbeiten unter Spannung ohne Spezialausbildung</a:t>
            </a:r>
          </a:p>
        </p:txBody>
      </p:sp>
      <p:sp>
        <p:nvSpPr>
          <p:cNvPr id="3" name="Foliennummernplatzhalter 2">
            <a:extLst>
              <a:ext uri="{FF2B5EF4-FFF2-40B4-BE49-F238E27FC236}">
                <a16:creationId xmlns:a16="http://schemas.microsoft.com/office/drawing/2014/main" id="{ED2E858C-08CC-358A-C1AF-BFE44E2A8EE3}"/>
              </a:ext>
            </a:extLst>
          </p:cNvPr>
          <p:cNvSpPr>
            <a:spLocks noGrp="1"/>
          </p:cNvSpPr>
          <p:nvPr>
            <p:ph type="sldNum" sz="quarter" idx="12"/>
          </p:nvPr>
        </p:nvSpPr>
        <p:spPr/>
        <p:txBody>
          <a:bodyPr>
            <a:normAutofit lnSpcReduction="10000"/>
          </a:bodyPr>
          <a:lstStyle/>
          <a:p>
            <a:fld id="{F0C94032-CD4C-4C25-B0C2-CEC720522D92}" type="slidenum">
              <a:rPr lang="en-US" smtClean="0"/>
              <a:pPr/>
              <a:t>11</a:t>
            </a:fld>
            <a:endParaRPr lang="en-US" dirty="0"/>
          </a:p>
        </p:txBody>
      </p:sp>
      <p:pic>
        <p:nvPicPr>
          <p:cNvPr id="5" name="Inhaltsplatzhalter 9">
            <a:extLst>
              <a:ext uri="{FF2B5EF4-FFF2-40B4-BE49-F238E27FC236}">
                <a16:creationId xmlns:a16="http://schemas.microsoft.com/office/drawing/2014/main" id="{BB08A009-30AA-8527-29A7-6ECD19CB7ED0}"/>
              </a:ext>
            </a:extLst>
          </p:cNvPr>
          <p:cNvPicPr>
            <a:picLocks noGrp="1" noChangeAspect="1"/>
          </p:cNvPicPr>
          <p:nvPr>
            <p:ph sz="quarter" idx="14"/>
          </p:nvPr>
        </p:nvPicPr>
        <p:blipFill>
          <a:blip r:embed="rId2"/>
          <a:stretch>
            <a:fillRect/>
          </a:stretch>
        </p:blipFill>
        <p:spPr>
          <a:xfrm>
            <a:off x="2667000" y="1842294"/>
            <a:ext cx="8432800" cy="4800600"/>
          </a:xfrm>
        </p:spPr>
      </p:pic>
    </p:spTree>
    <p:extLst>
      <p:ext uri="{BB962C8B-B14F-4D97-AF65-F5344CB8AC3E}">
        <p14:creationId xmlns:p14="http://schemas.microsoft.com/office/powerpoint/2010/main" val="393899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64A51C-0EE9-5230-66ED-705E472C1399}"/>
              </a:ext>
            </a:extLst>
          </p:cNvPr>
          <p:cNvSpPr>
            <a:spLocks noGrp="1"/>
          </p:cNvSpPr>
          <p:nvPr>
            <p:ph type="title"/>
          </p:nvPr>
        </p:nvSpPr>
        <p:spPr/>
        <p:txBody>
          <a:bodyPr/>
          <a:lstStyle/>
          <a:p>
            <a:r>
              <a:rPr lang="de-DE" dirty="0"/>
              <a:t>Arbeiten unter Spannung ohne Spezialausbildung</a:t>
            </a:r>
          </a:p>
        </p:txBody>
      </p:sp>
      <p:sp>
        <p:nvSpPr>
          <p:cNvPr id="3" name="Foliennummernplatzhalter 2">
            <a:extLst>
              <a:ext uri="{FF2B5EF4-FFF2-40B4-BE49-F238E27FC236}">
                <a16:creationId xmlns:a16="http://schemas.microsoft.com/office/drawing/2014/main" id="{28343FFF-BE6E-989C-3CAC-5C328F8A1D1B}"/>
              </a:ext>
            </a:extLst>
          </p:cNvPr>
          <p:cNvSpPr>
            <a:spLocks noGrp="1"/>
          </p:cNvSpPr>
          <p:nvPr>
            <p:ph type="sldNum" sz="quarter" idx="12"/>
          </p:nvPr>
        </p:nvSpPr>
        <p:spPr/>
        <p:txBody>
          <a:bodyPr>
            <a:normAutofit lnSpcReduction="10000"/>
          </a:bodyPr>
          <a:lstStyle/>
          <a:p>
            <a:fld id="{F0C94032-CD4C-4C25-B0C2-CEC720522D92}" type="slidenum">
              <a:rPr lang="en-US" smtClean="0"/>
              <a:pPr/>
              <a:t>12</a:t>
            </a:fld>
            <a:endParaRPr lang="en-US" dirty="0"/>
          </a:p>
        </p:txBody>
      </p:sp>
      <p:sp>
        <p:nvSpPr>
          <p:cNvPr id="4" name="Inhaltsplatzhalter 3">
            <a:extLst>
              <a:ext uri="{FF2B5EF4-FFF2-40B4-BE49-F238E27FC236}">
                <a16:creationId xmlns:a16="http://schemas.microsoft.com/office/drawing/2014/main" id="{055AE2C9-035C-CF05-2DEC-1E62BED7007E}"/>
              </a:ext>
            </a:extLst>
          </p:cNvPr>
          <p:cNvSpPr>
            <a:spLocks noGrp="1"/>
          </p:cNvSpPr>
          <p:nvPr>
            <p:ph sz="quarter" idx="14"/>
          </p:nvPr>
        </p:nvSpPr>
        <p:spPr/>
        <p:txBody>
          <a:bodyPr/>
          <a:lstStyle/>
          <a:p>
            <a:r>
              <a:rPr lang="de-DE" dirty="0"/>
              <a:t>Besondere technische und organisatorische Maßnahmen (</a:t>
            </a:r>
            <a:r>
              <a:rPr lang="de-DE" dirty="0" err="1"/>
              <a:t>AuS</a:t>
            </a:r>
            <a:r>
              <a:rPr lang="de-DE" dirty="0"/>
              <a:t>-Spezialausbildung) sind in der Regel nicht erforderlich bei folgenden Arbeiten unter Spannung:</a:t>
            </a:r>
          </a:p>
          <a:p>
            <a:pPr lvl="1"/>
            <a:r>
              <a:rPr lang="de-DE" dirty="0"/>
              <a:t>Heranführen von Spannungsprüfern, Phasenvergleichern und Erdungs- und </a:t>
            </a:r>
            <a:r>
              <a:rPr lang="de-DE" dirty="0" err="1"/>
              <a:t>Kurzschliessvorrichtungen</a:t>
            </a:r>
            <a:r>
              <a:rPr lang="de-DE" dirty="0"/>
              <a:t> (Sicherheitsregel 3 und 4)</a:t>
            </a:r>
          </a:p>
          <a:p>
            <a:pPr lvl="1"/>
            <a:r>
              <a:rPr lang="de-DE" dirty="0"/>
              <a:t>Abklopfen von Raureif mit isolierenden Stangen</a:t>
            </a:r>
          </a:p>
          <a:p>
            <a:pPr lvl="1"/>
            <a:r>
              <a:rPr lang="de-DE" dirty="0"/>
              <a:t>Anspritzen unter Spannung stehender Teile bei der Brandbekämpfung. Hierbei ist die DIN VDE 0132 (VDE 0132) zu beachten</a:t>
            </a:r>
          </a:p>
          <a:p>
            <a:pPr lvl="1"/>
            <a:r>
              <a:rPr lang="de-DE" dirty="0"/>
              <a:t>Abspritzen von Isolatoren in Freiluftanlagen. Hierbei sind die Normen der Reihe DIN EN 50186 (VDE 0143) zu beachten</a:t>
            </a:r>
          </a:p>
          <a:p>
            <a:pPr lvl="1"/>
            <a:r>
              <a:rPr lang="de-DE" dirty="0"/>
              <a:t>Heranführen von Werkzeugen zum Bewegen leicht gängiger Teile mit Hilfe von Isolierstangen</a:t>
            </a:r>
          </a:p>
          <a:p>
            <a:pPr lvl="1"/>
            <a:r>
              <a:rPr lang="de-DE" dirty="0"/>
              <a:t>Anbringen von Isolierplatten und Abschrankungen (Sicherheitsregel 5)</a:t>
            </a:r>
          </a:p>
          <a:p>
            <a:pPr lvl="1"/>
            <a:endParaRPr lang="de-DE" dirty="0"/>
          </a:p>
          <a:p>
            <a:endParaRPr lang="de-DE" dirty="0"/>
          </a:p>
          <a:p>
            <a:endParaRPr lang="de-DE" dirty="0"/>
          </a:p>
        </p:txBody>
      </p:sp>
    </p:spTree>
    <p:extLst>
      <p:ext uri="{BB962C8B-B14F-4D97-AF65-F5344CB8AC3E}">
        <p14:creationId xmlns:p14="http://schemas.microsoft.com/office/powerpoint/2010/main" val="1588794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64A51C-0EE9-5230-66ED-705E472C1399}"/>
              </a:ext>
            </a:extLst>
          </p:cNvPr>
          <p:cNvSpPr>
            <a:spLocks noGrp="1"/>
          </p:cNvSpPr>
          <p:nvPr>
            <p:ph type="title"/>
          </p:nvPr>
        </p:nvSpPr>
        <p:spPr/>
        <p:txBody>
          <a:bodyPr/>
          <a:lstStyle/>
          <a:p>
            <a:r>
              <a:rPr lang="de-DE" dirty="0"/>
              <a:t>Arbeiten unter Spannung ohne Spezialausbildung</a:t>
            </a:r>
          </a:p>
        </p:txBody>
      </p:sp>
      <p:sp>
        <p:nvSpPr>
          <p:cNvPr id="3" name="Foliennummernplatzhalter 2">
            <a:extLst>
              <a:ext uri="{FF2B5EF4-FFF2-40B4-BE49-F238E27FC236}">
                <a16:creationId xmlns:a16="http://schemas.microsoft.com/office/drawing/2014/main" id="{28343FFF-BE6E-989C-3CAC-5C328F8A1D1B}"/>
              </a:ext>
            </a:extLst>
          </p:cNvPr>
          <p:cNvSpPr>
            <a:spLocks noGrp="1"/>
          </p:cNvSpPr>
          <p:nvPr>
            <p:ph type="sldNum" sz="quarter" idx="12"/>
          </p:nvPr>
        </p:nvSpPr>
        <p:spPr/>
        <p:txBody>
          <a:bodyPr>
            <a:normAutofit lnSpcReduction="10000"/>
          </a:bodyPr>
          <a:lstStyle/>
          <a:p>
            <a:fld id="{F0C94032-CD4C-4C25-B0C2-CEC720522D92}" type="slidenum">
              <a:rPr lang="en-US" smtClean="0"/>
              <a:pPr/>
              <a:t>13</a:t>
            </a:fld>
            <a:endParaRPr lang="en-US" dirty="0"/>
          </a:p>
        </p:txBody>
      </p:sp>
      <p:sp>
        <p:nvSpPr>
          <p:cNvPr id="4" name="Inhaltsplatzhalter 3">
            <a:extLst>
              <a:ext uri="{FF2B5EF4-FFF2-40B4-BE49-F238E27FC236}">
                <a16:creationId xmlns:a16="http://schemas.microsoft.com/office/drawing/2014/main" id="{055AE2C9-035C-CF05-2DEC-1E62BED7007E}"/>
              </a:ext>
            </a:extLst>
          </p:cNvPr>
          <p:cNvSpPr>
            <a:spLocks noGrp="1"/>
          </p:cNvSpPr>
          <p:nvPr>
            <p:ph sz="quarter" idx="14"/>
          </p:nvPr>
        </p:nvSpPr>
        <p:spPr/>
        <p:txBody>
          <a:bodyPr>
            <a:normAutofit/>
          </a:bodyPr>
          <a:lstStyle/>
          <a:p>
            <a:r>
              <a:rPr lang="de-DE" dirty="0"/>
              <a:t>Besondere technische und organisatorische Maßnahmen (</a:t>
            </a:r>
            <a:r>
              <a:rPr lang="de-DE" dirty="0" err="1"/>
              <a:t>AuS</a:t>
            </a:r>
            <a:r>
              <a:rPr lang="de-DE" dirty="0"/>
              <a:t>-Spezialausbildung) sind in der Regel nicht erforderlich bei folgenden Arbeiten unter Spannung:</a:t>
            </a:r>
          </a:p>
          <a:p>
            <a:pPr lvl="1"/>
            <a:r>
              <a:rPr lang="de-DE" dirty="0"/>
              <a:t>Heranführen von Prüf-, Mess- und Justiereinrichtungen sowie Prüfarbeiten zur Fehlereingrenzung in Hilfsstromkreisen bei Nennspannungen bis 1000 V (Sicherheitsregel 1)</a:t>
            </a:r>
          </a:p>
          <a:p>
            <a:pPr lvl="1"/>
            <a:r>
              <a:rPr lang="de-DE" dirty="0"/>
              <a:t>Herausnehmen oder Einsetzen von nicht gegen direktes Berühren geschützten Sicherungseinsätzen unter Beachtung von 7.4.1</a:t>
            </a:r>
          </a:p>
          <a:p>
            <a:pPr lvl="1"/>
            <a:r>
              <a:rPr lang="de-DE" dirty="0"/>
              <a:t>Standardisierte und bestimmungsgemäße Arbeiten in elektrischen Prüfanlagen nach DIN EN 50191 (VDE 0104)</a:t>
            </a:r>
          </a:p>
          <a:p>
            <a:pPr lvl="1"/>
            <a:r>
              <a:rPr lang="de-DE" dirty="0"/>
              <a:t>Funktionsprüfungen an Geräten und Schaltungen, Inbetriebnahme und Erprobung</a:t>
            </a:r>
          </a:p>
          <a:p>
            <a:pPr lvl="1"/>
            <a:r>
              <a:rPr lang="de-DE" dirty="0"/>
              <a:t>Arbeiten an unter Spannung stehenden Fahrleitungen bis AC 1000 V / DC 1500 V, wenn die Arbeiten nach DIN VDE 0105-103 (VDE 0105-103) „Zusatzfestlegungen für Bahnen“ durchgeführt werden</a:t>
            </a:r>
          </a:p>
          <a:p>
            <a:endParaRPr lang="de-DE" dirty="0"/>
          </a:p>
        </p:txBody>
      </p:sp>
    </p:spTree>
    <p:extLst>
      <p:ext uri="{BB962C8B-B14F-4D97-AF65-F5344CB8AC3E}">
        <p14:creationId xmlns:p14="http://schemas.microsoft.com/office/powerpoint/2010/main" val="365468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D1BAA-17DB-973E-8681-E0214EB7BF8C}"/>
              </a:ext>
            </a:extLst>
          </p:cNvPr>
          <p:cNvSpPr>
            <a:spLocks noGrp="1"/>
          </p:cNvSpPr>
          <p:nvPr>
            <p:ph type="title"/>
          </p:nvPr>
        </p:nvSpPr>
        <p:spPr/>
        <p:txBody>
          <a:bodyPr/>
          <a:lstStyle/>
          <a:p>
            <a:r>
              <a:rPr lang="de-DE" dirty="0"/>
              <a:t>Organisatorische Maßnahmen</a:t>
            </a:r>
          </a:p>
        </p:txBody>
      </p:sp>
      <p:sp>
        <p:nvSpPr>
          <p:cNvPr id="3" name="Foliennummernplatzhalter 2">
            <a:extLst>
              <a:ext uri="{FF2B5EF4-FFF2-40B4-BE49-F238E27FC236}">
                <a16:creationId xmlns:a16="http://schemas.microsoft.com/office/drawing/2014/main" id="{012AFB96-DB2A-3B00-D33C-7F54F035DEDE}"/>
              </a:ext>
            </a:extLst>
          </p:cNvPr>
          <p:cNvSpPr>
            <a:spLocks noGrp="1"/>
          </p:cNvSpPr>
          <p:nvPr>
            <p:ph type="sldNum" sz="quarter" idx="12"/>
          </p:nvPr>
        </p:nvSpPr>
        <p:spPr/>
        <p:txBody>
          <a:bodyPr>
            <a:normAutofit lnSpcReduction="10000"/>
          </a:bodyPr>
          <a:lstStyle/>
          <a:p>
            <a:fld id="{F0C94032-CD4C-4C25-B0C2-CEC720522D92}" type="slidenum">
              <a:rPr lang="en-US" smtClean="0"/>
              <a:pPr/>
              <a:t>14</a:t>
            </a:fld>
            <a:endParaRPr lang="en-US" dirty="0"/>
          </a:p>
        </p:txBody>
      </p:sp>
      <p:sp>
        <p:nvSpPr>
          <p:cNvPr id="4" name="Inhaltsplatzhalter 3">
            <a:extLst>
              <a:ext uri="{FF2B5EF4-FFF2-40B4-BE49-F238E27FC236}">
                <a16:creationId xmlns:a16="http://schemas.microsoft.com/office/drawing/2014/main" id="{C2226529-F689-A9CF-C732-38419EA80118}"/>
              </a:ext>
            </a:extLst>
          </p:cNvPr>
          <p:cNvSpPr>
            <a:spLocks noGrp="1"/>
          </p:cNvSpPr>
          <p:nvPr>
            <p:ph sz="quarter" idx="14"/>
          </p:nvPr>
        </p:nvSpPr>
        <p:spPr/>
        <p:txBody>
          <a:bodyPr/>
          <a:lstStyle/>
          <a:p>
            <a:r>
              <a:rPr lang="de-DE" dirty="0"/>
              <a:t>Maßnahmen des Anlagenverantwortlichen</a:t>
            </a:r>
          </a:p>
          <a:p>
            <a:pPr lvl="1"/>
            <a:r>
              <a:rPr lang="de-DE" dirty="0"/>
              <a:t>Der Anlagenverantwortliche muss Elektrofachkraft sein und die Grundsätze für Arbeiten unter Spannung kennen.</a:t>
            </a:r>
          </a:p>
          <a:p>
            <a:pPr lvl="1"/>
            <a:r>
              <a:rPr lang="de-DE" dirty="0"/>
              <a:t>Des Weiteren muss er die Arbeitsverfahren soweit kennen, dass er die möglichen Auswirkungen der Arbeiten auf die in seinem Zuständigkeitsbereich befindlichen Anlagen und die Auswirkungen von diesen Anlagen auf die vorgesehene Arbeitsausführung beurteilen kann.</a:t>
            </a:r>
          </a:p>
          <a:p>
            <a:endParaRPr lang="de-DE" dirty="0"/>
          </a:p>
          <a:p>
            <a:r>
              <a:rPr lang="de-DE" dirty="0"/>
              <a:t>Maßnahmen des Arbeitsverantwortlichen</a:t>
            </a:r>
          </a:p>
          <a:p>
            <a:pPr lvl="1"/>
            <a:r>
              <a:rPr lang="de-DE" dirty="0"/>
              <a:t>Der Arbeitsverantwortliche muss Elektrofachkraft sein, die Grundsätze für Arbeiten unter Spannung kennen und über eine Berechtigung für die durchzuführenden Arbeiten verfügen.</a:t>
            </a:r>
          </a:p>
          <a:p>
            <a:endParaRPr lang="de-DE" dirty="0"/>
          </a:p>
        </p:txBody>
      </p:sp>
    </p:spTree>
    <p:extLst>
      <p:ext uri="{BB962C8B-B14F-4D97-AF65-F5344CB8AC3E}">
        <p14:creationId xmlns:p14="http://schemas.microsoft.com/office/powerpoint/2010/main" val="2094546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CE006-0257-E126-7A4B-1D27C834DAF0}"/>
              </a:ext>
            </a:extLst>
          </p:cNvPr>
          <p:cNvSpPr>
            <a:spLocks noGrp="1"/>
          </p:cNvSpPr>
          <p:nvPr>
            <p:ph type="title"/>
          </p:nvPr>
        </p:nvSpPr>
        <p:spPr/>
        <p:txBody>
          <a:bodyPr/>
          <a:lstStyle/>
          <a:p>
            <a:r>
              <a:rPr lang="de-DE" dirty="0"/>
              <a:t>Durchführung Prüf- und Messaufgaben:</a:t>
            </a:r>
          </a:p>
        </p:txBody>
      </p:sp>
      <p:sp>
        <p:nvSpPr>
          <p:cNvPr id="3" name="Foliennummernplatzhalter 2">
            <a:extLst>
              <a:ext uri="{FF2B5EF4-FFF2-40B4-BE49-F238E27FC236}">
                <a16:creationId xmlns:a16="http://schemas.microsoft.com/office/drawing/2014/main" id="{0BE043A3-781F-36F8-3D4E-7B5142FF8005}"/>
              </a:ext>
            </a:extLst>
          </p:cNvPr>
          <p:cNvSpPr>
            <a:spLocks noGrp="1"/>
          </p:cNvSpPr>
          <p:nvPr>
            <p:ph type="sldNum" sz="quarter" idx="12"/>
          </p:nvPr>
        </p:nvSpPr>
        <p:spPr/>
        <p:txBody>
          <a:bodyPr>
            <a:normAutofit lnSpcReduction="10000"/>
          </a:bodyPr>
          <a:lstStyle/>
          <a:p>
            <a:fld id="{F0C94032-CD4C-4C25-B0C2-CEC720522D92}" type="slidenum">
              <a:rPr lang="en-US" smtClean="0"/>
              <a:pPr/>
              <a:t>15</a:t>
            </a:fld>
            <a:endParaRPr lang="en-US" dirty="0"/>
          </a:p>
        </p:txBody>
      </p:sp>
      <p:sp>
        <p:nvSpPr>
          <p:cNvPr id="4" name="Inhaltsplatzhalter 3">
            <a:extLst>
              <a:ext uri="{FF2B5EF4-FFF2-40B4-BE49-F238E27FC236}">
                <a16:creationId xmlns:a16="http://schemas.microsoft.com/office/drawing/2014/main" id="{D5EF995B-120A-C7B1-1BC9-C29CD158A3C1}"/>
              </a:ext>
            </a:extLst>
          </p:cNvPr>
          <p:cNvSpPr>
            <a:spLocks noGrp="1"/>
          </p:cNvSpPr>
          <p:nvPr>
            <p:ph sz="quarter" idx="14"/>
          </p:nvPr>
        </p:nvSpPr>
        <p:spPr/>
        <p:txBody>
          <a:bodyPr>
            <a:normAutofit/>
          </a:bodyPr>
          <a:lstStyle/>
          <a:p>
            <a:r>
              <a:rPr lang="de-DE" dirty="0"/>
              <a:t>Muster Arbeitsablauf:</a:t>
            </a:r>
          </a:p>
          <a:p>
            <a:pPr lvl="1"/>
            <a:r>
              <a:rPr lang="de-DE" dirty="0"/>
              <a:t>Arbeitsschutzbekleidung gemäß DIN EN 61482-1-2. Auswahl entsprechend Gefährdungsbeurteilung nach DGUV Information 203-077.</a:t>
            </a:r>
          </a:p>
          <a:p>
            <a:pPr lvl="1"/>
            <a:r>
              <a:rPr lang="de-DE" dirty="0"/>
              <a:t>Die zum Einsatz kommenden Messgeräte, -leitungen, und -spitzen müssen mindestens der Messgerätekategorie CAT III oder CAT IV entsprechen.</a:t>
            </a:r>
          </a:p>
          <a:p>
            <a:pPr lvl="1"/>
            <a:r>
              <a:rPr lang="de-DE" dirty="0"/>
              <a:t>Prüf-/Messmittel nur an den isolierten Griffen bis zur Griffhandhabe anfassen und die Prüfspitzen nicht berühren.</a:t>
            </a:r>
          </a:p>
          <a:p>
            <a:pPr lvl="1"/>
            <a:r>
              <a:rPr lang="de-DE" dirty="0"/>
              <a:t>Prüf-/Messmittel beim Prüfen vollflächig umfassen und Prüfspitzen handfest an Messstelle drücken.</a:t>
            </a:r>
          </a:p>
          <a:p>
            <a:pPr lvl="1"/>
            <a:r>
              <a:rPr lang="de-DE" dirty="0"/>
              <a:t>Messspitzen nicht kreuzen oder berühren.</a:t>
            </a:r>
          </a:p>
          <a:p>
            <a:pPr lvl="1"/>
            <a:r>
              <a:rPr lang="de-DE" dirty="0"/>
              <a:t>Gesichertes und konzentriertes Heran- und Abführen der Prüfspitzen.</a:t>
            </a:r>
          </a:p>
          <a:p>
            <a:pPr lvl="1"/>
            <a:r>
              <a:rPr lang="de-DE" dirty="0"/>
              <a:t>Messgeräte dürfen nicht benutzt werden, wenn die Funktion einer oder mehrerer Anzeigen ausfällt oder keine Funktionsbereitschaft erkennbar ist.</a:t>
            </a:r>
          </a:p>
          <a:p>
            <a:endParaRPr lang="de-DE" dirty="0"/>
          </a:p>
        </p:txBody>
      </p:sp>
    </p:spTree>
    <p:extLst>
      <p:ext uri="{BB962C8B-B14F-4D97-AF65-F5344CB8AC3E}">
        <p14:creationId xmlns:p14="http://schemas.microsoft.com/office/powerpoint/2010/main" val="13798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CE006-0257-E126-7A4B-1D27C834DAF0}"/>
              </a:ext>
            </a:extLst>
          </p:cNvPr>
          <p:cNvSpPr>
            <a:spLocks noGrp="1"/>
          </p:cNvSpPr>
          <p:nvPr>
            <p:ph type="title"/>
          </p:nvPr>
        </p:nvSpPr>
        <p:spPr/>
        <p:txBody>
          <a:bodyPr>
            <a:normAutofit/>
          </a:bodyPr>
          <a:lstStyle/>
          <a:p>
            <a:r>
              <a:rPr lang="de-DE" dirty="0"/>
              <a:t>Herausnehmen oder Einsetzen von Sicherungseinsätzen</a:t>
            </a:r>
          </a:p>
        </p:txBody>
      </p:sp>
      <p:sp>
        <p:nvSpPr>
          <p:cNvPr id="3" name="Foliennummernplatzhalter 2">
            <a:extLst>
              <a:ext uri="{FF2B5EF4-FFF2-40B4-BE49-F238E27FC236}">
                <a16:creationId xmlns:a16="http://schemas.microsoft.com/office/drawing/2014/main" id="{0BE043A3-781F-36F8-3D4E-7B5142FF8005}"/>
              </a:ext>
            </a:extLst>
          </p:cNvPr>
          <p:cNvSpPr>
            <a:spLocks noGrp="1"/>
          </p:cNvSpPr>
          <p:nvPr>
            <p:ph type="sldNum" sz="quarter" idx="12"/>
          </p:nvPr>
        </p:nvSpPr>
        <p:spPr/>
        <p:txBody>
          <a:bodyPr>
            <a:normAutofit lnSpcReduction="10000"/>
          </a:bodyPr>
          <a:lstStyle/>
          <a:p>
            <a:fld id="{F0C94032-CD4C-4C25-B0C2-CEC720522D92}" type="slidenum">
              <a:rPr lang="en-US" smtClean="0"/>
              <a:pPr/>
              <a:t>16</a:t>
            </a:fld>
            <a:endParaRPr lang="en-US" dirty="0"/>
          </a:p>
        </p:txBody>
      </p:sp>
      <p:sp>
        <p:nvSpPr>
          <p:cNvPr id="4" name="Inhaltsplatzhalter 3">
            <a:extLst>
              <a:ext uri="{FF2B5EF4-FFF2-40B4-BE49-F238E27FC236}">
                <a16:creationId xmlns:a16="http://schemas.microsoft.com/office/drawing/2014/main" id="{D5EF995B-120A-C7B1-1BC9-C29CD158A3C1}"/>
              </a:ext>
            </a:extLst>
          </p:cNvPr>
          <p:cNvSpPr>
            <a:spLocks noGrp="1"/>
          </p:cNvSpPr>
          <p:nvPr>
            <p:ph sz="quarter" idx="14"/>
          </p:nvPr>
        </p:nvSpPr>
        <p:spPr/>
        <p:txBody>
          <a:bodyPr>
            <a:normAutofit/>
          </a:bodyPr>
          <a:lstStyle/>
          <a:p>
            <a:r>
              <a:rPr lang="de-DE" dirty="0"/>
              <a:t>Muster Arbeitsablauf:</a:t>
            </a:r>
          </a:p>
          <a:p>
            <a:pPr lvl="1"/>
            <a:r>
              <a:rPr lang="de-DE" dirty="0"/>
              <a:t>Arbeitsschutzbekleidung gemäß DIN EN 61482-1-2. Auswahl entsprechend Gefährdungsbeurteilung nach DGUV Information 203-077.</a:t>
            </a:r>
          </a:p>
          <a:p>
            <a:pPr lvl="1"/>
            <a:r>
              <a:rPr lang="de-DE" dirty="0"/>
              <a:t>NH-Sicherungsaufsteckgriff inkl. fest angebrachter Unterarmstulpe.</a:t>
            </a:r>
          </a:p>
          <a:p>
            <a:pPr lvl="1"/>
            <a:r>
              <a:rPr lang="de-DE" dirty="0"/>
              <a:t>Helm mit Gesichtsschutz oder Elektriker-Gesichtsschutzhaube.</a:t>
            </a:r>
          </a:p>
          <a:p>
            <a:pPr lvl="1"/>
            <a:r>
              <a:rPr lang="de-DE" dirty="0"/>
              <a:t>Prüfung, inwieweit der Abgang nicht komplett lastfrei geschaltet oder mit einer Teilabschaltung der Anlage der Laststrom auf max. 25 A begrenzt werden kann.</a:t>
            </a:r>
          </a:p>
          <a:p>
            <a:pPr lvl="1"/>
            <a:r>
              <a:rPr lang="de-DE" dirty="0"/>
              <a:t>Aufsteckgriff sicher und fest einhängen.</a:t>
            </a:r>
          </a:p>
          <a:p>
            <a:pPr lvl="1"/>
            <a:r>
              <a:rPr lang="de-DE" dirty="0"/>
              <a:t>Beim Entfernen reißend waagerecht herausziehen.</a:t>
            </a:r>
          </a:p>
          <a:p>
            <a:pPr lvl="1"/>
            <a:r>
              <a:rPr lang="de-DE" dirty="0"/>
              <a:t>NH-Sicherungen am unteren Kontakt einsetzen und ruckartig eindrücken.</a:t>
            </a:r>
          </a:p>
          <a:p>
            <a:pPr lvl="1"/>
            <a:r>
              <a:rPr lang="de-DE" dirty="0"/>
              <a:t>Freie (ungeschützte) Hand nicht in Gefahrenbereich bringen.</a:t>
            </a:r>
          </a:p>
          <a:p>
            <a:endParaRPr lang="de-DE" dirty="0"/>
          </a:p>
        </p:txBody>
      </p:sp>
    </p:spTree>
    <p:extLst>
      <p:ext uri="{BB962C8B-B14F-4D97-AF65-F5344CB8AC3E}">
        <p14:creationId xmlns:p14="http://schemas.microsoft.com/office/powerpoint/2010/main" val="3139250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CE006-0257-E126-7A4B-1D27C834DAF0}"/>
              </a:ext>
            </a:extLst>
          </p:cNvPr>
          <p:cNvSpPr>
            <a:spLocks noGrp="1"/>
          </p:cNvSpPr>
          <p:nvPr>
            <p:ph type="title"/>
          </p:nvPr>
        </p:nvSpPr>
        <p:spPr/>
        <p:txBody>
          <a:bodyPr/>
          <a:lstStyle/>
          <a:p>
            <a:r>
              <a:rPr lang="de-DE" dirty="0"/>
              <a:t>Anbringen von Isolierplatten und Abschrankungen:</a:t>
            </a:r>
          </a:p>
        </p:txBody>
      </p:sp>
      <p:sp>
        <p:nvSpPr>
          <p:cNvPr id="3" name="Foliennummernplatzhalter 2">
            <a:extLst>
              <a:ext uri="{FF2B5EF4-FFF2-40B4-BE49-F238E27FC236}">
                <a16:creationId xmlns:a16="http://schemas.microsoft.com/office/drawing/2014/main" id="{0BE043A3-781F-36F8-3D4E-7B5142FF8005}"/>
              </a:ext>
            </a:extLst>
          </p:cNvPr>
          <p:cNvSpPr>
            <a:spLocks noGrp="1"/>
          </p:cNvSpPr>
          <p:nvPr>
            <p:ph type="sldNum" sz="quarter" idx="12"/>
          </p:nvPr>
        </p:nvSpPr>
        <p:spPr/>
        <p:txBody>
          <a:bodyPr>
            <a:normAutofit lnSpcReduction="10000"/>
          </a:bodyPr>
          <a:lstStyle/>
          <a:p>
            <a:fld id="{F0C94032-CD4C-4C25-B0C2-CEC720522D92}" type="slidenum">
              <a:rPr lang="en-US" smtClean="0"/>
              <a:pPr/>
              <a:t>17</a:t>
            </a:fld>
            <a:endParaRPr lang="en-US" dirty="0"/>
          </a:p>
        </p:txBody>
      </p:sp>
      <p:sp>
        <p:nvSpPr>
          <p:cNvPr id="4" name="Inhaltsplatzhalter 3">
            <a:extLst>
              <a:ext uri="{FF2B5EF4-FFF2-40B4-BE49-F238E27FC236}">
                <a16:creationId xmlns:a16="http://schemas.microsoft.com/office/drawing/2014/main" id="{D5EF995B-120A-C7B1-1BC9-C29CD158A3C1}"/>
              </a:ext>
            </a:extLst>
          </p:cNvPr>
          <p:cNvSpPr>
            <a:spLocks noGrp="1"/>
          </p:cNvSpPr>
          <p:nvPr>
            <p:ph sz="quarter" idx="14"/>
          </p:nvPr>
        </p:nvSpPr>
        <p:spPr/>
        <p:txBody>
          <a:bodyPr>
            <a:normAutofit lnSpcReduction="10000"/>
          </a:bodyPr>
          <a:lstStyle/>
          <a:p>
            <a:r>
              <a:rPr lang="de-DE" dirty="0"/>
              <a:t>Muster Arbeitsablauf:</a:t>
            </a:r>
          </a:p>
          <a:p>
            <a:pPr lvl="1"/>
            <a:r>
              <a:rPr lang="de-DE" dirty="0"/>
              <a:t>Arbeitsschutzbekleidung gemäß DIN EN 61482-1-2. Auswahl entsprechend Gefährdungsbeurteilung nach DGUV Information 203-077.</a:t>
            </a:r>
          </a:p>
          <a:p>
            <a:pPr lvl="1"/>
            <a:r>
              <a:rPr lang="de-DE" dirty="0"/>
              <a:t>In Schaltanlagen sind ausschließlich mit dem Doppeldreieck oder dem Isolator gekennzeichnete isolierte Werkzeuge, Schutz- und Hilfsmittel, Schutzvorrichtungen sowie Abdeck- und Befestigungsmaterial nach DIN EN 60900 zu verwenden.</a:t>
            </a:r>
          </a:p>
          <a:p>
            <a:pPr lvl="1"/>
            <a:r>
              <a:rPr lang="de-DE" dirty="0"/>
              <a:t>Prüfung der Möglichkeit des sicheren Anbringens von Abdeck- und Isoliermaterialien.</a:t>
            </a:r>
          </a:p>
          <a:p>
            <a:pPr lvl="1"/>
            <a:r>
              <a:rPr lang="de-DE" dirty="0"/>
              <a:t>Isolierende Matten, Tücher, Abdeckmaterialien rutschfest und sicher anbringen.</a:t>
            </a:r>
          </a:p>
          <a:p>
            <a:pPr lvl="1"/>
            <a:r>
              <a:rPr lang="de-DE" dirty="0"/>
              <a:t>Es darf jeweils nur das aktive blanke Anlagenteil mit gleichem Potential zur Bearbeitung offenbleiben – andere Potentiale alle abdecken.</a:t>
            </a:r>
          </a:p>
          <a:p>
            <a:pPr lvl="1"/>
            <a:r>
              <a:rPr lang="de-DE" dirty="0"/>
              <a:t>Sicherung von unteren Anlagenteilen gegen einfallende Materialien mit geeigneten zusätzlichen festen Isolierteilen.</a:t>
            </a:r>
          </a:p>
          <a:p>
            <a:pPr lvl="1"/>
            <a:r>
              <a:rPr lang="de-DE" dirty="0"/>
              <a:t>Auch benachbarte Metallkonstruktionen (z. B. Gerüste, Schaltschrankkonstruktionen, Medienrohre, Kabelträgersysteme, etc.) abdecken, ansonsten kann es zu einer Potentialverschleppung kommen. </a:t>
            </a:r>
          </a:p>
          <a:p>
            <a:endParaRPr lang="de-DE" dirty="0"/>
          </a:p>
        </p:txBody>
      </p:sp>
    </p:spTree>
    <p:extLst>
      <p:ext uri="{BB962C8B-B14F-4D97-AF65-F5344CB8AC3E}">
        <p14:creationId xmlns:p14="http://schemas.microsoft.com/office/powerpoint/2010/main" val="622150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710C2D-62DA-8E44-C846-BC4C03B9947D}"/>
              </a:ext>
            </a:extLst>
          </p:cNvPr>
          <p:cNvSpPr>
            <a:spLocks noGrp="1"/>
          </p:cNvSpPr>
          <p:nvPr>
            <p:ph type="body" idx="1"/>
          </p:nvPr>
        </p:nvSpPr>
        <p:spPr/>
        <p:txBody>
          <a:bodyPr>
            <a:normAutofit fontScale="85000" lnSpcReduction="10000"/>
          </a:bodyPr>
          <a:lstStyle/>
          <a:p>
            <a:pPr marL="342900" indent="-342900">
              <a:buFont typeface="Wingdings" panose="05000000000000000000" pitchFamily="2" charset="2"/>
              <a:buChar char="§"/>
            </a:pPr>
            <a:r>
              <a:rPr lang="de-DE" dirty="0"/>
              <a:t>Wie Arbeiten unter Spannung definiert wird</a:t>
            </a:r>
          </a:p>
          <a:p>
            <a:pPr marL="342900" indent="-342900">
              <a:buFont typeface="Wingdings" panose="05000000000000000000" pitchFamily="2" charset="2"/>
              <a:buChar char="§"/>
            </a:pPr>
            <a:r>
              <a:rPr lang="de-DE" dirty="0"/>
              <a:t>Welche Maßnahmen für ein sicheres Arbeiten erforderlich sind</a:t>
            </a:r>
          </a:p>
          <a:p>
            <a:pPr marL="342900" indent="-342900">
              <a:buFont typeface="Wingdings" panose="05000000000000000000" pitchFamily="2" charset="2"/>
              <a:buChar char="§"/>
            </a:pPr>
            <a:r>
              <a:rPr lang="de-DE" dirty="0"/>
              <a:t>Welche Tätigkeiten zum Arbeiten unter Spannung ohne Spezialausbildung gehören</a:t>
            </a:r>
          </a:p>
          <a:p>
            <a:endParaRPr lang="de-DE" dirty="0"/>
          </a:p>
        </p:txBody>
      </p:sp>
      <p:sp>
        <p:nvSpPr>
          <p:cNvPr id="3" name="Titel 2">
            <a:extLst>
              <a:ext uri="{FF2B5EF4-FFF2-40B4-BE49-F238E27FC236}">
                <a16:creationId xmlns:a16="http://schemas.microsoft.com/office/drawing/2014/main" id="{C65E0D43-1B9D-DB77-24A7-670FEE967180}"/>
              </a:ext>
            </a:extLst>
          </p:cNvPr>
          <p:cNvSpPr>
            <a:spLocks noGrp="1"/>
          </p:cNvSpPr>
          <p:nvPr>
            <p:ph type="title"/>
          </p:nvPr>
        </p:nvSpPr>
        <p:spPr/>
        <p:txBody>
          <a:bodyPr>
            <a:normAutofit/>
          </a:bodyPr>
          <a:lstStyle/>
          <a:p>
            <a:r>
              <a:rPr lang="de-DE" dirty="0"/>
              <a:t>Was Sie jetzt wissen sollten</a:t>
            </a:r>
          </a:p>
        </p:txBody>
      </p:sp>
      <p:sp>
        <p:nvSpPr>
          <p:cNvPr id="4" name="Foliennummernplatzhalter 3">
            <a:extLst>
              <a:ext uri="{FF2B5EF4-FFF2-40B4-BE49-F238E27FC236}">
                <a16:creationId xmlns:a16="http://schemas.microsoft.com/office/drawing/2014/main" id="{FA78DC41-2B48-793E-530E-7431D3EEC75F}"/>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18</a:t>
            </a:fld>
            <a:endParaRPr lang="en-US" dirty="0"/>
          </a:p>
        </p:txBody>
      </p:sp>
    </p:spTree>
    <p:extLst>
      <p:ext uri="{BB962C8B-B14F-4D97-AF65-F5344CB8AC3E}">
        <p14:creationId xmlns:p14="http://schemas.microsoft.com/office/powerpoint/2010/main" val="57565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0F0CDB-0C6B-2164-514B-D1BD51BE7E3F}"/>
              </a:ext>
            </a:extLst>
          </p:cNvPr>
          <p:cNvSpPr>
            <a:spLocks noGrp="1"/>
          </p:cNvSpPr>
          <p:nvPr>
            <p:ph type="body" idx="1"/>
          </p:nvPr>
        </p:nvSpPr>
        <p:spPr/>
        <p:txBody>
          <a:bodyPr>
            <a:normAutofit fontScale="85000" lnSpcReduction="10000"/>
          </a:bodyPr>
          <a:lstStyle/>
          <a:p>
            <a:pPr marL="342900" indent="-342900">
              <a:buFont typeface="Wingdings" panose="05000000000000000000" pitchFamily="2" charset="2"/>
              <a:buChar char="§"/>
            </a:pPr>
            <a:r>
              <a:rPr lang="de-DE" dirty="0"/>
              <a:t>Wie Arbeiten unter Spannung definiert wird</a:t>
            </a:r>
          </a:p>
          <a:p>
            <a:pPr marL="342900" indent="-342900">
              <a:buFont typeface="Wingdings" panose="05000000000000000000" pitchFamily="2" charset="2"/>
              <a:buChar char="§"/>
            </a:pPr>
            <a:r>
              <a:rPr lang="de-DE" dirty="0"/>
              <a:t>Welche Maßnahmen für ein sicheres Arbeiten erforderlich sind</a:t>
            </a:r>
          </a:p>
          <a:p>
            <a:pPr marL="342900" indent="-342900">
              <a:buFont typeface="Wingdings" panose="05000000000000000000" pitchFamily="2" charset="2"/>
              <a:buChar char="§"/>
            </a:pPr>
            <a:r>
              <a:rPr lang="de-DE" dirty="0"/>
              <a:t>Welche Tätigkeiten zum Arbeiten unter Spannung ohne Spezialausbildung gehören</a:t>
            </a:r>
          </a:p>
          <a:p>
            <a:endParaRPr lang="de-DE" dirty="0"/>
          </a:p>
        </p:txBody>
      </p:sp>
      <p:sp>
        <p:nvSpPr>
          <p:cNvPr id="3" name="Titel 2">
            <a:extLst>
              <a:ext uri="{FF2B5EF4-FFF2-40B4-BE49-F238E27FC236}">
                <a16:creationId xmlns:a16="http://schemas.microsoft.com/office/drawing/2014/main" id="{CFA57E67-3350-3939-DBC9-536AAAC16C7D}"/>
              </a:ext>
            </a:extLst>
          </p:cNvPr>
          <p:cNvSpPr>
            <a:spLocks noGrp="1"/>
          </p:cNvSpPr>
          <p:nvPr>
            <p:ph type="title"/>
          </p:nvPr>
        </p:nvSpPr>
        <p:spPr/>
        <p:txBody>
          <a:bodyPr>
            <a:normAutofit/>
          </a:bodyPr>
          <a:lstStyle/>
          <a:p>
            <a:r>
              <a:rPr lang="de-DE" dirty="0"/>
              <a:t>In diesem Modul lernen Sie unter anderem</a:t>
            </a:r>
          </a:p>
        </p:txBody>
      </p:sp>
      <p:sp>
        <p:nvSpPr>
          <p:cNvPr id="4" name="Foliennummernplatzhalter 3">
            <a:extLst>
              <a:ext uri="{FF2B5EF4-FFF2-40B4-BE49-F238E27FC236}">
                <a16:creationId xmlns:a16="http://schemas.microsoft.com/office/drawing/2014/main" id="{514DD5D3-02F7-E982-75C4-FF8A459A08B7}"/>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2</a:t>
            </a:fld>
            <a:endParaRPr lang="en-US" dirty="0"/>
          </a:p>
        </p:txBody>
      </p:sp>
    </p:spTree>
    <p:extLst>
      <p:ext uri="{BB962C8B-B14F-4D97-AF65-F5344CB8AC3E}">
        <p14:creationId xmlns:p14="http://schemas.microsoft.com/office/powerpoint/2010/main" val="9092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3794FC-A093-EB6B-D273-7226877FFA21}"/>
              </a:ext>
            </a:extLst>
          </p:cNvPr>
          <p:cNvSpPr>
            <a:spLocks noGrp="1"/>
          </p:cNvSpPr>
          <p:nvPr>
            <p:ph type="body" idx="1"/>
          </p:nvPr>
        </p:nvSpPr>
        <p:spPr/>
        <p:txBody>
          <a:bodyPr/>
          <a:lstStyle/>
          <a:p>
            <a:r>
              <a:rPr lang="de-DE" dirty="0"/>
              <a:t>VDE 0105-100</a:t>
            </a:r>
          </a:p>
        </p:txBody>
      </p:sp>
      <p:sp>
        <p:nvSpPr>
          <p:cNvPr id="3" name="Titel 2">
            <a:extLst>
              <a:ext uri="{FF2B5EF4-FFF2-40B4-BE49-F238E27FC236}">
                <a16:creationId xmlns:a16="http://schemas.microsoft.com/office/drawing/2014/main" id="{B56F4D0E-3747-09AB-744E-83F73BC8EF64}"/>
              </a:ext>
            </a:extLst>
          </p:cNvPr>
          <p:cNvSpPr>
            <a:spLocks noGrp="1"/>
          </p:cNvSpPr>
          <p:nvPr>
            <p:ph type="title"/>
          </p:nvPr>
        </p:nvSpPr>
        <p:spPr/>
        <p:txBody>
          <a:bodyPr/>
          <a:lstStyle/>
          <a:p>
            <a:r>
              <a:rPr lang="de-DE" dirty="0"/>
              <a:t>Grundlagen</a:t>
            </a:r>
          </a:p>
        </p:txBody>
      </p:sp>
      <p:sp>
        <p:nvSpPr>
          <p:cNvPr id="4" name="Foliennummernplatzhalter 3">
            <a:extLst>
              <a:ext uri="{FF2B5EF4-FFF2-40B4-BE49-F238E27FC236}">
                <a16:creationId xmlns:a16="http://schemas.microsoft.com/office/drawing/2014/main" id="{43B6C5F9-3302-E60C-9284-635E64650DB7}"/>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3</a:t>
            </a:fld>
            <a:endParaRPr lang="en-US" dirty="0"/>
          </a:p>
        </p:txBody>
      </p:sp>
    </p:spTree>
    <p:extLst>
      <p:ext uri="{BB962C8B-B14F-4D97-AF65-F5344CB8AC3E}">
        <p14:creationId xmlns:p14="http://schemas.microsoft.com/office/powerpoint/2010/main" val="3575263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B3598C-F6CD-D3E2-A6FC-20C05E31F868}"/>
              </a:ext>
            </a:extLst>
          </p:cNvPr>
          <p:cNvSpPr>
            <a:spLocks noGrp="1"/>
          </p:cNvSpPr>
          <p:nvPr>
            <p:ph type="title"/>
          </p:nvPr>
        </p:nvSpPr>
        <p:spPr/>
        <p:txBody>
          <a:bodyPr/>
          <a:lstStyle/>
          <a:p>
            <a:r>
              <a:rPr lang="de-DE" dirty="0"/>
              <a:t>Arbeitsmethoden</a:t>
            </a:r>
          </a:p>
        </p:txBody>
      </p:sp>
      <p:sp>
        <p:nvSpPr>
          <p:cNvPr id="3" name="Foliennummernplatzhalter 2">
            <a:extLst>
              <a:ext uri="{FF2B5EF4-FFF2-40B4-BE49-F238E27FC236}">
                <a16:creationId xmlns:a16="http://schemas.microsoft.com/office/drawing/2014/main" id="{62A7570E-6313-8790-104E-4336AAE078D2}"/>
              </a:ext>
            </a:extLst>
          </p:cNvPr>
          <p:cNvSpPr>
            <a:spLocks noGrp="1"/>
          </p:cNvSpPr>
          <p:nvPr>
            <p:ph type="sldNum" sz="quarter" idx="12"/>
          </p:nvPr>
        </p:nvSpPr>
        <p:spPr/>
        <p:txBody>
          <a:bodyPr>
            <a:normAutofit lnSpcReduction="10000"/>
          </a:bodyPr>
          <a:lstStyle/>
          <a:p>
            <a:fld id="{F0C94032-CD4C-4C25-B0C2-CEC720522D92}" type="slidenum">
              <a:rPr lang="en-US" smtClean="0"/>
              <a:pPr/>
              <a:t>4</a:t>
            </a:fld>
            <a:endParaRPr lang="en-US" dirty="0"/>
          </a:p>
        </p:txBody>
      </p:sp>
      <p:sp>
        <p:nvSpPr>
          <p:cNvPr id="4" name="Inhaltsplatzhalter 3">
            <a:extLst>
              <a:ext uri="{FF2B5EF4-FFF2-40B4-BE49-F238E27FC236}">
                <a16:creationId xmlns:a16="http://schemas.microsoft.com/office/drawing/2014/main" id="{9ECFB1EB-F7DB-8D81-A48D-9FB60238BFE7}"/>
              </a:ext>
            </a:extLst>
          </p:cNvPr>
          <p:cNvSpPr>
            <a:spLocks noGrp="1"/>
          </p:cNvSpPr>
          <p:nvPr>
            <p:ph sz="quarter" idx="14"/>
          </p:nvPr>
        </p:nvSpPr>
        <p:spPr/>
        <p:txBody>
          <a:bodyPr/>
          <a:lstStyle/>
          <a:p>
            <a:r>
              <a:rPr lang="de-DE" dirty="0"/>
              <a:t>Die VDE 0105-100 Betrieb von elektrischer Anlagen unterschiedet zwischen drei Arbeitsmethoden:</a:t>
            </a:r>
          </a:p>
          <a:p>
            <a:pPr lvl="1"/>
            <a:r>
              <a:rPr lang="de-DE" dirty="0"/>
              <a:t>Arbeit im spannungsfreien Zustand (5 Sicherheitsregeln)</a:t>
            </a:r>
          </a:p>
          <a:p>
            <a:pPr lvl="1"/>
            <a:r>
              <a:rPr lang="de-DE" dirty="0"/>
              <a:t>Arbeiten unter Spannung (</a:t>
            </a:r>
            <a:r>
              <a:rPr lang="de-DE" dirty="0" err="1"/>
              <a:t>AuS</a:t>
            </a:r>
            <a:r>
              <a:rPr lang="de-DE" dirty="0"/>
              <a:t>)</a:t>
            </a:r>
          </a:p>
          <a:p>
            <a:pPr lvl="1"/>
            <a:r>
              <a:rPr lang="de-DE" dirty="0"/>
              <a:t>Arbeiten in der Nähe unter Spannung stehender Teile</a:t>
            </a:r>
          </a:p>
          <a:p>
            <a:endParaRPr lang="de-DE" dirty="0"/>
          </a:p>
          <a:p>
            <a:r>
              <a:rPr lang="de-DE" dirty="0"/>
              <a:t>Zur Erinnerung:</a:t>
            </a:r>
          </a:p>
          <a:p>
            <a:pPr lvl="1"/>
            <a:r>
              <a:rPr lang="de-DE" dirty="0"/>
              <a:t>Von einer Gefahr ist auszugehen, wenn die zulässige Berührungsspannung überschritten wird (50 V AC bzw. 120 V DC).</a:t>
            </a:r>
          </a:p>
          <a:p>
            <a:endParaRPr lang="de-DE" dirty="0"/>
          </a:p>
        </p:txBody>
      </p:sp>
    </p:spTree>
    <p:extLst>
      <p:ext uri="{BB962C8B-B14F-4D97-AF65-F5344CB8AC3E}">
        <p14:creationId xmlns:p14="http://schemas.microsoft.com/office/powerpoint/2010/main" val="4188814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B3598C-F6CD-D3E2-A6FC-20C05E31F868}"/>
              </a:ext>
            </a:extLst>
          </p:cNvPr>
          <p:cNvSpPr>
            <a:spLocks noGrp="1"/>
          </p:cNvSpPr>
          <p:nvPr>
            <p:ph type="title"/>
          </p:nvPr>
        </p:nvSpPr>
        <p:spPr/>
        <p:txBody>
          <a:bodyPr/>
          <a:lstStyle/>
          <a:p>
            <a:r>
              <a:rPr lang="de-DE" dirty="0"/>
              <a:t>Arbeitsmethoden</a:t>
            </a:r>
          </a:p>
        </p:txBody>
      </p:sp>
      <p:sp>
        <p:nvSpPr>
          <p:cNvPr id="3" name="Foliennummernplatzhalter 2">
            <a:extLst>
              <a:ext uri="{FF2B5EF4-FFF2-40B4-BE49-F238E27FC236}">
                <a16:creationId xmlns:a16="http://schemas.microsoft.com/office/drawing/2014/main" id="{62A7570E-6313-8790-104E-4336AAE078D2}"/>
              </a:ext>
            </a:extLst>
          </p:cNvPr>
          <p:cNvSpPr>
            <a:spLocks noGrp="1"/>
          </p:cNvSpPr>
          <p:nvPr>
            <p:ph type="sldNum" sz="quarter" idx="12"/>
          </p:nvPr>
        </p:nvSpPr>
        <p:spPr/>
        <p:txBody>
          <a:bodyPr>
            <a:normAutofit lnSpcReduction="10000"/>
          </a:bodyPr>
          <a:lstStyle/>
          <a:p>
            <a:fld id="{F0C94032-CD4C-4C25-B0C2-CEC720522D92}" type="slidenum">
              <a:rPr lang="en-US" smtClean="0"/>
              <a:pPr/>
              <a:t>5</a:t>
            </a:fld>
            <a:endParaRPr lang="en-US" dirty="0"/>
          </a:p>
        </p:txBody>
      </p:sp>
      <p:sp>
        <p:nvSpPr>
          <p:cNvPr id="4" name="Inhaltsplatzhalter 3">
            <a:extLst>
              <a:ext uri="{FF2B5EF4-FFF2-40B4-BE49-F238E27FC236}">
                <a16:creationId xmlns:a16="http://schemas.microsoft.com/office/drawing/2014/main" id="{9ECFB1EB-F7DB-8D81-A48D-9FB60238BFE7}"/>
              </a:ext>
            </a:extLst>
          </p:cNvPr>
          <p:cNvSpPr>
            <a:spLocks noGrp="1"/>
          </p:cNvSpPr>
          <p:nvPr>
            <p:ph sz="quarter" idx="14"/>
          </p:nvPr>
        </p:nvSpPr>
        <p:spPr/>
        <p:txBody>
          <a:bodyPr/>
          <a:lstStyle/>
          <a:p>
            <a:r>
              <a:rPr lang="de-DE" dirty="0"/>
              <a:t>Arbeiten im spannungsfreien Zustand</a:t>
            </a:r>
          </a:p>
          <a:p>
            <a:pPr lvl="1"/>
            <a:r>
              <a:rPr lang="de-DE" dirty="0"/>
              <a:t>Für das Arbeiten im spannungsfreien Zustand werden die Fünf Sicherheitsregeln angewendet, um eine Gefährdung zu vermeiden.</a:t>
            </a:r>
          </a:p>
          <a:p>
            <a:endParaRPr lang="de-DE" dirty="0"/>
          </a:p>
          <a:p>
            <a:r>
              <a:rPr lang="de-DE" dirty="0"/>
              <a:t>Arbeiten unter Spannung</a:t>
            </a:r>
          </a:p>
          <a:p>
            <a:pPr lvl="1"/>
            <a:r>
              <a:rPr lang="de-DE" dirty="0"/>
              <a:t>sind Arbeiten, bei denen mit Werkzeug oder Körperteilen in die Gefahrenzone eingedrungen wird</a:t>
            </a:r>
          </a:p>
          <a:p>
            <a:endParaRPr lang="de-DE" dirty="0"/>
          </a:p>
          <a:p>
            <a:r>
              <a:rPr lang="de-DE" dirty="0"/>
              <a:t>Arbeiten in der Nähe Spannung führender Teile</a:t>
            </a:r>
          </a:p>
          <a:p>
            <a:pPr lvl="1"/>
            <a:r>
              <a:rPr lang="de-DE" dirty="0"/>
              <a:t>umfasst alle Tätigkeiten, bei denen der Arbeitende mit Körperteilen oder Werkzeugen, Ausrüstungen und Geräten in die Annäherungszone eindringt, die Gefahrenzone jedoch nicht erreicht.</a:t>
            </a:r>
          </a:p>
        </p:txBody>
      </p:sp>
    </p:spTree>
    <p:extLst>
      <p:ext uri="{BB962C8B-B14F-4D97-AF65-F5344CB8AC3E}">
        <p14:creationId xmlns:p14="http://schemas.microsoft.com/office/powerpoint/2010/main" val="375640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6BF45C8-852F-3FF1-9FAD-844C036BD0DC}"/>
              </a:ext>
            </a:extLst>
          </p:cNvPr>
          <p:cNvSpPr>
            <a:spLocks noGrp="1"/>
          </p:cNvSpPr>
          <p:nvPr>
            <p:ph type="sldNum" sz="quarter" idx="12"/>
          </p:nvPr>
        </p:nvSpPr>
        <p:spPr/>
        <p:txBody>
          <a:bodyPr>
            <a:normAutofit lnSpcReduction="10000"/>
          </a:bodyPr>
          <a:lstStyle/>
          <a:p>
            <a:fld id="{F0C94032-CD4C-4C25-B0C2-CEC720522D92}" type="slidenum">
              <a:rPr lang="en-US" smtClean="0"/>
              <a:pPr/>
              <a:t>6</a:t>
            </a:fld>
            <a:endParaRPr lang="en-US" dirty="0"/>
          </a:p>
        </p:txBody>
      </p:sp>
      <p:sp>
        <p:nvSpPr>
          <p:cNvPr id="3" name="Inhaltsplatzhalter 2">
            <a:extLst>
              <a:ext uri="{FF2B5EF4-FFF2-40B4-BE49-F238E27FC236}">
                <a16:creationId xmlns:a16="http://schemas.microsoft.com/office/drawing/2014/main" id="{B310029E-7884-5BC0-FA33-0152FDD5F4CE}"/>
              </a:ext>
            </a:extLst>
          </p:cNvPr>
          <p:cNvSpPr>
            <a:spLocks noGrp="1"/>
          </p:cNvSpPr>
          <p:nvPr>
            <p:ph sz="quarter" idx="1"/>
          </p:nvPr>
        </p:nvSpPr>
        <p:spPr/>
        <p:txBody>
          <a:bodyPr/>
          <a:lstStyle/>
          <a:p>
            <a:r>
              <a:rPr lang="de-DE" dirty="0"/>
              <a:t>Das Arbeiten unter Spannung beschreibt jede Arbeit, bei der eine Person bewusst mit Körperteilen oder Werkzeugen, Ausrüstungen oder Vorrichtungen unter Spannung stehende Teile berührt oder in die Gefahrenzone gelangt.</a:t>
            </a:r>
          </a:p>
        </p:txBody>
      </p:sp>
      <p:pic>
        <p:nvPicPr>
          <p:cNvPr id="6" name="Inhaltsplatzhalter 20">
            <a:extLst>
              <a:ext uri="{FF2B5EF4-FFF2-40B4-BE49-F238E27FC236}">
                <a16:creationId xmlns:a16="http://schemas.microsoft.com/office/drawing/2014/main" id="{7E7087B2-DC99-DD11-846D-454EEC746FAD}"/>
              </a:ext>
            </a:extLst>
          </p:cNvPr>
          <p:cNvPicPr>
            <a:picLocks noGrp="1" noChangeAspect="1"/>
          </p:cNvPicPr>
          <p:nvPr>
            <p:ph sz="quarter" idx="13"/>
          </p:nvPr>
        </p:nvPicPr>
        <p:blipFill>
          <a:blip r:embed="rId2"/>
          <a:stretch>
            <a:fillRect/>
          </a:stretch>
        </p:blipFill>
        <p:spPr>
          <a:xfrm>
            <a:off x="6888956" y="2286794"/>
            <a:ext cx="5930900" cy="3911600"/>
          </a:xfrm>
        </p:spPr>
      </p:pic>
      <p:sp>
        <p:nvSpPr>
          <p:cNvPr id="5" name="Titel 4">
            <a:extLst>
              <a:ext uri="{FF2B5EF4-FFF2-40B4-BE49-F238E27FC236}">
                <a16:creationId xmlns:a16="http://schemas.microsoft.com/office/drawing/2014/main" id="{2C076BA0-C594-7E78-99B8-1381FBABA2C5}"/>
              </a:ext>
            </a:extLst>
          </p:cNvPr>
          <p:cNvSpPr>
            <a:spLocks noGrp="1"/>
          </p:cNvSpPr>
          <p:nvPr>
            <p:ph type="title"/>
          </p:nvPr>
        </p:nvSpPr>
        <p:spPr/>
        <p:txBody>
          <a:bodyPr/>
          <a:lstStyle/>
          <a:p>
            <a:r>
              <a:rPr lang="de-DE" dirty="0"/>
              <a:t>Arbeiten unter Spannung</a:t>
            </a:r>
          </a:p>
        </p:txBody>
      </p:sp>
    </p:spTree>
    <p:extLst>
      <p:ext uri="{BB962C8B-B14F-4D97-AF65-F5344CB8AC3E}">
        <p14:creationId xmlns:p14="http://schemas.microsoft.com/office/powerpoint/2010/main" val="3623687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B6D593A-11B3-D7C6-18E8-13DBEE876E2D}"/>
              </a:ext>
            </a:extLst>
          </p:cNvPr>
          <p:cNvSpPr>
            <a:spLocks noGrp="1"/>
          </p:cNvSpPr>
          <p:nvPr>
            <p:ph type="sldNum" sz="quarter" idx="12"/>
          </p:nvPr>
        </p:nvSpPr>
        <p:spPr/>
        <p:txBody>
          <a:bodyPr>
            <a:normAutofit lnSpcReduction="10000"/>
          </a:bodyPr>
          <a:lstStyle/>
          <a:p>
            <a:fld id="{F0C94032-CD4C-4C25-B0C2-CEC720522D92}" type="slidenum">
              <a:rPr lang="en-US" smtClean="0"/>
              <a:pPr/>
              <a:t>7</a:t>
            </a:fld>
            <a:endParaRPr lang="en-US" dirty="0"/>
          </a:p>
        </p:txBody>
      </p:sp>
      <p:sp>
        <p:nvSpPr>
          <p:cNvPr id="3" name="Inhaltsplatzhalter 2">
            <a:extLst>
              <a:ext uri="{FF2B5EF4-FFF2-40B4-BE49-F238E27FC236}">
                <a16:creationId xmlns:a16="http://schemas.microsoft.com/office/drawing/2014/main" id="{E2E4399B-117E-5068-5F21-66BDC2B6EE4C}"/>
              </a:ext>
            </a:extLst>
          </p:cNvPr>
          <p:cNvSpPr>
            <a:spLocks noGrp="1"/>
          </p:cNvSpPr>
          <p:nvPr>
            <p:ph sz="quarter" idx="1"/>
          </p:nvPr>
        </p:nvSpPr>
        <p:spPr/>
        <p:txBody>
          <a:bodyPr/>
          <a:lstStyle/>
          <a:p>
            <a:r>
              <a:rPr lang="de-DE" dirty="0"/>
              <a:t>Die Gefahrenzone umschließt unter Spannung stehende Teile. Die äußere Grenze dieser Zone wird vom aktiven Teil aus gemessen. </a:t>
            </a:r>
          </a:p>
          <a:p>
            <a:r>
              <a:rPr lang="de-DE" dirty="0"/>
              <a:t>Unter 1000 V, also im Bereich der Niederspannung ist die äußere  Grenze das Teil selber, also z. B. der blanke Draht.</a:t>
            </a:r>
          </a:p>
          <a:p>
            <a:r>
              <a:rPr lang="de-DE" dirty="0"/>
              <a:t>Über 1000 V, also im Bereich der Mittel- und Hochspannung, ist der Bereich der Gefahrenzone größer, da es wegen der hohen Spannung zu einem Überschlag durch die Luft kommen kann.  </a:t>
            </a:r>
          </a:p>
          <a:p>
            <a:endParaRPr lang="de-DE" dirty="0"/>
          </a:p>
        </p:txBody>
      </p:sp>
      <p:sp>
        <p:nvSpPr>
          <p:cNvPr id="8" name="Inhaltsplatzhalter 7">
            <a:extLst>
              <a:ext uri="{FF2B5EF4-FFF2-40B4-BE49-F238E27FC236}">
                <a16:creationId xmlns:a16="http://schemas.microsoft.com/office/drawing/2014/main" id="{5DB06545-EDF3-3040-A342-35C9E2A30048}"/>
              </a:ext>
            </a:extLst>
          </p:cNvPr>
          <p:cNvSpPr>
            <a:spLocks noGrp="1"/>
          </p:cNvSpPr>
          <p:nvPr>
            <p:ph sz="quarter" idx="13"/>
          </p:nvPr>
        </p:nvSpPr>
        <p:spPr/>
        <p:txBody>
          <a:bodyPr/>
          <a:lstStyle/>
          <a:p>
            <a:endParaRPr lang="de-DE"/>
          </a:p>
        </p:txBody>
      </p:sp>
      <p:sp>
        <p:nvSpPr>
          <p:cNvPr id="5" name="Titel 4">
            <a:extLst>
              <a:ext uri="{FF2B5EF4-FFF2-40B4-BE49-F238E27FC236}">
                <a16:creationId xmlns:a16="http://schemas.microsoft.com/office/drawing/2014/main" id="{2C24D7DE-BB75-9AFB-FE64-A40656E7070D}"/>
              </a:ext>
            </a:extLst>
          </p:cNvPr>
          <p:cNvSpPr>
            <a:spLocks noGrp="1"/>
          </p:cNvSpPr>
          <p:nvPr>
            <p:ph type="title"/>
          </p:nvPr>
        </p:nvSpPr>
        <p:spPr/>
        <p:txBody>
          <a:bodyPr/>
          <a:lstStyle/>
          <a:p>
            <a:r>
              <a:rPr lang="de-DE" dirty="0"/>
              <a:t>Gefahrenzone</a:t>
            </a:r>
          </a:p>
        </p:txBody>
      </p:sp>
      <p:graphicFrame>
        <p:nvGraphicFramePr>
          <p:cNvPr id="9" name="Inhaltsplatzhalter 5">
            <a:extLst>
              <a:ext uri="{FF2B5EF4-FFF2-40B4-BE49-F238E27FC236}">
                <a16:creationId xmlns:a16="http://schemas.microsoft.com/office/drawing/2014/main" id="{04784BFE-32F8-E312-3137-EBBB5949BF8B}"/>
              </a:ext>
            </a:extLst>
          </p:cNvPr>
          <p:cNvGraphicFramePr>
            <a:graphicFrameLocks/>
          </p:cNvGraphicFramePr>
          <p:nvPr>
            <p:extLst>
              <p:ext uri="{D42A27DB-BD31-4B8C-83A1-F6EECF244321}">
                <p14:modId xmlns:p14="http://schemas.microsoft.com/office/powerpoint/2010/main" val="3261037760"/>
              </p:ext>
            </p:extLst>
          </p:nvPr>
        </p:nvGraphicFramePr>
        <p:xfrm>
          <a:off x="7527302" y="1760775"/>
          <a:ext cx="4793047" cy="5108605"/>
        </p:xfrm>
        <a:graphic>
          <a:graphicData uri="http://schemas.openxmlformats.org/drawingml/2006/table">
            <a:tbl>
              <a:tblPr>
                <a:tableStyleId>{5DA37D80-6434-44D0-A028-1B22A696006F}</a:tableStyleId>
              </a:tblPr>
              <a:tblGrid>
                <a:gridCol w="1373831">
                  <a:extLst>
                    <a:ext uri="{9D8B030D-6E8A-4147-A177-3AD203B41FA5}">
                      <a16:colId xmlns:a16="http://schemas.microsoft.com/office/drawing/2014/main" val="20000"/>
                    </a:ext>
                  </a:extLst>
                </a:gridCol>
                <a:gridCol w="968063">
                  <a:extLst>
                    <a:ext uri="{9D8B030D-6E8A-4147-A177-3AD203B41FA5}">
                      <a16:colId xmlns:a16="http://schemas.microsoft.com/office/drawing/2014/main" val="20001"/>
                    </a:ext>
                  </a:extLst>
                </a:gridCol>
                <a:gridCol w="968063">
                  <a:extLst>
                    <a:ext uri="{9D8B030D-6E8A-4147-A177-3AD203B41FA5}">
                      <a16:colId xmlns:a16="http://schemas.microsoft.com/office/drawing/2014/main" val="20002"/>
                    </a:ext>
                  </a:extLst>
                </a:gridCol>
                <a:gridCol w="1483090">
                  <a:extLst>
                    <a:ext uri="{9D8B030D-6E8A-4147-A177-3AD203B41FA5}">
                      <a16:colId xmlns:a16="http://schemas.microsoft.com/office/drawing/2014/main" val="20003"/>
                    </a:ext>
                  </a:extLst>
                </a:gridCol>
              </a:tblGrid>
              <a:tr h="648626">
                <a:tc>
                  <a:txBody>
                    <a:bodyPr/>
                    <a:lstStyle/>
                    <a:p>
                      <a:pPr algn="ctr" fontAlgn="b"/>
                      <a:r>
                        <a:rPr lang="de-DE" sz="1200" u="none" strike="noStrike" dirty="0">
                          <a:effectLst/>
                          <a:latin typeface="Arial" panose="020B0604020202020204" pitchFamily="34" charset="0"/>
                          <a:cs typeface="Arial" panose="020B0604020202020204" pitchFamily="34" charset="0"/>
                        </a:rPr>
                        <a:t>Netz-Nennspannung</a:t>
                      </a:r>
                      <a:br>
                        <a:rPr lang="de-DE" sz="1200" u="none" strike="noStrike" dirty="0">
                          <a:effectLst/>
                          <a:latin typeface="Arial" panose="020B0604020202020204" pitchFamily="34" charset="0"/>
                          <a:cs typeface="Arial" panose="020B0604020202020204" pitchFamily="34" charset="0"/>
                        </a:rPr>
                      </a:br>
                      <a:r>
                        <a:rPr lang="de-DE" sz="1200" u="none" strike="noStrike" dirty="0" err="1">
                          <a:effectLst/>
                          <a:latin typeface="Arial" panose="020B0604020202020204" pitchFamily="34" charset="0"/>
                          <a:cs typeface="Arial" panose="020B0604020202020204" pitchFamily="34" charset="0"/>
                        </a:rPr>
                        <a:t>U</a:t>
                      </a:r>
                      <a:r>
                        <a:rPr lang="de-DE" sz="1200" u="none" strike="noStrike" kern="1200" baseline="-25000" dirty="0" err="1">
                          <a:effectLst/>
                          <a:latin typeface="Arial" panose="020B0604020202020204" pitchFamily="34" charset="0"/>
                          <a:cs typeface="Arial" panose="020B0604020202020204" pitchFamily="34" charset="0"/>
                        </a:rPr>
                        <a:t>n</a:t>
                      </a:r>
                      <a:r>
                        <a:rPr lang="de-DE" sz="1200" u="none" strike="noStrike" dirty="0">
                          <a:effectLst/>
                          <a:latin typeface="Arial" panose="020B0604020202020204" pitchFamily="34" charset="0"/>
                          <a:cs typeface="Arial" panose="020B0604020202020204" pitchFamily="34" charset="0"/>
                        </a:rPr>
                        <a:t> (Effektivwert)</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Äußere Grenze der </a:t>
                      </a:r>
                      <a:r>
                        <a:rPr lang="de-DE" sz="1200" u="sng" strike="noStrike" dirty="0">
                          <a:effectLst/>
                          <a:latin typeface="Arial" panose="020B0604020202020204" pitchFamily="34" charset="0"/>
                          <a:cs typeface="Arial" panose="020B0604020202020204" pitchFamily="34" charset="0"/>
                        </a:rPr>
                        <a:t>Gefahrenzone</a:t>
                      </a:r>
                      <a:r>
                        <a:rPr lang="de-DE" sz="1200" u="none" strike="noStrike" dirty="0">
                          <a:effectLst/>
                          <a:latin typeface="Arial" panose="020B0604020202020204" pitchFamily="34" charset="0"/>
                          <a:cs typeface="Arial" panose="020B0604020202020204" pitchFamily="34" charset="0"/>
                        </a:rPr>
                        <a:t> Innenraumanlage – Freiluftanlage D</a:t>
                      </a:r>
                      <a:r>
                        <a:rPr lang="de-DE" sz="1200" u="none" strike="noStrike" baseline="-25000" dirty="0">
                          <a:effectLst/>
                          <a:latin typeface="Arial" panose="020B0604020202020204" pitchFamily="34" charset="0"/>
                          <a:cs typeface="Arial" panose="020B0604020202020204" pitchFamily="34" charset="0"/>
                        </a:rPr>
                        <a:t>L</a:t>
                      </a:r>
                      <a:r>
                        <a:rPr lang="de-DE" sz="1200" u="none" strike="noStrike" dirty="0">
                          <a:effectLst/>
                          <a:latin typeface="Arial" panose="020B0604020202020204" pitchFamily="34" charset="0"/>
                          <a:cs typeface="Arial" panose="020B0604020202020204" pitchFamily="34" charset="0"/>
                        </a:rPr>
                        <a:t>  (Abstand in Luft)</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Bemessungs-Steh-Blitz-/Schaltstoßspannung </a:t>
                      </a:r>
                      <a:r>
                        <a:rPr lang="de-DE" sz="1200" u="none" strike="noStrike" dirty="0" err="1">
                          <a:effectLst/>
                          <a:latin typeface="Arial" panose="020B0604020202020204" pitchFamily="34" charset="0"/>
                          <a:cs typeface="Arial" panose="020B0604020202020204" pitchFamily="34" charset="0"/>
                        </a:rPr>
                        <a:t>U</a:t>
                      </a:r>
                      <a:r>
                        <a:rPr lang="de-DE" sz="1200" u="none" strike="noStrike" kern="1200" baseline="-25000" dirty="0" err="1">
                          <a:effectLst/>
                          <a:latin typeface="Arial" panose="020B0604020202020204" pitchFamily="34" charset="0"/>
                          <a:cs typeface="Arial" panose="020B0604020202020204" pitchFamily="34" charset="0"/>
                        </a:rPr>
                        <a:t>imp</a:t>
                      </a:r>
                      <a:r>
                        <a:rPr lang="de-DE" sz="1200" u="none" strike="noStrike" dirty="0">
                          <a:effectLst/>
                          <a:latin typeface="Arial" panose="020B0604020202020204" pitchFamily="34" charset="0"/>
                          <a:cs typeface="Arial" panose="020B0604020202020204" pitchFamily="34" charset="0"/>
                        </a:rPr>
                        <a:t> (Scheitelwert)</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209234">
                <a:tc>
                  <a:txBody>
                    <a:bodyPr/>
                    <a:lstStyle/>
                    <a:p>
                      <a:pPr algn="ctr" fontAlgn="b"/>
                      <a:r>
                        <a:rPr lang="de-DE" sz="1200" u="none" strike="noStrike" dirty="0" err="1">
                          <a:effectLst/>
                          <a:latin typeface="Arial" panose="020B0604020202020204" pitchFamily="34" charset="0"/>
                          <a:cs typeface="Arial" panose="020B0604020202020204" pitchFamily="34" charset="0"/>
                        </a:rPr>
                        <a:t>kV</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mm</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err="1">
                          <a:effectLst/>
                          <a:latin typeface="Arial" panose="020B0604020202020204" pitchFamily="34" charset="0"/>
                          <a:cs typeface="Arial" panose="020B0604020202020204" pitchFamily="34" charset="0"/>
                        </a:rPr>
                        <a:t>kV</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&lt; 1</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Keine Berührung</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4</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3</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de-DE" sz="1200" u="none" strike="noStrike" dirty="0">
                          <a:effectLst/>
                          <a:latin typeface="Arial" panose="020B0604020202020204" pitchFamily="34" charset="0"/>
                          <a:cs typeface="Arial" panose="020B0604020202020204" pitchFamily="34" charset="0"/>
                        </a:rPr>
                        <a:t>60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de-DE" sz="1200" u="none" strike="noStrike" dirty="0">
                          <a:effectLst/>
                          <a:latin typeface="Arial" panose="020B0604020202020204" pitchFamily="34" charset="0"/>
                          <a:cs typeface="Arial" panose="020B0604020202020204" pitchFamily="34" charset="0"/>
                        </a:rPr>
                        <a:t>120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de-DE" sz="1200" u="none" strike="noStrike" dirty="0">
                          <a:effectLst/>
                          <a:latin typeface="Arial" panose="020B0604020202020204" pitchFamily="34" charset="0"/>
                          <a:cs typeface="Arial" panose="020B0604020202020204" pitchFamily="34" charset="0"/>
                        </a:rPr>
                        <a:t>40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209234">
                <a:tc>
                  <a:txBody>
                    <a:bodyPr/>
                    <a:lstStyle/>
                    <a:p>
                      <a:pPr marL="0" algn="ctr" defTabSz="497737" rtl="0" eaLnBrk="1" fontAlgn="b" latinLnBrk="0" hangingPunct="1"/>
                      <a:r>
                        <a:rPr lang="de-DE" sz="1200" u="none" strike="noStrike" kern="1200" dirty="0">
                          <a:effectLst/>
                          <a:latin typeface="Arial" panose="020B0604020202020204" pitchFamily="34" charset="0"/>
                          <a:cs typeface="Arial" panose="020B0604020202020204" pitchFamily="34" charset="0"/>
                        </a:rPr>
                        <a:t>6</a:t>
                      </a:r>
                      <a:endParaRPr lang="de-DE"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497737" rtl="0" eaLnBrk="1" fontAlgn="b" latinLnBrk="0" hangingPunct="1"/>
                      <a:r>
                        <a:rPr lang="de-DE" sz="1200" u="none" strike="noStrike" kern="1200" dirty="0">
                          <a:effectLst/>
                          <a:latin typeface="Arial" panose="020B0604020202020204" pitchFamily="34" charset="0"/>
                          <a:cs typeface="Arial" panose="020B0604020202020204" pitchFamily="34" charset="0"/>
                        </a:rPr>
                        <a:t>90</a:t>
                      </a:r>
                      <a:endParaRPr lang="de-DE"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497737" rtl="0" eaLnBrk="1" fontAlgn="b" latinLnBrk="0" hangingPunct="1"/>
                      <a:r>
                        <a:rPr lang="de-DE" sz="1200" u="none" strike="noStrike" kern="1200" dirty="0">
                          <a:effectLst/>
                          <a:latin typeface="Arial" panose="020B0604020202020204" pitchFamily="34" charset="0"/>
                          <a:cs typeface="Arial" panose="020B0604020202020204" pitchFamily="34" charset="0"/>
                        </a:rPr>
                        <a:t>120</a:t>
                      </a:r>
                      <a:endParaRPr lang="de-DE"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497737" rtl="0" eaLnBrk="1" fontAlgn="b" latinLnBrk="0" hangingPunct="1"/>
                      <a:r>
                        <a:rPr lang="de-DE" sz="1200" u="none" strike="noStrike" kern="1200" dirty="0">
                          <a:effectLst/>
                          <a:latin typeface="Arial" panose="020B0604020202020204" pitchFamily="34" charset="0"/>
                          <a:cs typeface="Arial" panose="020B0604020202020204" pitchFamily="34" charset="0"/>
                        </a:rPr>
                        <a:t>60</a:t>
                      </a:r>
                      <a:endParaRPr lang="de-DE"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10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de-DE" sz="1200" u="none" strike="noStrike" dirty="0">
                          <a:effectLst/>
                          <a:latin typeface="Arial" panose="020B0604020202020204" pitchFamily="34" charset="0"/>
                          <a:cs typeface="Arial" panose="020B0604020202020204" pitchFamily="34" charset="0"/>
                        </a:rPr>
                        <a:t>120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de-DE" sz="1200" u="none" strike="noStrike" dirty="0">
                          <a:effectLst/>
                          <a:latin typeface="Arial" panose="020B0604020202020204" pitchFamily="34" charset="0"/>
                          <a:cs typeface="Arial" panose="020B0604020202020204" pitchFamily="34" charset="0"/>
                        </a:rPr>
                        <a:t>150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de-DE" sz="1200" u="none" strike="noStrike" dirty="0">
                          <a:effectLst/>
                          <a:latin typeface="Arial" panose="020B0604020202020204" pitchFamily="34" charset="0"/>
                          <a:cs typeface="Arial" panose="020B0604020202020204" pitchFamily="34" charset="0"/>
                        </a:rPr>
                        <a:t>75</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209234">
                <a:tc>
                  <a:txBody>
                    <a:bodyPr/>
                    <a:lstStyle/>
                    <a:p>
                      <a:pPr marL="0" algn="ctr" defTabSz="497737" rtl="0" eaLnBrk="1" fontAlgn="b" latinLnBrk="0" hangingPunct="1"/>
                      <a:r>
                        <a:rPr lang="de-DE" sz="1200" u="none" strike="noStrike" kern="1200" dirty="0">
                          <a:effectLst/>
                          <a:latin typeface="Arial" panose="020B0604020202020204" pitchFamily="34" charset="0"/>
                          <a:cs typeface="Arial" panose="020B0604020202020204" pitchFamily="34" charset="0"/>
                        </a:rPr>
                        <a:t>15</a:t>
                      </a:r>
                      <a:endParaRPr lang="de-DE"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gridSpan="2">
                  <a:txBody>
                    <a:bodyPr/>
                    <a:lstStyle/>
                    <a:p>
                      <a:pPr marL="0" algn="ctr" defTabSz="497737" rtl="0" eaLnBrk="1" fontAlgn="b" latinLnBrk="0" hangingPunct="1"/>
                      <a:r>
                        <a:rPr lang="de-DE" sz="1200" u="none" strike="noStrike" kern="1200" dirty="0">
                          <a:effectLst/>
                          <a:latin typeface="Arial" panose="020B0604020202020204" pitchFamily="34" charset="0"/>
                          <a:cs typeface="Arial" panose="020B0604020202020204" pitchFamily="34" charset="0"/>
                        </a:rPr>
                        <a:t>160</a:t>
                      </a:r>
                      <a:endParaRPr lang="de-DE"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hMerge="1">
                  <a:txBody>
                    <a:bodyPr/>
                    <a:lstStyle/>
                    <a:p>
                      <a:endParaRPr lang="de-DE"/>
                    </a:p>
                  </a:txBody>
                  <a:tcPr/>
                </a:tc>
                <a:tc>
                  <a:txBody>
                    <a:bodyPr/>
                    <a:lstStyle/>
                    <a:p>
                      <a:pPr marL="0" algn="ctr" defTabSz="497737" rtl="0" eaLnBrk="1" fontAlgn="b" latinLnBrk="0" hangingPunct="1"/>
                      <a:r>
                        <a:rPr lang="de-DE" sz="1200" u="none" strike="noStrike" kern="1200" dirty="0">
                          <a:effectLst/>
                          <a:latin typeface="Arial" panose="020B0604020202020204" pitchFamily="34" charset="0"/>
                          <a:cs typeface="Arial" panose="020B0604020202020204" pitchFamily="34" charset="0"/>
                        </a:rPr>
                        <a:t>95</a:t>
                      </a:r>
                      <a:endParaRPr lang="de-DE"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20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220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125</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7"/>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30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320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170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8"/>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36</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380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200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9"/>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45</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480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250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0"/>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66</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630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325</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1"/>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70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750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380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2"/>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110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1100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550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3"/>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132</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1300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650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4"/>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150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1500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750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5"/>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220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2100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1050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6"/>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275</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2400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850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7"/>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380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2900/3400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950/1050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8"/>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480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4100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1175</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9"/>
                  </a:ext>
                </a:extLst>
              </a:tr>
              <a:tr h="209234">
                <a:tc>
                  <a:txBody>
                    <a:bodyPr/>
                    <a:lstStyle/>
                    <a:p>
                      <a:pPr algn="ctr" fontAlgn="b"/>
                      <a:r>
                        <a:rPr lang="de-DE" sz="1200" u="none" strike="noStrike" dirty="0">
                          <a:effectLst/>
                          <a:latin typeface="Arial" panose="020B0604020202020204" pitchFamily="34" charset="0"/>
                          <a:cs typeface="Arial" panose="020B0604020202020204" pitchFamily="34" charset="0"/>
                        </a:rPr>
                        <a:t>700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6400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1550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417805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40B26-0636-A02E-FBE1-D4264FB3FD5C}"/>
              </a:ext>
            </a:extLst>
          </p:cNvPr>
          <p:cNvSpPr>
            <a:spLocks noGrp="1"/>
          </p:cNvSpPr>
          <p:nvPr>
            <p:ph type="title"/>
          </p:nvPr>
        </p:nvSpPr>
        <p:spPr/>
        <p:txBody>
          <a:bodyPr/>
          <a:lstStyle/>
          <a:p>
            <a:r>
              <a:rPr lang="de-DE" dirty="0"/>
              <a:t>Arbeiten unter Spannung</a:t>
            </a:r>
          </a:p>
        </p:txBody>
      </p:sp>
      <p:sp>
        <p:nvSpPr>
          <p:cNvPr id="3" name="Foliennummernplatzhalter 2">
            <a:extLst>
              <a:ext uri="{FF2B5EF4-FFF2-40B4-BE49-F238E27FC236}">
                <a16:creationId xmlns:a16="http://schemas.microsoft.com/office/drawing/2014/main" id="{4DB1438B-0540-B1CD-5FBC-CF685B0C2838}"/>
              </a:ext>
            </a:extLst>
          </p:cNvPr>
          <p:cNvSpPr>
            <a:spLocks noGrp="1"/>
          </p:cNvSpPr>
          <p:nvPr>
            <p:ph type="sldNum" sz="quarter" idx="12"/>
          </p:nvPr>
        </p:nvSpPr>
        <p:spPr/>
        <p:txBody>
          <a:bodyPr>
            <a:normAutofit lnSpcReduction="10000"/>
          </a:bodyPr>
          <a:lstStyle/>
          <a:p>
            <a:fld id="{F0C94032-CD4C-4C25-B0C2-CEC720522D92}" type="slidenum">
              <a:rPr lang="en-US" smtClean="0"/>
              <a:pPr/>
              <a:t>8</a:t>
            </a:fld>
            <a:endParaRPr lang="en-US" dirty="0"/>
          </a:p>
        </p:txBody>
      </p:sp>
      <p:sp>
        <p:nvSpPr>
          <p:cNvPr id="4" name="Inhaltsplatzhalter 3">
            <a:extLst>
              <a:ext uri="{FF2B5EF4-FFF2-40B4-BE49-F238E27FC236}">
                <a16:creationId xmlns:a16="http://schemas.microsoft.com/office/drawing/2014/main" id="{4EE46F1D-DD33-C763-0158-197F5B38A395}"/>
              </a:ext>
            </a:extLst>
          </p:cNvPr>
          <p:cNvSpPr>
            <a:spLocks noGrp="1"/>
          </p:cNvSpPr>
          <p:nvPr>
            <p:ph sz="quarter" idx="14"/>
          </p:nvPr>
        </p:nvSpPr>
        <p:spPr/>
        <p:txBody>
          <a:bodyPr/>
          <a:lstStyle/>
          <a:p>
            <a:r>
              <a:rPr lang="de-DE" dirty="0"/>
              <a:t>Als oberster Grundsatz gilt, dass diese Arbeiten nur dann durchgeführt werden dürfen, wenn die Sicherheit und der Gesundheitsschutz aller an den Arbeiten beteiligten Personen sichergestellt ist.</a:t>
            </a:r>
          </a:p>
          <a:p>
            <a:r>
              <a:rPr lang="de-DE" dirty="0"/>
              <a:t>Das Arbeiten unter Spannung erfordert besondere technische und organisatorische Maßnahmen.</a:t>
            </a:r>
          </a:p>
          <a:p>
            <a:pPr lvl="1"/>
            <a:r>
              <a:rPr lang="de-DE" dirty="0"/>
              <a:t>D. h. für die vorgesehenen Arbeiten ist eine Gefährdungsbeurteilung durchzuführen. Maßnahmen sind daraus abzuleiten.</a:t>
            </a:r>
          </a:p>
          <a:p>
            <a:r>
              <a:rPr lang="de-DE" dirty="0"/>
              <a:t>Nur durch Anwendung geeigneter Arbeitsverfahren und gut ausgebildetes und ausgerüstetes Personal kann die sichere Ausführung der Arbeiten erreicht werden.</a:t>
            </a:r>
          </a:p>
          <a:p>
            <a:endParaRPr lang="de-DE" dirty="0"/>
          </a:p>
        </p:txBody>
      </p:sp>
    </p:spTree>
    <p:extLst>
      <p:ext uri="{BB962C8B-B14F-4D97-AF65-F5344CB8AC3E}">
        <p14:creationId xmlns:p14="http://schemas.microsoft.com/office/powerpoint/2010/main" val="4185833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40B26-0636-A02E-FBE1-D4264FB3FD5C}"/>
              </a:ext>
            </a:extLst>
          </p:cNvPr>
          <p:cNvSpPr>
            <a:spLocks noGrp="1"/>
          </p:cNvSpPr>
          <p:nvPr>
            <p:ph type="title"/>
          </p:nvPr>
        </p:nvSpPr>
        <p:spPr/>
        <p:txBody>
          <a:bodyPr/>
          <a:lstStyle/>
          <a:p>
            <a:r>
              <a:rPr lang="de-DE" dirty="0"/>
              <a:t>Arbeiten unter Spannung</a:t>
            </a:r>
          </a:p>
        </p:txBody>
      </p:sp>
      <p:sp>
        <p:nvSpPr>
          <p:cNvPr id="3" name="Foliennummernplatzhalter 2">
            <a:extLst>
              <a:ext uri="{FF2B5EF4-FFF2-40B4-BE49-F238E27FC236}">
                <a16:creationId xmlns:a16="http://schemas.microsoft.com/office/drawing/2014/main" id="{4DB1438B-0540-B1CD-5FBC-CF685B0C2838}"/>
              </a:ext>
            </a:extLst>
          </p:cNvPr>
          <p:cNvSpPr>
            <a:spLocks noGrp="1"/>
          </p:cNvSpPr>
          <p:nvPr>
            <p:ph type="sldNum" sz="quarter" idx="12"/>
          </p:nvPr>
        </p:nvSpPr>
        <p:spPr/>
        <p:txBody>
          <a:bodyPr>
            <a:normAutofit lnSpcReduction="10000"/>
          </a:bodyPr>
          <a:lstStyle/>
          <a:p>
            <a:fld id="{F0C94032-CD4C-4C25-B0C2-CEC720522D92}" type="slidenum">
              <a:rPr lang="en-US" smtClean="0"/>
              <a:pPr/>
              <a:t>9</a:t>
            </a:fld>
            <a:endParaRPr lang="en-US" dirty="0"/>
          </a:p>
        </p:txBody>
      </p:sp>
      <p:sp>
        <p:nvSpPr>
          <p:cNvPr id="4" name="Inhaltsplatzhalter 3">
            <a:extLst>
              <a:ext uri="{FF2B5EF4-FFF2-40B4-BE49-F238E27FC236}">
                <a16:creationId xmlns:a16="http://schemas.microsoft.com/office/drawing/2014/main" id="{4EE46F1D-DD33-C763-0158-197F5B38A395}"/>
              </a:ext>
            </a:extLst>
          </p:cNvPr>
          <p:cNvSpPr>
            <a:spLocks noGrp="1"/>
          </p:cNvSpPr>
          <p:nvPr>
            <p:ph sz="quarter" idx="14"/>
          </p:nvPr>
        </p:nvSpPr>
        <p:spPr/>
        <p:txBody>
          <a:bodyPr>
            <a:normAutofit fontScale="92500" lnSpcReduction="20000"/>
          </a:bodyPr>
          <a:lstStyle/>
          <a:p>
            <a:r>
              <a:rPr lang="de-DE" dirty="0"/>
              <a:t>Mindestvoraussetzungen:</a:t>
            </a:r>
          </a:p>
          <a:p>
            <a:pPr lvl="1"/>
            <a:r>
              <a:rPr lang="de-DE" dirty="0"/>
              <a:t>Arbeiten unter Spannung dürfen nur durchgeführt werden, wenn Brand- und Explosionsgefahren ausgeschlossen sind. </a:t>
            </a:r>
          </a:p>
          <a:p>
            <a:pPr lvl="1"/>
            <a:r>
              <a:rPr lang="de-DE" dirty="0"/>
              <a:t>Es ist für einen festen Standort zu sorgen, bei dem der Arbeitende beide Hände frei hat.</a:t>
            </a:r>
          </a:p>
          <a:p>
            <a:pPr lvl="1"/>
            <a:r>
              <a:rPr lang="de-DE" dirty="0"/>
              <a:t>Arbeitende müssen geeignete persönliche Schutzausrüstung benutzen. Sie sollten keine Metallteile wie z. B. Schmuck tragen, wenn dadurch eine Gefährdung entstehen kann.</a:t>
            </a:r>
          </a:p>
          <a:p>
            <a:pPr lvl="1"/>
            <a:r>
              <a:rPr lang="de-DE" dirty="0"/>
              <a:t>Bei Arbeiten unter Spannung sind Schutzmaßnahmen gegen elektrischen Schlag und Kurzschluss anzuwenden. Alle unterschiedlichen Potentiale (Spannungen) in der Umgebung der Arbeitsstelle müssen berücksichtigt werden.</a:t>
            </a:r>
          </a:p>
          <a:p>
            <a:pPr lvl="1"/>
            <a:r>
              <a:rPr lang="de-DE" dirty="0"/>
              <a:t>In Abhängigkeit von der Art der Arbeit dürfen Arbeiten unter Spannung nur von Elektrofachkräften oder elektrotechnisch unterwiesenen Personen ausgeführt werden. Beide Personengruppen müssen über eine entsprechende Spezialausbildung verfügen. Für einige bestimmte Arbeiten ist die Spezialausbildung nicht erforderlich.</a:t>
            </a:r>
          </a:p>
          <a:p>
            <a:pPr lvl="1"/>
            <a:r>
              <a:rPr lang="de-DE" dirty="0"/>
              <a:t>Arbeiten unter Spannung erfordert die Anwendung besonderer Verfahren. Es müssen Anweisungen bestehen, wie Werkzeuge, Ausrüstungen, Schutz- und Hilfsmittel in ordnungsgemäßem Zustand zu erhalten und vor der Arbeit zu überprüfen sind. </a:t>
            </a:r>
          </a:p>
          <a:p>
            <a:pPr lvl="1"/>
            <a:r>
              <a:rPr lang="de-DE" dirty="0"/>
              <a:t>Umgebungsbedingungen wie Luftfeuchte und Luftdruck können die Durchführung der Arbeit beeinflussen. Daraus resultierende Einschränkungen müssen festgelegt sein.</a:t>
            </a:r>
          </a:p>
          <a:p>
            <a:endParaRPr lang="de-DE" dirty="0"/>
          </a:p>
        </p:txBody>
      </p:sp>
    </p:spTree>
    <p:extLst>
      <p:ext uri="{BB962C8B-B14F-4D97-AF65-F5344CB8AC3E}">
        <p14:creationId xmlns:p14="http://schemas.microsoft.com/office/powerpoint/2010/main" val="20880664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8" ma:contentTypeDescription="Ein neues Dokument erstellen." ma:contentTypeScope="" ma:versionID="182efd4e29306a01fac9727be7a0a611">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7777122ad4d03efca5c2af911fdeb5ce"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8bd0ae1-9a7a-446b-b29e-65fbcfd9aa56}"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DB5BB9-B15F-48E4-8F7F-5169A140A5A3}">
  <ds:schemaRefs>
    <ds:schemaRef ds:uri="http://schemas.microsoft.com/sharepoint/v3/contenttype/forms"/>
  </ds:schemaRefs>
</ds:datastoreItem>
</file>

<file path=customXml/itemProps2.xml><?xml version="1.0" encoding="utf-8"?>
<ds:datastoreItem xmlns:ds="http://schemas.openxmlformats.org/officeDocument/2006/customXml" ds:itemID="{AB922A9D-C188-4BB1-83E5-45EE3870BA7F}"/>
</file>

<file path=customXml/itemProps3.xml><?xml version="1.0" encoding="utf-8"?>
<ds:datastoreItem xmlns:ds="http://schemas.openxmlformats.org/officeDocument/2006/customXml" ds:itemID="{553150B2-EE9D-4B13-A9DD-5065BE8037C5}">
  <ds:schemaRefs>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http://www.w3.org/XML/1998/namespace"/>
    <ds:schemaRef ds:uri="http://schemas.openxmlformats.org/package/2006/metadata/core-properties"/>
    <ds:schemaRef ds:uri="f112106e-c22d-4e62-91a8-fee0c12b8c0c"/>
    <ds:schemaRef ds:uri="0ba9638b-9898-400c-aa80-e8ce42f10e4c"/>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1368</Words>
  <Application>Microsoft Macintosh PowerPoint</Application>
  <PresentationFormat>Benutzerdefiniert</PresentationFormat>
  <Paragraphs>188</Paragraphs>
  <Slides>18</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Arial</vt:lpstr>
      <vt:lpstr>Calibri</vt:lpstr>
      <vt:lpstr>Symbol</vt:lpstr>
      <vt:lpstr>TNG Pro</vt:lpstr>
      <vt:lpstr>Tw Cen MT</vt:lpstr>
      <vt:lpstr>Wingdings</vt:lpstr>
      <vt:lpstr>Wingdings 2</vt:lpstr>
      <vt:lpstr>1_Median</vt:lpstr>
      <vt:lpstr>Unterweisungsmodul</vt:lpstr>
      <vt:lpstr>In diesem Modul lernen Sie unter anderem</vt:lpstr>
      <vt:lpstr>Grundlagen</vt:lpstr>
      <vt:lpstr>Arbeitsmethoden</vt:lpstr>
      <vt:lpstr>Arbeitsmethoden</vt:lpstr>
      <vt:lpstr>Arbeiten unter Spannung</vt:lpstr>
      <vt:lpstr>Gefahrenzone</vt:lpstr>
      <vt:lpstr>Arbeiten unter Spannung</vt:lpstr>
      <vt:lpstr>Arbeiten unter Spannung</vt:lpstr>
      <vt:lpstr>Arbeitsanweisung</vt:lpstr>
      <vt:lpstr>Arbeiten unter Spannung ohne Spezialausbildung</vt:lpstr>
      <vt:lpstr>Arbeiten unter Spannung ohne Spezialausbildung</vt:lpstr>
      <vt:lpstr>Arbeiten unter Spannung ohne Spezialausbildung</vt:lpstr>
      <vt:lpstr>Organisatorische Maßnahmen</vt:lpstr>
      <vt:lpstr>Durchführung Prüf- und Messaufgaben:</vt:lpstr>
      <vt:lpstr>Herausnehmen oder Einsetzen von Sicherungseinsätzen</vt:lpstr>
      <vt:lpstr>Anbringen von Isolierplatten und Abschrankungen:</vt:lpstr>
      <vt:lpstr>Was Sie jetzt wissen sollten</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Arbeiten unter Spannung ohne Spezialausbildung</dc:title>
  <dc:creator>René Brünn</dc:creator>
  <cp:lastModifiedBy>René Brünn</cp:lastModifiedBy>
  <cp:revision>17</cp:revision>
  <dcterms:created xsi:type="dcterms:W3CDTF">2015-03-20T11:44:40Z</dcterms:created>
  <dcterms:modified xsi:type="dcterms:W3CDTF">2024-03-12T15:07:54Z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MediaServiceImageTags">
    <vt:lpwstr/>
  </property>
</Properties>
</file>